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1" r:id="rId6"/>
    <p:sldId id="282" r:id="rId7"/>
    <p:sldId id="257" r:id="rId8"/>
    <p:sldId id="283" r:id="rId9"/>
    <p:sldId id="262" r:id="rId10"/>
    <p:sldId id="284" r:id="rId11"/>
    <p:sldId id="258" r:id="rId12"/>
    <p:sldId id="278" r:id="rId13"/>
    <p:sldId id="280" r:id="rId14"/>
    <p:sldId id="259" r:id="rId15"/>
    <p:sldId id="275" r:id="rId16"/>
    <p:sldId id="277" r:id="rId17"/>
    <p:sldId id="265" r:id="rId18"/>
    <p:sldId id="260" r:id="rId19"/>
    <p:sldId id="261" r:id="rId20"/>
    <p:sldId id="263" r:id="rId21"/>
    <p:sldId id="264" r:id="rId22"/>
    <p:sldId id="279" r:id="rId23"/>
    <p:sldId id="266" r:id="rId24"/>
    <p:sldId id="267" r:id="rId25"/>
    <p:sldId id="268" r:id="rId26"/>
    <p:sldId id="271" r:id="rId27"/>
    <p:sldId id="274" r:id="rId28"/>
    <p:sldId id="276" r:id="rId29"/>
    <p:sldId id="269" r:id="rId30"/>
    <p:sldId id="272" r:id="rId31"/>
    <p:sldId id="270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A9DA83-3249-4DE5-B9E0-ED7C4945FAD1}" v="1" dt="2022-05-17T19:52:32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n Anderson" userId="4171e69a-2b33-4dce-9f76-e89560ac4860" providerId="ADAL" clId="{E5A9DA83-3249-4DE5-B9E0-ED7C4945FAD1}"/>
    <pc:docChg chg="custSel modSld">
      <pc:chgData name="Dawn Anderson" userId="4171e69a-2b33-4dce-9f76-e89560ac4860" providerId="ADAL" clId="{E5A9DA83-3249-4DE5-B9E0-ED7C4945FAD1}" dt="2022-05-17T19:52:49.566" v="1" actId="478"/>
      <pc:docMkLst>
        <pc:docMk/>
      </pc:docMkLst>
      <pc:sldChg chg="addSp delSp mod">
        <pc:chgData name="Dawn Anderson" userId="4171e69a-2b33-4dce-9f76-e89560ac4860" providerId="ADAL" clId="{E5A9DA83-3249-4DE5-B9E0-ED7C4945FAD1}" dt="2022-05-17T19:52:49.566" v="1" actId="478"/>
        <pc:sldMkLst>
          <pc:docMk/>
          <pc:sldMk cId="2813423285" sldId="264"/>
        </pc:sldMkLst>
        <pc:picChg chg="add del">
          <ac:chgData name="Dawn Anderson" userId="4171e69a-2b33-4dce-9f76-e89560ac4860" providerId="ADAL" clId="{E5A9DA83-3249-4DE5-B9E0-ED7C4945FAD1}" dt="2022-05-17T19:52:49.566" v="1" actId="478"/>
          <ac:picMkLst>
            <pc:docMk/>
            <pc:sldMk cId="2813423285" sldId="264"/>
            <ac:picMk id="2" creationId="{F49A61FA-002E-4538-8975-AE9FD497C93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0BC49-87E9-46B4-A9EB-9CDC0EA64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4BD26-9F1C-46B4-BD2E-554308C0C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D73A1-7ACD-4FD1-9BA5-A548810B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DC56B-E7BB-452B-AEBD-042A4FE6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FBE6-CCB8-4232-A32F-96CF5281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14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3CE04-2FFE-4508-8F9E-8C64599E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4C851-DEC3-4B2E-9CC9-673D8C1BD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D46EE-C599-4F7B-A091-5B6B6729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4605E-E65E-46DE-8B3C-AFB651F6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7B1C8-5233-4992-AF37-91895290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25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978815-7D49-4894-8CA1-BFE48DC7A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72619-2E02-44D6-A2BC-11EACD6A6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9AA15-27EE-43FC-8B05-E9563661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FDD2B-FB0F-4C19-8F8E-6D432896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E9931-8E87-4C99-91D7-BADA2A46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04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2561B-0EBA-47C4-83D0-E6D49495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FDB2F-3854-442C-9198-8610F43A0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32493-805C-4755-820A-434481F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B2AB-18A5-46B3-8848-693EF16B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628A1-D962-41E9-9DAD-65F75143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260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EFA1-26F4-4898-9706-4BF7B367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B809C-C6E5-4622-AFB5-DED23B11D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56585-FF31-496A-9E95-EB597CA9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D91A-397F-408F-8360-F0256906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3D9DA-FB2C-4978-9A38-5B94FE3C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6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E368-B21F-49D9-90F1-E5EEF66A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2473B-047D-4DFD-BE3D-955D1E735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55ED6-9034-494E-86A0-B6ED1B552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A5DDF-B69E-48F7-A608-D9F23C83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F2520-8FCB-4255-A638-7E14B22A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59D32-7A56-4419-871E-2198F3AE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08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763B-A432-436D-AB1C-4C25C07A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59109-7C2E-42DF-B637-3D1EA2E86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4F504-A408-443B-916F-AA750FE9A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7024D-F0B1-4CED-9B1F-8BD15EC0A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7618C-BC0C-4C14-B976-BD9EF3EA2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973B2-A440-4716-80C1-97D0E81F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AACC7-1680-4288-B414-DB3954B9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7EC99-4C48-4876-A9FD-DBA6EFB6E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51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E314-58AB-46D0-88C3-AEEC87EF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2AC30-D05A-4FDC-98E6-346E012E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1AE84-B4CB-4E0D-A22C-2350F412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553E4-BA54-497C-A82B-B168A97D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83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A9E2A-09CF-4274-B6CC-1EAA573B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5C2B9-378C-4295-ACB6-B64D17CC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E0348-66F6-4F08-8009-EEE2318B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2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CD176-2130-4FD3-975B-DCC5A298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D81A4-73BE-4AEE-AA9A-3758C3D25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96199-1871-4353-BABF-1DCA86FF9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085D6-A621-40FF-8ECE-1FFC20A6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F12C5-A5D5-43F4-8A05-35A4436B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6DC94-65F7-4497-A411-F503B4D5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424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3820-023A-4F6E-AC61-EF139405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D2749-7163-493B-A34A-FF5C2483C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71C9C-BFA6-42C6-9D3C-4E4392568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E415B-66B4-4B2B-83E1-C1E362F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21268-35E8-4066-87BD-7AE6EC4C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70A80-FB37-47A9-8B66-04ED7F4F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74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F04BFD-0A17-4264-871E-458010A2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88918-224C-4294-90F2-2E167451F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E769D-90ED-4F7A-833C-DAF3DD01B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18E8E-2C8F-4D10-993D-D80BB4B732B6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5C88-1FD7-4B94-9618-12C12C45F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0F5C0-8382-4811-84E9-771374866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80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5B6A-8980-4E4F-8108-20E91CFC6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E0E32-C352-406D-9B59-5578B4F5BB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Build a garden that&amp;#39;ll have pollinators buzzin&amp;#39; | Popular Science">
            <a:extLst>
              <a:ext uri="{FF2B5EF4-FFF2-40B4-BE49-F238E27FC236}">
                <a16:creationId xmlns:a16="http://schemas.microsoft.com/office/drawing/2014/main" id="{DBAD05CB-11B2-4642-99C3-AE21915D2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28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578" name="Picture 2" descr="We&amp;#39;re in bear country&amp;#39;: Be alert, not alarmed, as bears bulk up for winter  | CBC News">
            <a:extLst>
              <a:ext uri="{FF2B5EF4-FFF2-40B4-BE49-F238E27FC236}">
                <a16:creationId xmlns:a16="http://schemas.microsoft.com/office/drawing/2014/main" id="{24039560-CADD-445A-9421-4440CF9EC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177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4E92-505E-4041-91EF-5DEF1242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6230-2B61-4244-AA1C-54C2878BE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Canadian Urban Forest Network – Tree Canada">
            <a:extLst>
              <a:ext uri="{FF2B5EF4-FFF2-40B4-BE49-F238E27FC236}">
                <a16:creationId xmlns:a16="http://schemas.microsoft.com/office/drawing/2014/main" id="{9712ADB8-A299-4042-917E-A193FAC7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12192000" cy="639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71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6" name="Picture 6" descr="Little Brown Bat Animal Facts | Myotis lucifugus - AZ Animals">
            <a:extLst>
              <a:ext uri="{FF2B5EF4-FFF2-40B4-BE49-F238E27FC236}">
                <a16:creationId xmlns:a16="http://schemas.microsoft.com/office/drawing/2014/main" id="{A6CA814D-113A-4D40-81DD-A6DA7B00C9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r="767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530" name="Picture 2" descr="Homeless in Killarney: Several sleeping on streets refuse accommodation -  Independent.ie">
            <a:extLst>
              <a:ext uri="{FF2B5EF4-FFF2-40B4-BE49-F238E27FC236}">
                <a16:creationId xmlns:a16="http://schemas.microsoft.com/office/drawing/2014/main" id="{C00A78FB-90DA-4363-9FA9-144B3C38FB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4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AD6A-EE2F-480F-B455-F4374B31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9B782-65E2-4C48-9439-B15A6006C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 descr="How plastic pollution threatens our health, food systems, and civilization  itself | Salon.com">
            <a:extLst>
              <a:ext uri="{FF2B5EF4-FFF2-40B4-BE49-F238E27FC236}">
                <a16:creationId xmlns:a16="http://schemas.microsoft.com/office/drawing/2014/main" id="{3FB8DAC7-8754-4B9A-9A08-115466B7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01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29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71F113BD-5087-4D4D-8398-947B4578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649225"/>
            <a:ext cx="4169663" cy="55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SLA 2012 Professional Awards | Asphalt to Ecosystems: Design Ideas for  Schoolyard Transformation">
            <a:extLst>
              <a:ext uri="{FF2B5EF4-FFF2-40B4-BE49-F238E27FC236}">
                <a16:creationId xmlns:a16="http://schemas.microsoft.com/office/drawing/2014/main" id="{FF7F081B-FBE6-41AB-96EB-4C9DEC81E0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2202" b="-1"/>
          <a:stretch/>
        </p:blipFill>
        <p:spPr bwMode="auto">
          <a:xfrm>
            <a:off x="4976029" y="1536165"/>
            <a:ext cx="6731338" cy="37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320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Gardening for Wildlife: Corralling the Rain">
            <a:extLst>
              <a:ext uri="{FF2B5EF4-FFF2-40B4-BE49-F238E27FC236}">
                <a16:creationId xmlns:a16="http://schemas.microsoft.com/office/drawing/2014/main" id="{2984483D-B723-4FF8-9CB5-AEA0FD599E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92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EA391-A5FB-4CBC-B762-EA0745C6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CAD69-34E5-4E56-A790-2B8A66013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Achieving clean drinking water in First Nations communities">
            <a:extLst>
              <a:ext uri="{FF2B5EF4-FFF2-40B4-BE49-F238E27FC236}">
                <a16:creationId xmlns:a16="http://schemas.microsoft.com/office/drawing/2014/main" id="{9911C47A-76DB-4693-A2BB-FCEA92BF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76413"/>
            <a:ext cx="1114425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ovide safe and clean water to Indigenous communities in Canada">
            <a:extLst>
              <a:ext uri="{FF2B5EF4-FFF2-40B4-BE49-F238E27FC236}">
                <a16:creationId xmlns:a16="http://schemas.microsoft.com/office/drawing/2014/main" id="{279083B8-CE9D-4589-A640-9FAE3256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Update on clean drinking water in First Nations communities - Water Canada">
            <a:extLst>
              <a:ext uri="{FF2B5EF4-FFF2-40B4-BE49-F238E27FC236}">
                <a16:creationId xmlns:a16="http://schemas.microsoft.com/office/drawing/2014/main" id="{5FB76C3C-7199-4644-8966-85AE7A94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51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Using sunlight to clean water - TDMA">
            <a:extLst>
              <a:ext uri="{FF2B5EF4-FFF2-40B4-BE49-F238E27FC236}">
                <a16:creationId xmlns:a16="http://schemas.microsoft.com/office/drawing/2014/main" id="{09BB65E5-9716-43B9-B97A-676ACD3ED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r="6193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2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4" name="Picture 4" descr="Warming waters threaten salmon in Columbia River | KATU">
            <a:extLst>
              <a:ext uri="{FF2B5EF4-FFF2-40B4-BE49-F238E27FC236}">
                <a16:creationId xmlns:a16="http://schemas.microsoft.com/office/drawing/2014/main" id="{70374B37-25FB-4ED3-91D3-BA898C6039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7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6630" name="Picture 6" descr="Redirecting EU CAP payments to sustainable farming | IUCN">
            <a:extLst>
              <a:ext uri="{FF2B5EF4-FFF2-40B4-BE49-F238E27FC236}">
                <a16:creationId xmlns:a16="http://schemas.microsoft.com/office/drawing/2014/main" id="{05B63A5A-F19D-438F-969C-37487C3A31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b="32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Prairies and Pollinators – NPAT">
            <a:extLst>
              <a:ext uri="{FF2B5EF4-FFF2-40B4-BE49-F238E27FC236}">
                <a16:creationId xmlns:a16="http://schemas.microsoft.com/office/drawing/2014/main" id="{6CB09E3A-36A8-4392-A025-A3E583478B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Prairies and Pollinators – NPAT">
            <a:extLst>
              <a:ext uri="{FF2B5EF4-FFF2-40B4-BE49-F238E27FC236}">
                <a16:creationId xmlns:a16="http://schemas.microsoft.com/office/drawing/2014/main" id="{2B31C7B2-B757-48B8-B988-CD2D429EB7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1802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74" name="Picture 10" descr="Importance of Biodiversity, Challenges and Strategies to Preserve ! -  Public Health Notes">
            <a:extLst>
              <a:ext uri="{FF2B5EF4-FFF2-40B4-BE49-F238E27FC236}">
                <a16:creationId xmlns:a16="http://schemas.microsoft.com/office/drawing/2014/main" id="{C4C3DEAA-4741-456E-B293-5EE5A6413B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35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E5066C1A-55E4-4BEA-B349-DDDF28044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220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5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The Local Food Movement as A Catalyst for Community - The Permaculture  Research Institute">
            <a:extLst>
              <a:ext uri="{FF2B5EF4-FFF2-40B4-BE49-F238E27FC236}">
                <a16:creationId xmlns:a16="http://schemas.microsoft.com/office/drawing/2014/main" id="{F3ED8546-0BC4-480B-AC93-A5B6B7CD68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12" y="480060"/>
            <a:ext cx="11237976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67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12 Inspiring Works of Art on Plastic Pollution — Plastic Pollution Coalition">
            <a:extLst>
              <a:ext uri="{FF2B5EF4-FFF2-40B4-BE49-F238E27FC236}">
                <a16:creationId xmlns:a16="http://schemas.microsoft.com/office/drawing/2014/main" id="{2D03AE32-F1D8-4DEF-B045-FC5566CF12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159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72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0D974-55CF-41B2-9B06-A9804FC1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1A8B6-9D54-4C3B-810F-BB2E48C14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458" name="Picture 2" descr="Tracking British Columbia&amp;#39;s Secretive Sea Wolf">
            <a:extLst>
              <a:ext uri="{FF2B5EF4-FFF2-40B4-BE49-F238E27FC236}">
                <a16:creationId xmlns:a16="http://schemas.microsoft.com/office/drawing/2014/main" id="{5A1C8B16-71B3-4C67-9C9F-D7640CE80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13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506" name="Picture 2" descr="Gender Equality in the Workplace - Skildare">
            <a:extLst>
              <a:ext uri="{FF2B5EF4-FFF2-40B4-BE49-F238E27FC236}">
                <a16:creationId xmlns:a16="http://schemas.microsoft.com/office/drawing/2014/main" id="{749B636E-9622-49D4-BD9A-BB7C9CE9BF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r="306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507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Leaving no one behind: Education of migrants and refugees&amp;#39; 2019 UNESCO-KEDI  Asia-Pacific Regional Policy Seminar | UNESCO Bangkok">
            <a:extLst>
              <a:ext uri="{FF2B5EF4-FFF2-40B4-BE49-F238E27FC236}">
                <a16:creationId xmlns:a16="http://schemas.microsoft.com/office/drawing/2014/main" id="{E00F962B-AFAA-4116-856E-1C25D5DADE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" b="-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4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962C-105C-4F8E-8991-8CED3925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F91AF-20FF-489F-8C53-4498DB8D8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6386" name="Picture 2" descr="Protect the Orcas | Port of Seattle">
            <a:extLst>
              <a:ext uri="{FF2B5EF4-FFF2-40B4-BE49-F238E27FC236}">
                <a16:creationId xmlns:a16="http://schemas.microsoft.com/office/drawing/2014/main" id="{DE32ECE2-5F92-4A7C-B8D6-E32EAB16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82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410" name="Picture 2" descr="The hidden life of kelp: How sea otters, urchins and starfish make ocean  forests | Canada&amp;#39;s National Observer: News &amp;amp; Analysis">
            <a:extLst>
              <a:ext uri="{FF2B5EF4-FFF2-40B4-BE49-F238E27FC236}">
                <a16:creationId xmlns:a16="http://schemas.microsoft.com/office/drawing/2014/main" id="{B708E64D-060F-46F4-A45C-92296BB714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 b="1648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352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AFC3-1627-410C-BE54-7D248881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31683-67B6-4818-88EA-0ED0A4EF6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434" name="Picture 2" descr="Strathcona Provincial Park (Vancouver Island) - 2021 All You Need to Know  Before You Go (with Photos) - Vancouver Island, Canada | Tripadvisor">
            <a:extLst>
              <a:ext uri="{FF2B5EF4-FFF2-40B4-BE49-F238E27FC236}">
                <a16:creationId xmlns:a16="http://schemas.microsoft.com/office/drawing/2014/main" id="{652E52C8-7F47-472A-8D0D-715E2CCC0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1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650" name="Picture 2" descr="Urban farmers transform Vancouver lawns into vegetable gardens | CBC News">
            <a:extLst>
              <a:ext uri="{FF2B5EF4-FFF2-40B4-BE49-F238E27FC236}">
                <a16:creationId xmlns:a16="http://schemas.microsoft.com/office/drawing/2014/main" id="{23050E1A-45E4-4A06-96C5-0A41F0E14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8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Build a garden that&amp;#39;ll have pollinators buzzin&amp;#39; | Popular Science">
            <a:extLst>
              <a:ext uri="{FF2B5EF4-FFF2-40B4-BE49-F238E27FC236}">
                <a16:creationId xmlns:a16="http://schemas.microsoft.com/office/drawing/2014/main" id="{74972D12-AB01-4208-9407-F1F732876C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5" b="23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9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yNI on Twitter: &amp;quot;You&amp;#39;ve all heard about the 3 R&amp;#39;s of recycling &amp;quot;Reduce,  Reuse, Recycle&amp;quot;....but did you know about the 7 R&amp;#39;s of sustainability? 🌎  What will you do to live and">
            <a:extLst>
              <a:ext uri="{FF2B5EF4-FFF2-40B4-BE49-F238E27FC236}">
                <a16:creationId xmlns:a16="http://schemas.microsoft.com/office/drawing/2014/main" id="{348141B4-A9C8-4467-AEBC-7E87F51F02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3931" y="-43071"/>
            <a:ext cx="6944140" cy="69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1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Get Solar Power (getsolarpower) - Profile | Pinterest">
            <a:extLst>
              <a:ext uri="{FF2B5EF4-FFF2-40B4-BE49-F238E27FC236}">
                <a16:creationId xmlns:a16="http://schemas.microsoft.com/office/drawing/2014/main" id="{72D737F9-F0ED-42C3-BC0D-0B502B9845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r="69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44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tunning grove&amp;#39; of unprotected old-growth trees located near Port Renfrew –  Sooke News Mirror">
            <a:extLst>
              <a:ext uri="{FF2B5EF4-FFF2-40B4-BE49-F238E27FC236}">
                <a16:creationId xmlns:a16="http://schemas.microsoft.com/office/drawing/2014/main" id="{8CE2AEC2-9692-4EF6-A213-5973BA63B4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 b="873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0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Bike lanes need physical protection from car traffic, study shows | Ars  Technica">
            <a:extLst>
              <a:ext uri="{FF2B5EF4-FFF2-40B4-BE49-F238E27FC236}">
                <a16:creationId xmlns:a16="http://schemas.microsoft.com/office/drawing/2014/main" id="{93F51EA7-5620-4BD7-A710-F4D4EDB519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70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554" name="Picture 2" descr="Healthy Eating - HelpGuide.org">
            <a:extLst>
              <a:ext uri="{FF2B5EF4-FFF2-40B4-BE49-F238E27FC236}">
                <a16:creationId xmlns:a16="http://schemas.microsoft.com/office/drawing/2014/main" id="{51A37895-F29D-434F-825B-A093661F82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b="167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92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BCE534AF33ED4196C57164E481F909" ma:contentTypeVersion="16" ma:contentTypeDescription="Create a new document." ma:contentTypeScope="" ma:versionID="80859c9329e05d5aa39e3a8ad320ef84">
  <xsd:schema xmlns:xsd="http://www.w3.org/2001/XMLSchema" xmlns:xs="http://www.w3.org/2001/XMLSchema" xmlns:p="http://schemas.microsoft.com/office/2006/metadata/properties" xmlns:ns2="9b60af60-3447-4588-be4a-57dca2e8c63d" xmlns:ns3="0c831dd8-237e-4299-a099-64ca0f7181cd" targetNamespace="http://schemas.microsoft.com/office/2006/metadata/properties" ma:root="true" ma:fieldsID="a49e734603b41901b1d75f31d352971d" ns2:_="" ns3:_="">
    <xsd:import namespace="9b60af60-3447-4588-be4a-57dca2e8c63d"/>
    <xsd:import namespace="0c831dd8-237e-4299-a099-64ca0f7181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60af60-3447-4588-be4a-57dca2e8c6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52fc4d-4418-4fb9-b09f-0e23acd48a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31dd8-237e-4299-a099-64ca0f7181c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201ade4-8c36-4492-a2af-193e2ecacb2c}" ma:internalName="TaxCatchAll" ma:showField="CatchAllData" ma:web="0c831dd8-237e-4299-a099-64ca0f7181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60af60-3447-4588-be4a-57dca2e8c63d">
      <Terms xmlns="http://schemas.microsoft.com/office/infopath/2007/PartnerControls"/>
    </lcf76f155ced4ddcb4097134ff3c332f>
    <TaxCatchAll xmlns="0c831dd8-237e-4299-a099-64ca0f7181cd" xsi:nil="true"/>
  </documentManagement>
</p:properties>
</file>

<file path=customXml/itemProps1.xml><?xml version="1.0" encoding="utf-8"?>
<ds:datastoreItem xmlns:ds="http://schemas.openxmlformats.org/officeDocument/2006/customXml" ds:itemID="{3B93C50F-E0F8-40A6-8AD0-655AE6FD9F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8BD0B1-9668-416D-BC5E-4B984415CAA8}"/>
</file>

<file path=customXml/itemProps3.xml><?xml version="1.0" encoding="utf-8"?>
<ds:datastoreItem xmlns:ds="http://schemas.openxmlformats.org/officeDocument/2006/customXml" ds:itemID="{682AABE3-733F-47BA-9CF2-C0D8396A30D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Serina Allison</dc:creator>
  <cp:lastModifiedBy>Dawn Anderson</cp:lastModifiedBy>
  <cp:revision>2</cp:revision>
  <dcterms:created xsi:type="dcterms:W3CDTF">2021-12-15T22:46:06Z</dcterms:created>
  <dcterms:modified xsi:type="dcterms:W3CDTF">2022-05-17T19:52:51Z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0x0101004ABCE534AF33ED4196C57164E481F909</vt:lpwstr>
  </property>
</Properties>
</file>