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269" r:id="rId3"/>
    <p:sldId id="298" r:id="rId4"/>
    <p:sldId id="259" r:id="rId5"/>
    <p:sldId id="303" r:id="rId6"/>
    <p:sldId id="295" r:id="rId7"/>
    <p:sldId id="287" r:id="rId8"/>
    <p:sldId id="282" r:id="rId9"/>
    <p:sldId id="288" r:id="rId10"/>
    <p:sldId id="297" r:id="rId11"/>
    <p:sldId id="293" r:id="rId12"/>
    <p:sldId id="302" r:id="rId13"/>
    <p:sldId id="301" r:id="rId14"/>
    <p:sldId id="268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69B3D3-09A5-A2A3-DA29-77F5B360AD8E}" v="46" dt="2025-09-30T23:25:29.832"/>
    <p1510:client id="{546DA20D-23E9-8495-CC40-1B161F8C9904}" v="217" dt="2025-09-30T23:17:43.994"/>
    <p1510:client id="{74610C97-FF27-45EC-A5E7-6144FE0FDF53}" v="107" dt="2025-09-30T22:47:44.187"/>
    <p1510:client id="{7E266E8D-B67C-7E6C-972F-F2B5D953DFF1}" v="10" dt="2025-10-01T15:35:22.748"/>
    <p1510:client id="{9E7BCB92-C666-676E-2C10-DA1F4CD10775}" v="128" dt="2025-10-01T17:52:29.132"/>
    <p1510:client id="{E7D3020D-0490-C47B-2326-519CC91D1F4C}" v="2136" dt="2025-09-30T22:09:54.089"/>
    <p1510:client id="{F0E38D41-1CD5-58B6-232D-DB30BE297E31}" v="330" dt="2025-09-30T19:23:08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Morris" userId="S::stephanie.morris@sd71.bc.ca::9bcdd943-8b12-41d5-96b9-88ecbd2331df" providerId="AD" clId="Web-{9E7BCB92-C666-676E-2C10-DA1F4CD10775}"/>
    <pc:docChg chg="modSld">
      <pc:chgData name="Stephanie Morris" userId="S::stephanie.morris@sd71.bc.ca::9bcdd943-8b12-41d5-96b9-88ecbd2331df" providerId="AD" clId="Web-{9E7BCB92-C666-676E-2C10-DA1F4CD10775}" dt="2025-10-01T17:59:22.073" v="129" actId="1076"/>
      <pc:docMkLst>
        <pc:docMk/>
      </pc:docMkLst>
      <pc:sldChg chg="modSp">
        <pc:chgData name="Stephanie Morris" userId="S::stephanie.morris@sd71.bc.ca::9bcdd943-8b12-41d5-96b9-88ecbd2331df" providerId="AD" clId="Web-{9E7BCB92-C666-676E-2C10-DA1F4CD10775}" dt="2025-10-01T17:59:22.073" v="129" actId="1076"/>
        <pc:sldMkLst>
          <pc:docMk/>
          <pc:sldMk cId="2334696454" sldId="288"/>
        </pc:sldMkLst>
        <pc:graphicFrameChg chg="mod">
          <ac:chgData name="Stephanie Morris" userId="S::stephanie.morris@sd71.bc.ca::9bcdd943-8b12-41d5-96b9-88ecbd2331df" providerId="AD" clId="Web-{9E7BCB92-C666-676E-2C10-DA1F4CD10775}" dt="2025-10-01T17:59:22.073" v="129" actId="1076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modSp">
        <pc:chgData name="Stephanie Morris" userId="S::stephanie.morris@sd71.bc.ca::9bcdd943-8b12-41d5-96b9-88ecbd2331df" providerId="AD" clId="Web-{9E7BCB92-C666-676E-2C10-DA1F4CD10775}" dt="2025-10-01T17:52:29.132" v="128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9E7BCB92-C666-676E-2C10-DA1F4CD10775}" dt="2025-10-01T17:52:29.132" v="128" actId="20577"/>
          <ac:spMkLst>
            <pc:docMk/>
            <pc:sldMk cId="3124740346" sldId="302"/>
            <ac:spMk id="3" creationId="{AF7F645B-781B-013A-EB7A-14121E2F9863}"/>
          </ac:spMkLst>
        </pc:spChg>
      </pc:sldChg>
    </pc:docChg>
  </pc:docChgLst>
  <pc:docChgLst>
    <pc:chgData name="Stephanie Morris" userId="S::stephanie.morris@sd71.bc.ca::9bcdd943-8b12-41d5-96b9-88ecbd2331df" providerId="AD" clId="Web-{2C69B3D3-09A5-A2A3-DA29-77F5B360AD8E}"/>
    <pc:docChg chg="modSld">
      <pc:chgData name="Stephanie Morris" userId="S::stephanie.morris@sd71.bc.ca::9bcdd943-8b12-41d5-96b9-88ecbd2331df" providerId="AD" clId="Web-{2C69B3D3-09A5-A2A3-DA29-77F5B360AD8E}" dt="2025-09-30T23:25:29.832" v="45" actId="20577"/>
      <pc:docMkLst>
        <pc:docMk/>
      </pc:docMkLst>
      <pc:sldChg chg="modSp">
        <pc:chgData name="Stephanie Morris" userId="S::stephanie.morris@sd71.bc.ca::9bcdd943-8b12-41d5-96b9-88ecbd2331df" providerId="AD" clId="Web-{2C69B3D3-09A5-A2A3-DA29-77F5B360AD8E}" dt="2025-09-30T23:25:29.832" v="4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2C69B3D3-09A5-A2A3-DA29-77F5B360AD8E}" dt="2025-09-30T23:25:29.832" v="45" actId="20577"/>
          <ac:spMkLst>
            <pc:docMk/>
            <pc:sldMk cId="4289836524" sldId="265"/>
            <ac:spMk id="3" creationId="{2D2F22BB-2D00-5AC7-4B1B-14DBD86542D3}"/>
          </ac:spMkLst>
        </pc:spChg>
      </pc:sldChg>
    </pc:docChg>
  </pc:docChgLst>
  <pc:docChgLst>
    <pc:chgData name="Stephanie Morris" userId="S::stephanie.morris@sd71.bc.ca::9bcdd943-8b12-41d5-96b9-88ecbd2331df" providerId="AD" clId="Web-{7E266E8D-B67C-7E6C-972F-F2B5D953DFF1}"/>
    <pc:docChg chg="modSld">
      <pc:chgData name="Stephanie Morris" userId="S::stephanie.morris@sd71.bc.ca::9bcdd943-8b12-41d5-96b9-88ecbd2331df" providerId="AD" clId="Web-{7E266E8D-B67C-7E6C-972F-F2B5D953DFF1}" dt="2025-10-01T15:35:22.748" v="4" actId="20577"/>
      <pc:docMkLst>
        <pc:docMk/>
      </pc:docMkLst>
      <pc:sldChg chg="modSp">
        <pc:chgData name="Stephanie Morris" userId="S::stephanie.morris@sd71.bc.ca::9bcdd943-8b12-41d5-96b9-88ecbd2331df" providerId="AD" clId="Web-{7E266E8D-B67C-7E6C-972F-F2B5D953DFF1}" dt="2025-10-01T15:35:22.748" v="4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7E266E8D-B67C-7E6C-972F-F2B5D953DFF1}" dt="2025-10-01T15:35:22.748" v="4" actId="20577"/>
          <ac:spMkLst>
            <pc:docMk/>
            <pc:sldMk cId="3319987829" sldId="297"/>
            <ac:spMk id="6" creationId="{777110A8-9EA2-9D52-526A-0C3CDF723EAC}"/>
          </ac:spMkLst>
        </pc:spChg>
      </pc:sldChg>
    </pc:docChg>
  </pc:docChgLst>
  <pc:docChgLst>
    <pc:chgData name="Stephanie Morris" userId="9bcdd943-8b12-41d5-96b9-88ecbd2331df" providerId="ADAL" clId="{EA18EF79-E8FE-467E-8995-ADB94DC67356}"/>
    <pc:docChg chg="custSel addSld delSld modSld modMainMaster">
      <pc:chgData name="Stephanie Morris" userId="9bcdd943-8b12-41d5-96b9-88ecbd2331df" providerId="ADAL" clId="{EA18EF79-E8FE-467E-8995-ADB94DC67356}" dt="2025-09-30T22:47:44.187" v="182" actId="313"/>
      <pc:docMkLst>
        <pc:docMk/>
      </pc:docMkLst>
      <pc:sldChg chg="del setBg">
        <pc:chgData name="Stephanie Morris" userId="9bcdd943-8b12-41d5-96b9-88ecbd2331df" providerId="ADAL" clId="{EA18EF79-E8FE-467E-8995-ADB94DC67356}" dt="2025-09-30T22:23:12.524" v="107" actId="2696"/>
        <pc:sldMkLst>
          <pc:docMk/>
          <pc:sldMk cId="109857222" sldId="256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537670482" sldId="259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58122282" sldId="268"/>
        </pc:sldMkLst>
      </pc:sldChg>
      <pc:sldChg chg="modSp mod setBg">
        <pc:chgData name="Stephanie Morris" userId="9bcdd943-8b12-41d5-96b9-88ecbd2331df" providerId="ADAL" clId="{EA18EF79-E8FE-467E-8995-ADB94DC67356}" dt="2025-09-30T22:46:51.947" v="171" actId="20577"/>
        <pc:sldMkLst>
          <pc:docMk/>
          <pc:sldMk cId="2354287514" sldId="269"/>
        </pc:sldMkLst>
        <pc:spChg chg="mod">
          <ac:chgData name="Stephanie Morris" userId="9bcdd943-8b12-41d5-96b9-88ecbd2331df" providerId="ADAL" clId="{EA18EF79-E8FE-467E-8995-ADB94DC67356}" dt="2025-09-30T22:46:51.947" v="171" actId="20577"/>
          <ac:spMkLst>
            <pc:docMk/>
            <pc:sldMk cId="2354287514" sldId="269"/>
            <ac:spMk id="2" creationId="{C344CF4B-63D9-DC8A-FF8B-617907D3674E}"/>
          </ac:spMkLst>
        </pc:spChg>
        <pc:picChg chg="mod">
          <ac:chgData name="Stephanie Morris" userId="9bcdd943-8b12-41d5-96b9-88ecbd2331df" providerId="ADAL" clId="{EA18EF79-E8FE-467E-8995-ADB94DC67356}" dt="2025-09-30T22:20:20.219" v="0" actId="208"/>
          <ac:picMkLst>
            <pc:docMk/>
            <pc:sldMk cId="2354287514" sldId="269"/>
            <ac:picMk id="7" creationId="{A0D59E02-55EE-7286-FCAD-1149973F8510}"/>
          </ac:picMkLst>
        </pc:picChg>
      </pc:sldChg>
      <pc:sldChg chg="addSp delSp modSp del mod setBg">
        <pc:chgData name="Stephanie Morris" userId="9bcdd943-8b12-41d5-96b9-88ecbd2331df" providerId="ADAL" clId="{EA18EF79-E8FE-467E-8995-ADB94DC67356}" dt="2025-09-30T22:21:58.477" v="13" actId="47"/>
        <pc:sldMkLst>
          <pc:docMk/>
          <pc:sldMk cId="1361183384" sldId="274"/>
        </pc:sldMkLst>
        <pc:spChg chg="add mod">
          <ac:chgData name="Stephanie Morris" userId="9bcdd943-8b12-41d5-96b9-88ecbd2331df" providerId="ADAL" clId="{EA18EF79-E8FE-467E-8995-ADB94DC67356}" dt="2025-09-30T22:21:41.402" v="10" actId="21"/>
          <ac:spMkLst>
            <pc:docMk/>
            <pc:sldMk cId="1361183384" sldId="274"/>
            <ac:spMk id="3" creationId="{8A23CCB7-2BE3-312D-438C-91710ED8E667}"/>
          </ac:spMkLst>
        </pc:spChg>
        <pc:picChg chg="del">
          <ac:chgData name="Stephanie Morris" userId="9bcdd943-8b12-41d5-96b9-88ecbd2331df" providerId="ADAL" clId="{EA18EF79-E8FE-467E-8995-ADB94DC67356}" dt="2025-09-30T22:21:41.402" v="10" actId="21"/>
          <ac:picMkLst>
            <pc:docMk/>
            <pc:sldMk cId="1361183384" sldId="274"/>
            <ac:picMk id="4" creationId="{C628FDA4-6206-D1D3-F2DE-EC2BF43E509F}"/>
          </ac:picMkLst>
        </pc:picChg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264441078" sldId="285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211040930" sldId="286"/>
        </pc:sldMkLst>
      </pc:sldChg>
      <pc:sldChg chg="modSp mod">
        <pc:chgData name="Stephanie Morris" userId="9bcdd943-8b12-41d5-96b9-88ecbd2331df" providerId="ADAL" clId="{EA18EF79-E8FE-467E-8995-ADB94DC67356}" dt="2025-09-30T22:21:31.529" v="9"/>
        <pc:sldMkLst>
          <pc:docMk/>
          <pc:sldMk cId="2040830893" sldId="287"/>
        </pc:sldMkLst>
        <pc:graphicFrameChg chg="mod modGraphic">
          <ac:chgData name="Stephanie Morris" userId="9bcdd943-8b12-41d5-96b9-88ecbd2331df" providerId="ADAL" clId="{EA18EF79-E8FE-467E-8995-ADB94DC67356}" dt="2025-09-30T22:21:31.529" v="9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modSp mod">
        <pc:chgData name="Stephanie Morris" userId="9bcdd943-8b12-41d5-96b9-88ecbd2331df" providerId="ADAL" clId="{EA18EF79-E8FE-467E-8995-ADB94DC67356}" dt="2025-09-30T22:47:44.187" v="182" actId="313"/>
        <pc:sldMkLst>
          <pc:docMk/>
          <pc:sldMk cId="2334696454" sldId="288"/>
        </pc:sldMkLst>
        <pc:graphicFrameChg chg="mod modGraphic">
          <ac:chgData name="Stephanie Morris" userId="9bcdd943-8b12-41d5-96b9-88ecbd2331df" providerId="ADAL" clId="{EA18EF79-E8FE-467E-8995-ADB94DC67356}" dt="2025-09-30T22:47:44.187" v="182" actId="313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2238718248" sldId="293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264239064" sldId="295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319987829" sldId="297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140938321" sldId="298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694658804" sldId="300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12162876" sldId="301"/>
        </pc:sldMkLst>
      </pc:sldChg>
      <pc:sldChg chg="addSp modSp new">
        <pc:chgData name="Stephanie Morris" userId="9bcdd943-8b12-41d5-96b9-88ecbd2331df" providerId="ADAL" clId="{EA18EF79-E8FE-467E-8995-ADB94DC67356}" dt="2025-09-30T22:21:55.087" v="12"/>
        <pc:sldMkLst>
          <pc:docMk/>
          <pc:sldMk cId="2691156427" sldId="303"/>
        </pc:sldMkLst>
        <pc:picChg chg="add mod">
          <ac:chgData name="Stephanie Morris" userId="9bcdd943-8b12-41d5-96b9-88ecbd2331df" providerId="ADAL" clId="{EA18EF79-E8FE-467E-8995-ADB94DC67356}" dt="2025-09-30T22:21:55.087" v="12"/>
          <ac:picMkLst>
            <pc:docMk/>
            <pc:sldMk cId="2691156427" sldId="303"/>
            <ac:picMk id="2" creationId="{F1874E96-002A-1131-9F4D-2FABF17C1B7F}"/>
          </ac:picMkLst>
        </pc:picChg>
      </pc:sldChg>
      <pc:sldChg chg="new del">
        <pc:chgData name="Stephanie Morris" userId="9bcdd943-8b12-41d5-96b9-88ecbd2331df" providerId="ADAL" clId="{EA18EF79-E8FE-467E-8995-ADB94DC67356}" dt="2025-09-30T22:23:02.323" v="106" actId="47"/>
        <pc:sldMkLst>
          <pc:docMk/>
          <pc:sldMk cId="3638238002" sldId="304"/>
        </pc:sldMkLst>
      </pc:sldChg>
      <pc:sldChg chg="delSp modSp new mod">
        <pc:chgData name="Stephanie Morris" userId="9bcdd943-8b12-41d5-96b9-88ecbd2331df" providerId="ADAL" clId="{EA18EF79-E8FE-467E-8995-ADB94DC67356}" dt="2025-09-30T22:45:50.100" v="169" actId="27636"/>
        <pc:sldMkLst>
          <pc:docMk/>
          <pc:sldMk cId="1353759680" sldId="305"/>
        </pc:sldMkLst>
        <pc:spChg chg="mod">
          <ac:chgData name="Stephanie Morris" userId="9bcdd943-8b12-41d5-96b9-88ecbd2331df" providerId="ADAL" clId="{EA18EF79-E8FE-467E-8995-ADB94DC67356}" dt="2025-09-30T22:45:50.100" v="169" actId="27636"/>
          <ac:spMkLst>
            <pc:docMk/>
            <pc:sldMk cId="1353759680" sldId="305"/>
            <ac:spMk id="2" creationId="{96B327CE-238A-C723-ABDA-8CE820E07BF4}"/>
          </ac:spMkLst>
        </pc:spChg>
        <pc:spChg chg="del">
          <ac:chgData name="Stephanie Morris" userId="9bcdd943-8b12-41d5-96b9-88ecbd2331df" providerId="ADAL" clId="{EA18EF79-E8FE-467E-8995-ADB94DC67356}" dt="2025-09-30T22:22:53.481" v="105" actId="478"/>
          <ac:spMkLst>
            <pc:docMk/>
            <pc:sldMk cId="1353759680" sldId="305"/>
            <ac:spMk id="3" creationId="{7A6490A0-379E-B487-4C69-0DB651DA2AA0}"/>
          </ac:spMkLst>
        </pc:spChg>
      </pc:sldChg>
      <pc:sldMasterChg chg="setBg modSldLayout">
        <pc:chgData name="Stephanie Morris" userId="9bcdd943-8b12-41d5-96b9-88ecbd2331df" providerId="ADAL" clId="{EA18EF79-E8FE-467E-8995-ADB94DC67356}" dt="2025-09-30T22:21:09.224" v="3"/>
        <pc:sldMasterMkLst>
          <pc:docMk/>
          <pc:sldMasterMk cId="2460954070" sldId="2147483660"/>
        </pc:sldMasterMkLst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385387890" sldId="2147483661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949138452" sldId="2147483662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591524520" sldId="2147483663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1203092039" sldId="2147483664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733172339" sldId="2147483665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210312558" sldId="2147483666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146388984" sldId="2147483667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171841454" sldId="2147483668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1718958274" sldId="2147483669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202905451" sldId="2147483670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Stephanie Morris" userId="S::stephanie.morris@sd71.bc.ca::9bcdd943-8b12-41d5-96b9-88ecbd2331df" providerId="AD" clId="Web-{1301EBAC-A7FF-2E1E-FA48-F229A0701253}"/>
    <pc:docChg chg="addSld modSld">
      <pc:chgData name="Stephanie Morris" userId="S::stephanie.morris@sd71.bc.ca::9bcdd943-8b12-41d5-96b9-88ecbd2331df" providerId="AD" clId="Web-{1301EBAC-A7FF-2E1E-FA48-F229A0701253}" dt="2025-09-28T20:16:37.754" v="72" actId="20577"/>
      <pc:docMkLst>
        <pc:docMk/>
      </pc:docMkLst>
      <pc:sldChg chg="modSp new">
        <pc:chgData name="Stephanie Morris" userId="S::stephanie.morris@sd71.bc.ca::9bcdd943-8b12-41d5-96b9-88ecbd2331df" providerId="AD" clId="Web-{1301EBAC-A7FF-2E1E-FA48-F229A0701253}" dt="2025-09-28T20:13:19.851" v="41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1301EBAC-A7FF-2E1E-FA48-F229A0701253}" dt="2025-09-28T20:13:13.929" v="3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1301EBAC-A7FF-2E1E-FA48-F229A0701253}" dt="2025-09-28T20:13:19.851" v="41" actId="20577"/>
          <ac:spMkLst>
            <pc:docMk/>
            <pc:sldMk cId="537670482" sldId="259"/>
            <ac:spMk id="3" creationId="{585BDC70-F4B4-63DC-FCD3-69449525AD13}"/>
          </ac:spMkLst>
        </pc:spChg>
      </pc:sldChg>
      <pc:sldChg chg="modSp new">
        <pc:chgData name="Stephanie Morris" userId="S::stephanie.morris@sd71.bc.ca::9bcdd943-8b12-41d5-96b9-88ecbd2331df" providerId="AD" clId="Web-{1301EBAC-A7FF-2E1E-FA48-F229A0701253}" dt="2025-09-28T20:16:00.223" v="6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1301EBAC-A7FF-2E1E-FA48-F229A0701253}" dt="2025-09-28T20:15:57.864" v="64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1301EBAC-A7FF-2E1E-FA48-F229A0701253}" dt="2025-09-28T20:16:00.223" v="65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modSp new">
        <pc:chgData name="Stephanie Morris" userId="S::stephanie.morris@sd71.bc.ca::9bcdd943-8b12-41d5-96b9-88ecbd2331df" providerId="AD" clId="Web-{1301EBAC-A7FF-2E1E-FA48-F229A0701253}" dt="2025-09-28T20:16:37.754" v="72" actId="2057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1301EBAC-A7FF-2E1E-FA48-F229A0701253}" dt="2025-09-28T20:16:35.504" v="71" actId="20577"/>
          <ac:spMkLst>
            <pc:docMk/>
            <pc:sldMk cId="158122282" sldId="268"/>
            <ac:spMk id="2" creationId="{ED215393-ABC4-CDAD-89C1-EB353290470D}"/>
          </ac:spMkLst>
        </pc:spChg>
      </pc:sldChg>
    </pc:docChg>
  </pc:docChgLst>
  <pc:docChgLst>
    <pc:chgData name="Stephanie Morris" userId="S::stephanie.morris@sd71.bc.ca::9bcdd943-8b12-41d5-96b9-88ecbd2331df" providerId="AD" clId="Web-{F0E38D41-1CD5-58B6-232D-DB30BE297E31}"/>
    <pc:docChg chg="addSld delSld modSld sldOrd">
      <pc:chgData name="Stephanie Morris" userId="S::stephanie.morris@sd71.bc.ca::9bcdd943-8b12-41d5-96b9-88ecbd2331df" providerId="AD" clId="Web-{F0E38D41-1CD5-58B6-232D-DB30BE297E31}" dt="2025-09-30T19:23:15.150" v="326"/>
      <pc:docMkLst>
        <pc:docMk/>
      </pc:docMkLst>
      <pc:sldChg chg="modSp">
        <pc:chgData name="Stephanie Morris" userId="S::stephanie.morris@sd71.bc.ca::9bcdd943-8b12-41d5-96b9-88ecbd2331df" providerId="AD" clId="Web-{F0E38D41-1CD5-58B6-232D-DB30BE297E31}" dt="2025-09-30T18:47:15.762" v="12" actId="20577"/>
        <pc:sldMkLst>
          <pc:docMk/>
          <pc:sldMk cId="109857222" sldId="256"/>
        </pc:sldMkLst>
        <pc:spChg chg="mod">
          <ac:chgData name="Stephanie Morris" userId="S::stephanie.morris@sd71.bc.ca::9bcdd943-8b12-41d5-96b9-88ecbd2331df" providerId="AD" clId="Web-{F0E38D41-1CD5-58B6-232D-DB30BE297E31}" dt="2025-09-30T18:47:15.762" v="12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ord">
        <pc:chgData name="Stephanie Morris" userId="S::stephanie.morris@sd71.bc.ca::9bcdd943-8b12-41d5-96b9-88ecbd2331df" providerId="AD" clId="Web-{F0E38D41-1CD5-58B6-232D-DB30BE297E31}" dt="2025-09-30T19:11:10.674" v="127"/>
        <pc:sldMkLst>
          <pc:docMk/>
          <pc:sldMk cId="3969339956" sldId="258"/>
        </pc:sldMkLst>
      </pc:sldChg>
      <pc:sldChg chg="addSp delSp modSp mod ord setBg">
        <pc:chgData name="Stephanie Morris" userId="S::stephanie.morris@sd71.bc.ca::9bcdd943-8b12-41d5-96b9-88ecbd2331df" providerId="AD" clId="Web-{F0E38D41-1CD5-58B6-232D-DB30BE297E31}" dt="2025-09-30T19:15:09.879" v="199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F0E38D41-1CD5-58B6-232D-DB30BE297E31}" dt="2025-09-30T19:15:09.879" v="19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14:34.551" v="160" actId="20577"/>
          <ac:spMkLst>
            <pc:docMk/>
            <pc:sldMk cId="537670482" sldId="259"/>
            <ac:spMk id="3" creationId="{585BDC70-F4B4-63DC-FCD3-69449525AD13}"/>
          </ac:spMkLst>
        </pc:spChg>
        <pc:spChg chg="add del">
          <ac:chgData name="Stephanie Morris" userId="S::stephanie.morris@sd71.bc.ca::9bcdd943-8b12-41d5-96b9-88ecbd2331df" providerId="AD" clId="Web-{F0E38D41-1CD5-58B6-232D-DB30BE297E31}" dt="2025-09-30T19:14:10.441" v="157"/>
          <ac:spMkLst>
            <pc:docMk/>
            <pc:sldMk cId="537670482" sldId="259"/>
            <ac:spMk id="9" creationId="{32AEEBC8-9D30-42EF-95F2-386C2653FBF0}"/>
          </ac:spMkLst>
        </pc:spChg>
        <pc:spChg chg="add del">
          <ac:chgData name="Stephanie Morris" userId="S::stephanie.morris@sd71.bc.ca::9bcdd943-8b12-41d5-96b9-88ecbd2331df" providerId="AD" clId="Web-{F0E38D41-1CD5-58B6-232D-DB30BE297E31}" dt="2025-09-30T19:14:10.441" v="157"/>
          <ac:spMkLst>
            <pc:docMk/>
            <pc:sldMk cId="537670482" sldId="259"/>
            <ac:spMk id="11" creationId="{2E92FA66-67D7-4CB4-94D3-E643A9AD4757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3" creationId="{441CF7D6-A660-431A-B0BB-140A0D5556B6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4" creationId="{2550BE34-C2B8-49B8-8519-67A8CAD51AE9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5" creationId="{0570A85B-3810-4F95-97B0-CBF4CCDB381C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6" creationId="{A7457DD9-5A45-400A-AB4B-4B4EDECA25F1}"/>
          </ac:spMkLst>
        </pc:spChg>
        <pc:picChg chg="add mod">
          <ac:chgData name="Stephanie Morris" userId="S::stephanie.morris@sd71.bc.ca::9bcdd943-8b12-41d5-96b9-88ecbd2331df" providerId="AD" clId="Web-{F0E38D41-1CD5-58B6-232D-DB30BE297E31}" dt="2025-09-30T19:14:10.457" v="158"/>
          <ac:picMkLst>
            <pc:docMk/>
            <pc:sldMk cId="537670482" sldId="259"/>
            <ac:picMk id="4" creationId="{60F2697D-C8C9-34DF-0657-1C57AAFF542E}"/>
          </ac:picMkLst>
        </pc:picChg>
      </pc:sldChg>
      <pc:sldChg chg="modSp">
        <pc:chgData name="Stephanie Morris" userId="S::stephanie.morris@sd71.bc.ca::9bcdd943-8b12-41d5-96b9-88ecbd2331df" providerId="AD" clId="Web-{F0E38D41-1CD5-58B6-232D-DB30BE297E31}" dt="2025-09-30T19:10:40.720" v="125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F0E38D41-1CD5-58B6-232D-DB30BE297E31}" dt="2025-09-30T19:10:40.720" v="125" actId="20577"/>
          <ac:spMkLst>
            <pc:docMk/>
            <pc:sldMk cId="2354287514" sldId="269"/>
            <ac:spMk id="3" creationId="{DFEE98A0-C0B9-D4C8-E882-EF44E94DD7D1}"/>
          </ac:spMkLst>
        </pc:spChg>
      </pc:sldChg>
      <pc:sldChg chg="del">
        <pc:chgData name="Stephanie Morris" userId="S::stephanie.morris@sd71.bc.ca::9bcdd943-8b12-41d5-96b9-88ecbd2331df" providerId="AD" clId="Web-{F0E38D41-1CD5-58B6-232D-DB30BE297E31}" dt="2025-09-30T19:10:53.486" v="126"/>
        <pc:sldMkLst>
          <pc:docMk/>
          <pc:sldMk cId="2854673906" sldId="270"/>
        </pc:sldMkLst>
      </pc:sldChg>
      <pc:sldChg chg="modSp new">
        <pc:chgData name="Stephanie Morris" userId="S::stephanie.morris@sd71.bc.ca::9bcdd943-8b12-41d5-96b9-88ecbd2331df" providerId="AD" clId="Web-{F0E38D41-1CD5-58B6-232D-DB30BE297E31}" dt="2025-09-30T19:10:00.267" v="122" actId="20577"/>
        <pc:sldMkLst>
          <pc:docMk/>
          <pc:sldMk cId="2059138874" sldId="273"/>
        </pc:sldMkLst>
        <pc:spChg chg="mod">
          <ac:chgData name="Stephanie Morris" userId="S::stephanie.morris@sd71.bc.ca::9bcdd943-8b12-41d5-96b9-88ecbd2331df" providerId="AD" clId="Web-{F0E38D41-1CD5-58B6-232D-DB30BE297E31}" dt="2025-09-30T19:04:42.556" v="33" actId="20577"/>
          <ac:spMkLst>
            <pc:docMk/>
            <pc:sldMk cId="2059138874" sldId="273"/>
            <ac:spMk id="2" creationId="{6AC575CD-7C97-1482-065B-5EBD3D7E177C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10:00.267" v="122" actId="20577"/>
          <ac:spMkLst>
            <pc:docMk/>
            <pc:sldMk cId="2059138874" sldId="273"/>
            <ac:spMk id="3" creationId="{9038E6A5-333F-04F3-9E34-806042229857}"/>
          </ac:spMkLst>
        </pc:spChg>
      </pc:sldChg>
      <pc:sldChg chg="addSp delSp modSp new mod ord setBg">
        <pc:chgData name="Stephanie Morris" userId="S::stephanie.morris@sd71.bc.ca::9bcdd943-8b12-41d5-96b9-88ecbd2331df" providerId="AD" clId="Web-{F0E38D41-1CD5-58B6-232D-DB30BE297E31}" dt="2025-09-30T19:19:02.412" v="207"/>
        <pc:sldMkLst>
          <pc:docMk/>
          <pc:sldMk cId="1361183384" sldId="274"/>
        </pc:sldMkLst>
        <pc:spChg chg="del">
          <ac:chgData name="Stephanie Morris" userId="S::stephanie.morris@sd71.bc.ca::9bcdd943-8b12-41d5-96b9-88ecbd2331df" providerId="AD" clId="Web-{F0E38D41-1CD5-58B6-232D-DB30BE297E31}" dt="2025-09-30T19:17:59.896" v="202"/>
          <ac:spMkLst>
            <pc:docMk/>
            <pc:sldMk cId="1361183384" sldId="274"/>
            <ac:spMk id="2" creationId="{D33FA48C-596F-9984-767B-D046D4347C6A}"/>
          </ac:spMkLst>
        </pc:spChg>
        <pc:spChg chg="del">
          <ac:chgData name="Stephanie Morris" userId="S::stephanie.morris@sd71.bc.ca::9bcdd943-8b12-41d5-96b9-88ecbd2331df" providerId="AD" clId="Web-{F0E38D41-1CD5-58B6-232D-DB30BE297E31}" dt="2025-09-30T19:17:53.317" v="201"/>
          <ac:spMkLst>
            <pc:docMk/>
            <pc:sldMk cId="1361183384" sldId="274"/>
            <ac:spMk id="3" creationId="{440F3157-E446-680C-75E8-9B2B69A89A58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9" creationId="{AB8C311F-7253-4AED-9701-7FC0708C41C7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1" creationId="{E2384209-CB15-4CDF-9D31-C44FD9A3F20D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3" creationId="{2633B3B5-CC90-43F0-8714-D31D1F3F0209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5" creationId="{A8D57A06-A426-446D-B02C-A2DC6B62E45E}"/>
          </ac:spMkLst>
        </pc:spChg>
        <pc:picChg chg="add mod ord">
          <ac:chgData name="Stephanie Morris" userId="S::stephanie.morris@sd71.bc.ca::9bcdd943-8b12-41d5-96b9-88ecbd2331df" providerId="AD" clId="Web-{F0E38D41-1CD5-58B6-232D-DB30BE297E31}" dt="2025-09-30T19:18:31.490" v="204"/>
          <ac:picMkLst>
            <pc:docMk/>
            <pc:sldMk cId="1361183384" sldId="274"/>
            <ac:picMk id="4" creationId="{C628FDA4-6206-D1D3-F2DE-EC2BF43E509F}"/>
          </ac:picMkLst>
        </pc:picChg>
      </pc:sldChg>
      <pc:sldChg chg="new del">
        <pc:chgData name="Stephanie Morris" userId="S::stephanie.morris@sd71.bc.ca::9bcdd943-8b12-41d5-96b9-88ecbd2331df" providerId="AD" clId="Web-{F0E38D41-1CD5-58B6-232D-DB30BE297E31}" dt="2025-09-30T19:19:11.052" v="208"/>
        <pc:sldMkLst>
          <pc:docMk/>
          <pc:sldMk cId="2768430408" sldId="275"/>
        </pc:sldMkLst>
      </pc:sldChg>
      <pc:sldChg chg="addSp delSp modSp add">
        <pc:chgData name="Stephanie Morris" userId="S::stephanie.morris@sd71.bc.ca::9bcdd943-8b12-41d5-96b9-88ecbd2331df" providerId="AD" clId="Web-{F0E38D41-1CD5-58B6-232D-DB30BE297E31}" dt="2025-09-30T19:23:15.150" v="326"/>
        <pc:sldMkLst>
          <pc:docMk/>
          <pc:sldMk cId="1924517080" sldId="276"/>
        </pc:sldMkLst>
        <pc:spChg chg="mo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3" creationId="{585BDC70-F4B4-63DC-FCD3-69449525AD13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10" creationId="{32AEEBC8-9D30-42EF-95F2-386C2653FBF0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12" creationId="{2E92FA66-67D7-4CB4-94D3-E643A9AD4757}"/>
          </ac:spMkLst>
        </pc:spChg>
        <pc:picChg chg="del">
          <ac:chgData name="Stephanie Morris" userId="S::stephanie.morris@sd71.bc.ca::9bcdd943-8b12-41d5-96b9-88ecbd2331df" providerId="AD" clId="Web-{F0E38D41-1CD5-58B6-232D-DB30BE297E31}" dt="2025-09-30T19:20:50.943" v="251"/>
          <ac:picMkLst>
            <pc:docMk/>
            <pc:sldMk cId="1924517080" sldId="276"/>
            <ac:picMk id="4" creationId="{60F2697D-C8C9-34DF-0657-1C57AAFF542E}"/>
          </ac:picMkLst>
        </pc:picChg>
        <pc:picChg chg="add mod">
          <ac:chgData name="Stephanie Morris" userId="S::stephanie.morris@sd71.bc.ca::9bcdd943-8b12-41d5-96b9-88ecbd2331df" providerId="AD" clId="Web-{F0E38D41-1CD5-58B6-232D-DB30BE297E31}" dt="2025-09-30T19:23:15.150" v="326"/>
          <ac:picMkLst>
            <pc:docMk/>
            <pc:sldMk cId="1924517080" sldId="276"/>
            <ac:picMk id="5" creationId="{9A589149-6D38-CAB7-F6D1-8F96E49FF183}"/>
          </ac:picMkLst>
        </pc:picChg>
      </pc:sldChg>
    </pc:docChg>
  </pc:docChgLst>
  <pc:docChgLst>
    <pc:chgData name="Stephanie Morris" userId="S::stephanie.morris@sd71.bc.ca::9bcdd943-8b12-41d5-96b9-88ecbd2331df" providerId="AD" clId="Web-{D6D75113-BAF5-8694-E762-FE45158516F2}"/>
    <pc:docChg chg="addSld modSld">
      <pc:chgData name="Stephanie Morris" userId="S::stephanie.morris@sd71.bc.ca::9bcdd943-8b12-41d5-96b9-88ecbd2331df" providerId="AD" clId="Web-{D6D75113-BAF5-8694-E762-FE45158516F2}" dt="2025-09-28T20:32:32.562" v="20" actId="20577"/>
      <pc:docMkLst>
        <pc:docMk/>
      </pc:docMkLst>
      <pc:sldChg chg="modSp new">
        <pc:chgData name="Stephanie Morris" userId="S::stephanie.morris@sd71.bc.ca::9bcdd943-8b12-41d5-96b9-88ecbd2331df" providerId="AD" clId="Web-{D6D75113-BAF5-8694-E762-FE45158516F2}" dt="2025-09-28T20:25:27.831" v="4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D6D75113-BAF5-8694-E762-FE45158516F2}" dt="2025-09-28T20:25:00.316" v="2" actId="20577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D6D75113-BAF5-8694-E762-FE45158516F2}" dt="2025-09-28T20:25:27.831" v="4" actId="20577"/>
          <ac:spMkLst>
            <pc:docMk/>
            <pc:sldMk cId="2354287514" sldId="269"/>
            <ac:spMk id="3" creationId="{DFEE98A0-C0B9-D4C8-E882-EF44E94DD7D1}"/>
          </ac:spMkLst>
        </pc:spChg>
      </pc:sldChg>
    </pc:docChg>
  </pc:docChgLst>
  <pc:docChgLst>
    <pc:chgData name="Stephanie Morris" userId="S::stephanie.morris@sd71.bc.ca::9bcdd943-8b12-41d5-96b9-88ecbd2331df" providerId="AD" clId="Web-{546DA20D-23E9-8495-CC40-1B161F8C9904}"/>
    <pc:docChg chg="delSld modSld">
      <pc:chgData name="Stephanie Morris" userId="S::stephanie.morris@sd71.bc.ca::9bcdd943-8b12-41d5-96b9-88ecbd2331df" providerId="AD" clId="Web-{546DA20D-23E9-8495-CC40-1B161F8C9904}" dt="2025-09-30T23:17:43.994" v="213" actId="20577"/>
      <pc:docMkLst>
        <pc:docMk/>
      </pc:docMkLst>
      <pc:sldChg chg="modSp">
        <pc:chgData name="Stephanie Morris" userId="S::stephanie.morris@sd71.bc.ca::9bcdd943-8b12-41d5-96b9-88ecbd2331df" providerId="AD" clId="Web-{546DA20D-23E9-8495-CC40-1B161F8C9904}" dt="2025-09-30T23:13:25.836" v="190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546DA20D-23E9-8495-CC40-1B161F8C9904}" dt="2025-09-30T23:13:20.477" v="18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25.836" v="190" actId="20577"/>
          <ac:spMkLst>
            <pc:docMk/>
            <pc:sldMk cId="537670482" sldId="259"/>
            <ac:spMk id="3" creationId="{585BDC70-F4B4-63DC-FCD3-69449525AD1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2:40.211" v="187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546DA20D-23E9-8495-CC40-1B161F8C9904}" dt="2025-09-30T23:12:32.852" v="185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2:40.211" v="187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addSp delSp modSp mod setBg">
        <pc:chgData name="Stephanie Morris" userId="S::stephanie.morris@sd71.bc.ca::9bcdd943-8b12-41d5-96b9-88ecbd2331df" providerId="AD" clId="Web-{546DA20D-23E9-8495-CC40-1B161F8C9904}" dt="2025-09-30T23:12:24.039" v="184" actId="2057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546DA20D-23E9-8495-CC40-1B161F8C9904}" dt="2025-09-30T23:05:48.757" v="150" actId="20577"/>
          <ac:spMkLst>
            <pc:docMk/>
            <pc:sldMk cId="158122282" sldId="268"/>
            <ac:spMk id="2" creationId="{ED215393-ABC4-CDAD-89C1-EB353290470D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9" creationId="{BACC6370-2D7E-4714-9D71-7542949D7D5D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1" creationId="{F68B3F68-107C-434F-AA38-110D5EA91B85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3" creationId="{AAD0DBB9-1A4B-4391-81D4-CB19F9AB918A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5" creationId="{063BBA22-50EA-4C4D-BE05-F1CE4E63AA56}"/>
          </ac:spMkLst>
        </pc:spChg>
        <pc:spChg chg="add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20" creationId="{6C4028FD-8BAA-4A19-BFDE-594D991B7552}"/>
          </ac:spMkLst>
        </pc:spChg>
        <pc:graphicFrameChg chg="mod modGraphic">
          <ac:chgData name="Stephanie Morris" userId="S::stephanie.morris@sd71.bc.ca::9bcdd943-8b12-41d5-96b9-88ecbd2331df" providerId="AD" clId="Web-{546DA20D-23E9-8495-CC40-1B161F8C9904}" dt="2025-09-30T23:12:24.039" v="184" actId="20577"/>
          <ac:graphicFrameMkLst>
            <pc:docMk/>
            <pc:sldMk cId="158122282" sldId="268"/>
            <ac:graphicFrameMk id="5" creationId="{FCFABB20-14E2-7BA2-4F7A-35EEB14B306C}"/>
          </ac:graphicFrameMkLst>
        </pc:graphicFrameChg>
      </pc:sldChg>
      <pc:sldChg chg="addSp delSp modSp">
        <pc:chgData name="Stephanie Morris" userId="S::stephanie.morris@sd71.bc.ca::9bcdd943-8b12-41d5-96b9-88ecbd2331df" providerId="AD" clId="Web-{546DA20D-23E9-8495-CC40-1B161F8C9904}" dt="2025-09-30T23:13:15.055" v="188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546DA20D-23E9-8495-CC40-1B161F8C9904}" dt="2025-09-30T23:13:15.055" v="188" actId="20577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3" creationId="{DFEE98A0-C0B9-D4C8-E882-EF44E94DD7D1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10" creationId="{245A9F99-D9B1-4094-A2E2-B90AC1DB7B9C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12" creationId="{B7FAF607-473A-4A43-A23D-BBFF5C4117BB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22" creationId="{85F55C16-BC21-49EF-A4FF-C3155BB93BD3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24" creationId="{0C5F069E-AFE6-4825-8945-46F2918A5019}"/>
          </ac:spMkLst>
        </pc:spChg>
        <pc:grpChg chg="add del">
          <ac:chgData name="Stephanie Morris" userId="S::stephanie.morris@sd71.bc.ca::9bcdd943-8b12-41d5-96b9-88ecbd2331df" providerId="AD" clId="Web-{546DA20D-23E9-8495-CC40-1B161F8C9904}" dt="2025-09-30T23:07:00.570" v="153"/>
          <ac:grpSpMkLst>
            <pc:docMk/>
            <pc:sldMk cId="2354287514" sldId="269"/>
            <ac:grpSpMk id="14" creationId="{C5F6476F-D303-44D3-B30F-1BA348F0F64A}"/>
          </ac:grpSpMkLst>
        </pc:grpChg>
        <pc:picChg chg="mod">
          <ac:chgData name="Stephanie Morris" userId="S::stephanie.morris@sd71.bc.ca::9bcdd943-8b12-41d5-96b9-88ecbd2331df" providerId="AD" clId="Web-{546DA20D-23E9-8495-CC40-1B161F8C9904}" dt="2025-09-30T23:07:00.570" v="153"/>
          <ac:picMkLst>
            <pc:docMk/>
            <pc:sldMk cId="2354287514" sldId="269"/>
            <ac:picMk id="7" creationId="{A0D59E02-55EE-7286-FCAD-1149973F8510}"/>
          </ac:picMkLst>
        </pc:picChg>
      </pc:sldChg>
      <pc:sldChg chg="modSp">
        <pc:chgData name="Stephanie Morris" userId="S::stephanie.morris@sd71.bc.ca::9bcdd943-8b12-41d5-96b9-88ecbd2331df" providerId="AD" clId="Web-{546DA20D-23E9-8495-CC40-1B161F8C9904}" dt="2025-09-30T23:10:41.492" v="172" actId="20577"/>
        <pc:sldMkLst>
          <pc:docMk/>
          <pc:sldMk cId="2732371119" sldId="282"/>
        </pc:sldMkLst>
        <pc:spChg chg="mod">
          <ac:chgData name="Stephanie Morris" userId="S::stephanie.morris@sd71.bc.ca::9bcdd943-8b12-41d5-96b9-88ecbd2331df" providerId="AD" clId="Web-{546DA20D-23E9-8495-CC40-1B161F8C9904}" dt="2025-09-30T23:10:41.492" v="172" actId="20577"/>
          <ac:spMkLst>
            <pc:docMk/>
            <pc:sldMk cId="2732371119" sldId="282"/>
            <ac:spMk id="2" creationId="{DF5F6DAF-1C66-8A53-9708-843BA17D04FD}"/>
          </ac:spMkLst>
        </pc:spChg>
        <pc:graphicFrameChg chg="mod modGraphic">
          <ac:chgData name="Stephanie Morris" userId="S::stephanie.morris@sd71.bc.ca::9bcdd943-8b12-41d5-96b9-88ecbd2331df" providerId="AD" clId="Web-{546DA20D-23E9-8495-CC40-1B161F8C9904}" dt="2025-09-30T23:10:35.024" v="171" actId="20577"/>
          <ac:graphicFrameMkLst>
            <pc:docMk/>
            <pc:sldMk cId="2732371119" sldId="282"/>
            <ac:graphicFrameMk id="25" creationId="{11896D03-4043-5374-4BEE-FA2A808ADE7B}"/>
          </ac:graphicFrameMkLst>
        </pc:graphicFrameChg>
      </pc:sldChg>
      <pc:sldChg chg="del">
        <pc:chgData name="Stephanie Morris" userId="S::stephanie.morris@sd71.bc.ca::9bcdd943-8b12-41d5-96b9-88ecbd2331df" providerId="AD" clId="Web-{546DA20D-23E9-8495-CC40-1B161F8C9904}" dt="2025-09-30T23:02:19.615" v="116"/>
        <pc:sldMkLst>
          <pc:docMk/>
          <pc:sldMk cId="1264441078" sldId="285"/>
        </pc:sldMkLst>
      </pc:sldChg>
      <pc:sldChg chg="del">
        <pc:chgData name="Stephanie Morris" userId="S::stephanie.morris@sd71.bc.ca::9bcdd943-8b12-41d5-96b9-88ecbd2331df" providerId="AD" clId="Web-{546DA20D-23E9-8495-CC40-1B161F8C9904}" dt="2025-09-30T23:02:21.677" v="117"/>
        <pc:sldMkLst>
          <pc:docMk/>
          <pc:sldMk cId="211040930" sldId="286"/>
        </pc:sldMkLst>
      </pc:sldChg>
      <pc:sldChg chg="modSp">
        <pc:chgData name="Stephanie Morris" userId="S::stephanie.morris@sd71.bc.ca::9bcdd943-8b12-41d5-96b9-88ecbd2331df" providerId="AD" clId="Web-{546DA20D-23E9-8495-CC40-1B161F8C9904}" dt="2025-09-30T23:09:52.945" v="168" actId="14100"/>
        <pc:sldMkLst>
          <pc:docMk/>
          <pc:sldMk cId="2040830893" sldId="287"/>
        </pc:sldMkLst>
        <pc:spChg chg="mod">
          <ac:chgData name="Stephanie Morris" userId="S::stephanie.morris@sd71.bc.ca::9bcdd943-8b12-41d5-96b9-88ecbd2331df" providerId="AD" clId="Web-{546DA20D-23E9-8495-CC40-1B161F8C9904}" dt="2025-09-30T23:09:52.945" v="168" actId="14100"/>
          <ac:spMkLst>
            <pc:docMk/>
            <pc:sldMk cId="2040830893" sldId="287"/>
            <ac:spMk id="7" creationId="{7FC7CA9F-7D77-2D34-197B-3AD39352718B}"/>
          </ac:spMkLst>
        </pc:spChg>
        <pc:graphicFrameChg chg="modGraphic">
          <ac:chgData name="Stephanie Morris" userId="S::stephanie.morris@sd71.bc.ca::9bcdd943-8b12-41d5-96b9-88ecbd2331df" providerId="AD" clId="Web-{546DA20D-23E9-8495-CC40-1B161F8C9904}" dt="2025-09-30T22:58:20.921" v="77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modSp">
        <pc:chgData name="Stephanie Morris" userId="S::stephanie.morris@sd71.bc.ca::9bcdd943-8b12-41d5-96b9-88ecbd2331df" providerId="AD" clId="Web-{546DA20D-23E9-8495-CC40-1B161F8C9904}" dt="2025-09-30T23:11:04.555" v="175" actId="20577"/>
        <pc:sldMkLst>
          <pc:docMk/>
          <pc:sldMk cId="2334696454" sldId="288"/>
        </pc:sldMkLst>
        <pc:spChg chg="mod">
          <ac:chgData name="Stephanie Morris" userId="S::stephanie.morris@sd71.bc.ca::9bcdd943-8b12-41d5-96b9-88ecbd2331df" providerId="AD" clId="Web-{546DA20D-23E9-8495-CC40-1B161F8C9904}" dt="2025-09-30T23:10:53.024" v="173" actId="20577"/>
          <ac:spMkLst>
            <pc:docMk/>
            <pc:sldMk cId="2334696454" sldId="288"/>
            <ac:spMk id="2" creationId="{ACAEC8AE-D2FF-26B8-EE22-3D06DBD169D2}"/>
          </ac:spMkLst>
        </pc:spChg>
        <pc:graphicFrameChg chg="modGraphic">
          <ac:chgData name="Stephanie Morris" userId="S::stephanie.morris@sd71.bc.ca::9bcdd943-8b12-41d5-96b9-88ecbd2331df" providerId="AD" clId="Web-{546DA20D-23E9-8495-CC40-1B161F8C9904}" dt="2025-09-30T23:11:04.555" v="175" actId="20577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modSp">
        <pc:chgData name="Stephanie Morris" userId="S::stephanie.morris@sd71.bc.ca::9bcdd943-8b12-41d5-96b9-88ecbd2331df" providerId="AD" clId="Web-{546DA20D-23E9-8495-CC40-1B161F8C9904}" dt="2025-09-30T23:17:43.994" v="213" actId="20577"/>
        <pc:sldMkLst>
          <pc:docMk/>
          <pc:sldMk cId="2238718248" sldId="293"/>
        </pc:sldMkLst>
        <pc:spChg chg="mod">
          <ac:chgData name="Stephanie Morris" userId="S::stephanie.morris@sd71.bc.ca::9bcdd943-8b12-41d5-96b9-88ecbd2331df" providerId="AD" clId="Web-{546DA20D-23E9-8495-CC40-1B161F8C9904}" dt="2025-09-30T23:14:22.493" v="197" actId="20577"/>
          <ac:spMkLst>
            <pc:docMk/>
            <pc:sldMk cId="2238718248" sldId="293"/>
            <ac:spMk id="2" creationId="{CD6C2A77-9D09-92E5-24BE-2498A208AF59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7:43.994" v="213" actId="20577"/>
          <ac:spMkLst>
            <pc:docMk/>
            <pc:sldMk cId="2238718248" sldId="293"/>
            <ac:spMk id="3" creationId="{83CB8BFC-29F8-B26B-9687-7978BA8BF067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3:56.305" v="194" actId="20577"/>
        <pc:sldMkLst>
          <pc:docMk/>
          <pc:sldMk cId="1264239064" sldId="295"/>
        </pc:sldMkLst>
        <pc:spChg chg="mod">
          <ac:chgData name="Stephanie Morris" userId="S::stephanie.morris@sd71.bc.ca::9bcdd943-8b12-41d5-96b9-88ecbd2331df" providerId="AD" clId="Web-{546DA20D-23E9-8495-CC40-1B161F8C9904}" dt="2025-09-30T23:13:33.336" v="191" actId="20577"/>
          <ac:spMkLst>
            <pc:docMk/>
            <pc:sldMk cId="1264239064" sldId="295"/>
            <ac:spMk id="2" creationId="{F103C6A8-3D83-EB80-D331-D078BC99991A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46.790" v="193" actId="20577"/>
          <ac:spMkLst>
            <pc:docMk/>
            <pc:sldMk cId="1264239064" sldId="295"/>
            <ac:spMk id="3" creationId="{A05674ED-9977-61EB-B563-7433872BC3EE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56.305" v="194" actId="20577"/>
          <ac:spMkLst>
            <pc:docMk/>
            <pc:sldMk cId="1264239064" sldId="295"/>
            <ac:spMk id="7" creationId="{E82713B0-FD8D-A1BB-E9A5-075008C84D5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4:14.696" v="196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546DA20D-23E9-8495-CC40-1B161F8C9904}" dt="2025-09-30T23:14:09.258" v="195" actId="20577"/>
          <ac:spMkLst>
            <pc:docMk/>
            <pc:sldMk cId="3319987829" sldId="297"/>
            <ac:spMk id="2" creationId="{AB00A4F2-84D6-F46F-E1AE-9E207CB4A1C9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4:14.696" v="196" actId="20577"/>
          <ac:spMkLst>
            <pc:docMk/>
            <pc:sldMk cId="3319987829" sldId="297"/>
            <ac:spMk id="3" creationId="{BE6A8739-F1C5-7FDF-B71F-3C0E5325BF5B}"/>
          </ac:spMkLst>
        </pc:spChg>
      </pc:sldChg>
      <pc:sldChg chg="addSp delSp modSp">
        <pc:chgData name="Stephanie Morris" userId="S::stephanie.morris@sd71.bc.ca::9bcdd943-8b12-41d5-96b9-88ecbd2331df" providerId="AD" clId="Web-{546DA20D-23E9-8495-CC40-1B161F8C9904}" dt="2025-09-30T23:04:56.147" v="141" actId="1076"/>
        <pc:sldMkLst>
          <pc:docMk/>
          <pc:sldMk cId="3140938321" sldId="298"/>
        </pc:sldMkLst>
        <pc:spChg chg="mod">
          <ac:chgData name="Stephanie Morris" userId="S::stephanie.morris@sd71.bc.ca::9bcdd943-8b12-41d5-96b9-88ecbd2331df" providerId="AD" clId="Web-{546DA20D-23E9-8495-CC40-1B161F8C9904}" dt="2025-09-30T23:00:39.206" v="96" actId="20577"/>
          <ac:spMkLst>
            <pc:docMk/>
            <pc:sldMk cId="3140938321" sldId="298"/>
            <ac:spMk id="2" creationId="{3F97F0D1-E3AE-4345-8364-42D0A12B1A08}"/>
          </ac:spMkLst>
        </pc:spChg>
        <pc:picChg chg="add mod">
          <ac:chgData name="Stephanie Morris" userId="S::stephanie.morris@sd71.bc.ca::9bcdd943-8b12-41d5-96b9-88ecbd2331df" providerId="AD" clId="Web-{546DA20D-23E9-8495-CC40-1B161F8C9904}" dt="2025-09-30T23:04:56.147" v="141" actId="1076"/>
          <ac:picMkLst>
            <pc:docMk/>
            <pc:sldMk cId="3140938321" sldId="298"/>
            <ac:picMk id="5" creationId="{1F8488B6-B637-92EF-86A6-8C82424C7A2E}"/>
          </ac:picMkLst>
        </pc:picChg>
        <pc:picChg chg="del mod">
          <ac:chgData name="Stephanie Morris" userId="S::stephanie.morris@sd71.bc.ca::9bcdd943-8b12-41d5-96b9-88ecbd2331df" providerId="AD" clId="Web-{546DA20D-23E9-8495-CC40-1B161F8C9904}" dt="2025-09-30T22:59:43.846" v="88"/>
          <ac:picMkLst>
            <pc:docMk/>
            <pc:sldMk cId="3140938321" sldId="298"/>
            <ac:picMk id="7" creationId="{3E9C25AB-AD39-6C9C-1C19-93E71C2D406E}"/>
          </ac:picMkLst>
        </pc:picChg>
      </pc:sldChg>
      <pc:sldChg chg="modSp del">
        <pc:chgData name="Stephanie Morris" userId="S::stephanie.morris@sd71.bc.ca::9bcdd943-8b12-41d5-96b9-88ecbd2331df" providerId="AD" clId="Web-{546DA20D-23E9-8495-CC40-1B161F8C9904}" dt="2025-09-30T23:02:17.052" v="115"/>
        <pc:sldMkLst>
          <pc:docMk/>
          <pc:sldMk cId="3694658804" sldId="300"/>
        </pc:sldMkLst>
        <pc:spChg chg="mod">
          <ac:chgData name="Stephanie Morris" userId="S::stephanie.morris@sd71.bc.ca::9bcdd943-8b12-41d5-96b9-88ecbd2331df" providerId="AD" clId="Web-{546DA20D-23E9-8495-CC40-1B161F8C9904}" dt="2025-09-30T23:02:15.490" v="114" actId="20577"/>
          <ac:spMkLst>
            <pc:docMk/>
            <pc:sldMk cId="3694658804" sldId="300"/>
            <ac:spMk id="2" creationId="{9B176B2A-B993-B344-657D-DC5E0B7FC56D}"/>
          </ac:spMkLst>
        </pc:spChg>
      </pc:sldChg>
      <pc:sldChg chg="addSp delSp modSp">
        <pc:chgData name="Stephanie Morris" userId="S::stephanie.morris@sd71.bc.ca::9bcdd943-8b12-41d5-96b9-88ecbd2331df" providerId="AD" clId="Web-{546DA20D-23E9-8495-CC40-1B161F8C9904}" dt="2025-09-30T23:14:43.712" v="200" actId="20577"/>
        <pc:sldMkLst>
          <pc:docMk/>
          <pc:sldMk cId="112162876" sldId="301"/>
        </pc:sldMkLst>
        <pc:spChg chg="mod">
          <ac:chgData name="Stephanie Morris" userId="S::stephanie.morris@sd71.bc.ca::9bcdd943-8b12-41d5-96b9-88ecbd2331df" providerId="AD" clId="Web-{546DA20D-23E9-8495-CC40-1B161F8C9904}" dt="2025-09-30T23:14:37.196" v="199" actId="20577"/>
          <ac:spMkLst>
            <pc:docMk/>
            <pc:sldMk cId="112162876" sldId="301"/>
            <ac:spMk id="2" creationId="{6D62421E-E86D-0BCA-817C-647F6A2A3975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4:43.712" v="200" actId="20577"/>
          <ac:spMkLst>
            <pc:docMk/>
            <pc:sldMk cId="112162876" sldId="301"/>
            <ac:spMk id="3" creationId="{E9366DA0-D2F2-C2B7-2B4B-1E07CACE1DC3}"/>
          </ac:spMkLst>
        </pc:spChg>
        <pc:picChg chg="del">
          <ac:chgData name="Stephanie Morris" userId="S::stephanie.morris@sd71.bc.ca::9bcdd943-8b12-41d5-96b9-88ecbd2331df" providerId="AD" clId="Web-{546DA20D-23E9-8495-CC40-1B161F8C9904}" dt="2025-09-30T22:52:39.380" v="26"/>
          <ac:picMkLst>
            <pc:docMk/>
            <pc:sldMk cId="112162876" sldId="301"/>
            <ac:picMk id="4" creationId="{9E27E66B-C94E-9984-3A8B-B1AE74CD1970}"/>
          </ac:picMkLst>
        </pc:picChg>
        <pc:picChg chg="add del mod">
          <ac:chgData name="Stephanie Morris" userId="S::stephanie.morris@sd71.bc.ca::9bcdd943-8b12-41d5-96b9-88ecbd2331df" providerId="AD" clId="Web-{546DA20D-23E9-8495-CC40-1B161F8C9904}" dt="2025-09-30T22:53:47.005" v="31"/>
          <ac:picMkLst>
            <pc:docMk/>
            <pc:sldMk cId="112162876" sldId="301"/>
            <ac:picMk id="5" creationId="{70BC10F4-3240-BCA0-F871-73C97E2EBC9B}"/>
          </ac:picMkLst>
        </pc:picChg>
        <pc:picChg chg="add mod">
          <ac:chgData name="Stephanie Morris" userId="S::stephanie.morris@sd71.bc.ca::9bcdd943-8b12-41d5-96b9-88ecbd2331df" providerId="AD" clId="Web-{546DA20D-23E9-8495-CC40-1B161F8C9904}" dt="2025-09-30T22:53:57.474" v="34" actId="14100"/>
          <ac:picMkLst>
            <pc:docMk/>
            <pc:sldMk cId="112162876" sldId="301"/>
            <ac:picMk id="6" creationId="{917AF9F2-7FFF-DE7B-E6C6-4BF97B59C001}"/>
          </ac:picMkLst>
        </pc:picChg>
      </pc:sldChg>
      <pc:sldChg chg="modSp">
        <pc:chgData name="Stephanie Morris" userId="S::stephanie.morris@sd71.bc.ca::9bcdd943-8b12-41d5-96b9-88ecbd2331df" providerId="AD" clId="Web-{546DA20D-23E9-8495-CC40-1B161F8C9904}" dt="2025-09-30T23:17:29.071" v="207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546DA20D-23E9-8495-CC40-1B161F8C9904}" dt="2025-09-30T23:17:29.071" v="207" actId="20577"/>
          <ac:spMkLst>
            <pc:docMk/>
            <pc:sldMk cId="3124740346" sldId="302"/>
            <ac:spMk id="2" creationId="{EFDAF225-5E67-3312-5B29-C3FF35DAC7AD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1:42.227" v="180" actId="20577"/>
          <ac:spMkLst>
            <pc:docMk/>
            <pc:sldMk cId="3124740346" sldId="302"/>
            <ac:spMk id="3" creationId="{AF7F645B-781B-013A-EB7A-14121E2F986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06:16.117" v="151" actId="20577"/>
        <pc:sldMkLst>
          <pc:docMk/>
          <pc:sldMk cId="1353759680" sldId="305"/>
        </pc:sldMkLst>
        <pc:spChg chg="mod">
          <ac:chgData name="Stephanie Morris" userId="S::stephanie.morris@sd71.bc.ca::9bcdd943-8b12-41d5-96b9-88ecbd2331df" providerId="AD" clId="Web-{546DA20D-23E9-8495-CC40-1B161F8C9904}" dt="2025-09-30T23:06:16.117" v="151" actId="20577"/>
          <ac:spMkLst>
            <pc:docMk/>
            <pc:sldMk cId="1353759680" sldId="305"/>
            <ac:spMk id="2" creationId="{96B327CE-238A-C723-ABDA-8CE820E07BF4}"/>
          </ac:spMkLst>
        </pc:spChg>
      </pc:sldChg>
    </pc:docChg>
  </pc:docChgLst>
  <pc:docChgLst>
    <pc:chgData name="Stephanie Morris" userId="S::stephanie.morris@sd71.bc.ca::9bcdd943-8b12-41d5-96b9-88ecbd2331df" providerId="AD" clId="Web-{E7D3020D-0490-C47B-2326-519CC91D1F4C}"/>
    <pc:docChg chg="addSld delSld modSld sldOrd modMainMaster">
      <pc:chgData name="Stephanie Morris" userId="S::stephanie.morris@sd71.bc.ca::9bcdd943-8b12-41d5-96b9-88ecbd2331df" providerId="AD" clId="Web-{E7D3020D-0490-C47B-2326-519CC91D1F4C}" dt="2025-09-30T22:09:54.089" v="1817" actId="20577"/>
      <pc:docMkLst>
        <pc:docMk/>
      </pc:docMkLst>
      <pc:sldChg chg="addSp delSp modSp mod">
        <pc:chgData name="Stephanie Morris" userId="S::stephanie.morris@sd71.bc.ca::9bcdd943-8b12-41d5-96b9-88ecbd2331df" providerId="AD" clId="Web-{E7D3020D-0490-C47B-2326-519CC91D1F4C}" dt="2025-09-30T21:09:21.649" v="1308" actId="20577"/>
        <pc:sldMkLst>
          <pc:docMk/>
          <pc:sldMk cId="109857222" sldId="256"/>
        </pc:sldMkLst>
        <pc:spChg chg="mod">
          <ac:chgData name="Stephanie Morris" userId="S::stephanie.morris@sd71.bc.ca::9bcdd943-8b12-41d5-96b9-88ecbd2331df" providerId="AD" clId="Web-{E7D3020D-0490-C47B-2326-519CC91D1F4C}" dt="2025-09-30T21:09:21.649" v="1308" actId="20577"/>
          <ac:spMkLst>
            <pc:docMk/>
            <pc:sldMk cId="109857222" sldId="256"/>
            <ac:spMk id="2" creationId="{00000000-0000-0000-0000-000000000000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8" creationId="{9180DE06-7362-4888-AADA-7AADD57AC49D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20:05:36.743" v="459"/>
          <ac:spMkLst>
            <pc:docMk/>
            <pc:sldMk cId="109857222" sldId="256"/>
            <ac:spMk id="14" creationId="{04357C93-F0CB-4A1C-8F77-4E9063789819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18" creationId="{6F828D28-8E09-41CC-8229-3070B5467A9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20" creationId="{D5B012D8-7F27-4758-9AC6-C889B154BD73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22" creationId="{4063B759-00FC-46D1-9898-8E8625268FA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24" creationId="{ECC07320-C2CA-4E29-8481-9D9E143C7788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26" creationId="{178FB36B-5BFE-42CA-BC60-1115E0D95EEC}"/>
          </ac:spMkLst>
        </pc:spChg>
        <pc:grpChg chg="add del">
          <ac:chgData name="Stephanie Morris" userId="S::stephanie.morris@sd71.bc.ca::9bcdd943-8b12-41d5-96b9-88ecbd2331df" providerId="AD" clId="Web-{E7D3020D-0490-C47B-2326-519CC91D1F4C}" dt="2025-09-30T20:05:58.479" v="462"/>
          <ac:grpSpMkLst>
            <pc:docMk/>
            <pc:sldMk cId="109857222" sldId="256"/>
            <ac:grpSpMk id="10" creationId="{3AF6A671-C637-4547-85F4-51B6D1881399}"/>
          </ac:grpSpMkLst>
        </pc:grpChg>
        <pc:picChg chg="del">
          <ac:chgData name="Stephanie Morris" userId="S::stephanie.morris@sd71.bc.ca::9bcdd943-8b12-41d5-96b9-88ecbd2331df" providerId="AD" clId="Web-{E7D3020D-0490-C47B-2326-519CC91D1F4C}" dt="2025-09-30T20:05:31.337" v="458"/>
          <ac:picMkLst>
            <pc:docMk/>
            <pc:sldMk cId="109857222" sldId="256"/>
            <ac:picMk id="3" creationId="{2DBE27F1-70F9-0A20-6D61-DB5E005BC1B6}"/>
          </ac:picMkLst>
        </pc:picChg>
        <pc:picChg chg="add del">
          <ac:chgData name="Stephanie Morris" userId="S::stephanie.morris@sd71.bc.ca::9bcdd943-8b12-41d5-96b9-88ecbd2331df" providerId="AD" clId="Web-{E7D3020D-0490-C47B-2326-519CC91D1F4C}" dt="2025-09-30T20:05:58.432" v="461"/>
          <ac:picMkLst>
            <pc:docMk/>
            <pc:sldMk cId="109857222" sldId="256"/>
            <ac:picMk id="15" creationId="{9979F743-3202-BDA7-08F2-31802B7D5966}"/>
          </ac:picMkLst>
        </pc:picChg>
        <pc:picChg chg="add">
          <ac:chgData name="Stephanie Morris" userId="S::stephanie.morris@sd71.bc.ca::9bcdd943-8b12-41d5-96b9-88ecbd2331df" providerId="AD" clId="Web-{E7D3020D-0490-C47B-2326-519CC91D1F4C}" dt="2025-09-30T20:05:58.479" v="462"/>
          <ac:picMkLst>
            <pc:docMk/>
            <pc:sldMk cId="109857222" sldId="256"/>
            <ac:picMk id="25" creationId="{8B1D58BF-B272-2BAA-E3D8-3606409C025A}"/>
          </ac:picMkLst>
        </pc:picChg>
      </pc:sldChg>
      <pc:sldChg chg="addSp delSp modSp del mod setBg">
        <pc:chgData name="Stephanie Morris" userId="S::stephanie.morris@sd71.bc.ca::9bcdd943-8b12-41d5-96b9-88ecbd2331df" providerId="AD" clId="Web-{E7D3020D-0490-C47B-2326-519CC91D1F4C}" dt="2025-09-30T21:29:55.533" v="1466"/>
        <pc:sldMkLst>
          <pc:docMk/>
          <pc:sldMk cId="2695378489" sldId="257"/>
        </pc:sldMkLst>
        <pc:spChg chg="mod">
          <ac:chgData name="Stephanie Morris" userId="S::stephanie.morris@sd71.bc.ca::9bcdd943-8b12-41d5-96b9-88ecbd2331df" providerId="AD" clId="Web-{E7D3020D-0490-C47B-2326-519CC91D1F4C}" dt="2025-09-30T21:09:03.571" v="1305" actId="20577"/>
          <ac:spMkLst>
            <pc:docMk/>
            <pc:sldMk cId="2695378489" sldId="257"/>
            <ac:spMk id="2" creationId="{99E923E6-69A7-6A46-8A5E-C72BE75B4F80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3" creationId="{A3F021EB-F996-24CE-CDAB-485322050C0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9" creationId="{7517A47C-B2E5-4B79-8061-D74B1311AF6E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1" creationId="{C505E780-2083-4CB5-A42A-5E0E2908ECC3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3" creationId="{D2C0AE1C-0118-41AE-8A10-7CDCBF10E96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5" creationId="{463EEC44-1BA3-44ED-81FC-A644B04B2A44}"/>
          </ac:spMkLst>
        </pc:spChg>
        <pc:graphicFrameChg chg="add">
          <ac:chgData name="Stephanie Morris" userId="S::stephanie.morris@sd71.bc.ca::9bcdd943-8b12-41d5-96b9-88ecbd2331df" providerId="AD" clId="Web-{E7D3020D-0490-C47B-2326-519CC91D1F4C}" dt="2025-09-30T19:59:24.440" v="419"/>
          <ac:graphicFrameMkLst>
            <pc:docMk/>
            <pc:sldMk cId="2695378489" sldId="257"/>
            <ac:graphicFrameMk id="5" creationId="{685953E0-0F55-BAD5-0934-E6421BE92DB2}"/>
          </ac:graphicFrameMkLst>
        </pc:graphicFrameChg>
      </pc:sldChg>
      <pc:sldChg chg="del mod">
        <pc:chgData name="Stephanie Morris" userId="S::stephanie.morris@sd71.bc.ca::9bcdd943-8b12-41d5-96b9-88ecbd2331df" providerId="AD" clId="Web-{E7D3020D-0490-C47B-2326-519CC91D1F4C}" dt="2025-09-30T20:21:47.829" v="587"/>
        <pc:sldMkLst>
          <pc:docMk/>
          <pc:sldMk cId="3969339956" sldId="258"/>
        </pc:sldMkLst>
      </pc:sldChg>
      <pc:sldChg chg="modSp mod">
        <pc:chgData name="Stephanie Morris" userId="S::stephanie.morris@sd71.bc.ca::9bcdd943-8b12-41d5-96b9-88ecbd2331df" providerId="AD" clId="Web-{E7D3020D-0490-C47B-2326-519CC91D1F4C}" dt="2025-09-30T22:00:38.161" v="1794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E7D3020D-0490-C47B-2326-519CC91D1F4C}" dt="2025-09-30T21:30:13.034" v="1467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0:38.161" v="1794" actId="20577"/>
          <ac:spMkLst>
            <pc:docMk/>
            <pc:sldMk cId="537670482" sldId="259"/>
            <ac:spMk id="3" creationId="{585BDC70-F4B4-63DC-FCD3-69449525AD13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19:31:08.986" v="28"/>
          <ac:spMkLst>
            <pc:docMk/>
            <pc:sldMk cId="537670482" sldId="259"/>
            <ac:spMk id="13" creationId="{441CF7D6-A660-431A-B0BB-140A0D5556B6}"/>
          </ac:spMkLst>
        </pc:spChg>
      </pc:sldChg>
      <pc:sldChg chg="del mod">
        <pc:chgData name="Stephanie Morris" userId="S::stephanie.morris@sd71.bc.ca::9bcdd943-8b12-41d5-96b9-88ecbd2331df" providerId="AD" clId="Web-{E7D3020D-0490-C47B-2326-519CC91D1F4C}" dt="2025-09-30T20:37:52.074" v="846"/>
        <pc:sldMkLst>
          <pc:docMk/>
          <pc:sldMk cId="3985928661" sldId="260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7:58.902" v="847"/>
        <pc:sldMkLst>
          <pc:docMk/>
          <pc:sldMk cId="226402081" sldId="261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06.980" v="848"/>
        <pc:sldMkLst>
          <pc:docMk/>
          <pc:sldMk cId="2504186359" sldId="262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17.574" v="850"/>
        <pc:sldMkLst>
          <pc:docMk/>
          <pc:sldMk cId="76512592" sldId="263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22.934" v="851"/>
        <pc:sldMkLst>
          <pc:docMk/>
          <pc:sldMk cId="2760303657" sldId="264"/>
        </pc:sldMkLst>
      </pc:sldChg>
      <pc:sldChg chg="modSp mod">
        <pc:chgData name="Stephanie Morris" userId="S::stephanie.morris@sd71.bc.ca::9bcdd943-8b12-41d5-96b9-88ecbd2331df" providerId="AD" clId="Web-{E7D3020D-0490-C47B-2326-519CC91D1F4C}" dt="2025-09-30T21:37:02.252" v="148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E7D3020D-0490-C47B-2326-519CC91D1F4C}" dt="2025-09-30T21:37:02.252" v="1485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0:40:39.862" v="887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del mod">
        <pc:chgData name="Stephanie Morris" userId="S::stephanie.morris@sd71.bc.ca::9bcdd943-8b12-41d5-96b9-88ecbd2331df" providerId="AD" clId="Web-{E7D3020D-0490-C47B-2326-519CC91D1F4C}" dt="2025-09-30T20:42:05.976" v="937"/>
        <pc:sldMkLst>
          <pc:docMk/>
          <pc:sldMk cId="1317944743" sldId="266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13.824" v="849"/>
        <pc:sldMkLst>
          <pc:docMk/>
          <pc:sldMk cId="4288664100" sldId="267"/>
        </pc:sldMkLst>
      </pc:sldChg>
      <pc:sldChg chg="addSp delSp modSp mod ord setBg">
        <pc:chgData name="Stephanie Morris" userId="S::stephanie.morris@sd71.bc.ca::9bcdd943-8b12-41d5-96b9-88ecbd2331df" providerId="AD" clId="Web-{E7D3020D-0490-C47B-2326-519CC91D1F4C}" dt="2025-09-30T22:02:37.979" v="179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2" creationId="{ED215393-ABC4-CDAD-89C1-EB353290470D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3" creationId="{30C1F7F6-3FEC-1005-2141-1E43E7F7E91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9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1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3" creationId="{AAD0DBB9-1A4B-4391-81D4-CB19F9AB918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5" creationId="{063BBA22-50EA-4C4D-BE05-F1CE4E63AA56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36:20.126" v="1483" actId="20577"/>
          <ac:graphicFrameMkLst>
            <pc:docMk/>
            <pc:sldMk cId="158122282" sldId="268"/>
            <ac:graphicFrameMk id="5" creationId="{FCFABB20-14E2-7BA2-4F7A-35EEB14B306C}"/>
          </ac:graphicFrameMkLst>
        </pc:graphicFrameChg>
      </pc:sldChg>
      <pc:sldChg chg="addSp modSp mod setBg">
        <pc:chgData name="Stephanie Morris" userId="S::stephanie.morris@sd71.bc.ca::9bcdd943-8b12-41d5-96b9-88ecbd2331df" providerId="AD" clId="Web-{E7D3020D-0490-C47B-2326-519CC91D1F4C}" dt="2025-09-30T21:09:55.133" v="1313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E7D3020D-0490-C47B-2326-519CC91D1F4C}" dt="2025-09-30T21:09:39.883" v="1310" actId="14100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09:55.133" v="1313" actId="20577"/>
          <ac:spMkLst>
            <pc:docMk/>
            <pc:sldMk cId="2354287514" sldId="269"/>
            <ac:spMk id="3" creationId="{DFEE98A0-C0B9-D4C8-E882-EF44E94DD7D1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15.034" v="418"/>
          <ac:spMkLst>
            <pc:docMk/>
            <pc:sldMk cId="2354287514" sldId="269"/>
            <ac:spMk id="10" creationId="{245A9F99-D9B1-4094-A2E2-B90AC1DB7B9C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15.034" v="418"/>
          <ac:spMkLst>
            <pc:docMk/>
            <pc:sldMk cId="2354287514" sldId="269"/>
            <ac:spMk id="12" creationId="{B7FAF607-473A-4A43-A23D-BBFF5C4117BB}"/>
          </ac:spMkLst>
        </pc:spChg>
        <pc:grpChg chg="add">
          <ac:chgData name="Stephanie Morris" userId="S::stephanie.morris@sd71.bc.ca::9bcdd943-8b12-41d5-96b9-88ecbd2331df" providerId="AD" clId="Web-{E7D3020D-0490-C47B-2326-519CC91D1F4C}" dt="2025-09-30T19:59:15.034" v="418"/>
          <ac:grpSpMkLst>
            <pc:docMk/>
            <pc:sldMk cId="2354287514" sldId="269"/>
            <ac:grpSpMk id="14" creationId="{C5F6476F-D303-44D3-B30F-1BA348F0F64A}"/>
          </ac:grpSpMkLst>
        </pc:grpChg>
        <pc:picChg chg="add">
          <ac:chgData name="Stephanie Morris" userId="S::stephanie.morris@sd71.bc.ca::9bcdd943-8b12-41d5-96b9-88ecbd2331df" providerId="AD" clId="Web-{E7D3020D-0490-C47B-2326-519CC91D1F4C}" dt="2025-09-30T19:59:15.034" v="418"/>
          <ac:picMkLst>
            <pc:docMk/>
            <pc:sldMk cId="2354287514" sldId="269"/>
            <ac:picMk id="7" creationId="{A0D59E02-55EE-7286-FCAD-1149973F8510}"/>
          </ac:picMkLst>
        </pc:picChg>
      </pc:sldChg>
      <pc:sldChg chg="del mod ord">
        <pc:chgData name="Stephanie Morris" userId="S::stephanie.morris@sd71.bc.ca::9bcdd943-8b12-41d5-96b9-88ecbd2331df" providerId="AD" clId="Web-{E7D3020D-0490-C47B-2326-519CC91D1F4C}" dt="2025-09-30T20:37:47.168" v="845"/>
        <pc:sldMkLst>
          <pc:docMk/>
          <pc:sldMk cId="2543919569" sldId="271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1:36:53.564" v="1484"/>
        <pc:sldMkLst>
          <pc:docMk/>
          <pc:sldMk cId="3052808656" sldId="272"/>
        </pc:sldMkLst>
      </pc:sldChg>
      <pc:sldChg chg="addSp delSp modSp del mod setBg">
        <pc:chgData name="Stephanie Morris" userId="S::stephanie.morris@sd71.bc.ca::9bcdd943-8b12-41d5-96b9-88ecbd2331df" providerId="AD" clId="Web-{E7D3020D-0490-C47B-2326-519CC91D1F4C}" dt="2025-09-30T21:12:46.947" v="1329"/>
        <pc:sldMkLst>
          <pc:docMk/>
          <pc:sldMk cId="2059138874" sldId="273"/>
        </pc:sldMkLst>
        <pc:spChg chg="mo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" creationId="{6AC575CD-7C97-1482-065B-5EBD3D7E177C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3" creationId="{9038E6A5-333F-04F3-9E34-806042229857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5" creationId="{063BBA22-50EA-4C4D-BE05-F1CE4E63AA56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7" creationId="{43F8A58B-5155-44CE-A5FF-7647B47D0A7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8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9" creationId="{443F2ACA-E6D6-4028-82DD-F03C262D5DE6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0" creationId="{256B2C21-A230-48C0-8DF1-C46611373C44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1" creationId="{3847E18C-932D-4C95-AABA-FEC7C9499AD7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2" creationId="{3150CB11-0C61-439E-910F-5787759E72A0}"/>
          </ac:spMkLst>
        </pc:spChg>
        <pc:graphicFrameChg chg="add del">
          <ac:chgData name="Stephanie Morris" userId="S::stephanie.morris@sd71.bc.ca::9bcdd943-8b12-41d5-96b9-88ecbd2331df" providerId="AD" clId="Web-{E7D3020D-0490-C47B-2326-519CC91D1F4C}" dt="2025-09-30T20:00:23.550" v="421"/>
          <ac:graphicFrameMkLst>
            <pc:docMk/>
            <pc:sldMk cId="2059138874" sldId="273"/>
            <ac:graphicFrameMk id="5" creationId="{A977264D-27C1-5306-45F0-48534435C940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00:26.566" v="423"/>
          <ac:graphicFrameMkLst>
            <pc:docMk/>
            <pc:sldMk cId="2059138874" sldId="273"/>
            <ac:graphicFrameMk id="7" creationId="{93F45707-95A2-ADE4-953B-A02FFF84F87F}"/>
          </ac:graphicFrameMkLst>
        </pc:graphicFrameChg>
        <pc:graphicFrameChg chg="add">
          <ac:chgData name="Stephanie Morris" userId="S::stephanie.morris@sd71.bc.ca::9bcdd943-8b12-41d5-96b9-88ecbd2331df" providerId="AD" clId="Web-{E7D3020D-0490-C47B-2326-519CC91D1F4C}" dt="2025-09-30T20:00:26.597" v="424"/>
          <ac:graphicFrameMkLst>
            <pc:docMk/>
            <pc:sldMk cId="2059138874" sldId="273"/>
            <ac:graphicFrameMk id="23" creationId="{9885957A-F52C-6EC2-0771-DFC6CBCD6EBA}"/>
          </ac:graphicFrameMkLst>
        </pc:graphicFrameChg>
      </pc:sldChg>
      <pc:sldChg chg="mod ord setBg">
        <pc:chgData name="Stephanie Morris" userId="S::stephanie.morris@sd71.bc.ca::9bcdd943-8b12-41d5-96b9-88ecbd2331df" providerId="AD" clId="Web-{E7D3020D-0490-C47B-2326-519CC91D1F4C}" dt="2025-09-30T20:09:10.270" v="494"/>
        <pc:sldMkLst>
          <pc:docMk/>
          <pc:sldMk cId="1361183384" sldId="274"/>
        </pc:sldMkLst>
      </pc:sldChg>
      <pc:sldChg chg="del">
        <pc:chgData name="Stephanie Morris" userId="S::stephanie.morris@sd71.bc.ca::9bcdd943-8b12-41d5-96b9-88ecbd2331df" providerId="AD" clId="Web-{E7D3020D-0490-C47B-2326-519CC91D1F4C}" dt="2025-09-30T19:25:14.606" v="8"/>
        <pc:sldMkLst>
          <pc:docMk/>
          <pc:sldMk cId="1924517080" sldId="276"/>
        </pc:sldMkLst>
      </pc:sldChg>
      <pc:sldChg chg="new del">
        <pc:chgData name="Stephanie Morris" userId="S::stephanie.morris@sd71.bc.ca::9bcdd943-8b12-41d5-96b9-88ecbd2331df" providerId="AD" clId="Web-{E7D3020D-0490-C47B-2326-519CC91D1F4C}" dt="2025-09-30T19:25:01.637" v="7"/>
        <pc:sldMkLst>
          <pc:docMk/>
          <pc:sldMk cId="4288449678" sldId="277"/>
        </pc:sldMkLst>
      </pc:sldChg>
      <pc:sldChg chg="addSp delSp modSp add del mod">
        <pc:chgData name="Stephanie Morris" userId="S::stephanie.morris@sd71.bc.ca::9bcdd943-8b12-41d5-96b9-88ecbd2331df" providerId="AD" clId="Web-{E7D3020D-0490-C47B-2326-519CC91D1F4C}" dt="2025-09-30T20:53:53.818" v="1065"/>
        <pc:sldMkLst>
          <pc:docMk/>
          <pc:sldMk cId="529901721" sldId="278"/>
        </pc:sldMkLst>
        <pc:spChg chg="mod">
          <ac:chgData name="Stephanie Morris" userId="S::stephanie.morris@sd71.bc.ca::9bcdd943-8b12-41d5-96b9-88ecbd2331df" providerId="AD" clId="Web-{E7D3020D-0490-C47B-2326-519CC91D1F4C}" dt="2025-09-30T19:24:29.199" v="2" actId="20577"/>
          <ac:spMkLst>
            <pc:docMk/>
            <pc:sldMk cId="529901721" sldId="278"/>
            <ac:spMk id="3" creationId="{585BDC70-F4B4-63DC-FCD3-69449525AD1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19:24:31.793" v="3"/>
          <ac:picMkLst>
            <pc:docMk/>
            <pc:sldMk cId="529901721" sldId="278"/>
            <ac:picMk id="4" creationId="{60F2697D-C8C9-34DF-0657-1C57AAFF542E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19:28:06.233" v="14"/>
          <ac:picMkLst>
            <pc:docMk/>
            <pc:sldMk cId="529901721" sldId="278"/>
            <ac:picMk id="5" creationId="{232395AF-436A-177C-35CF-DB642BE00AC7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0:11:22.883" v="499" actId="14100"/>
          <ac:picMkLst>
            <pc:docMk/>
            <pc:sldMk cId="529901721" sldId="278"/>
            <ac:picMk id="6" creationId="{8F1395F9-9AF7-2271-ABA3-25CCAAD870B2}"/>
          </ac:picMkLst>
        </pc:picChg>
      </pc:sldChg>
      <pc:sldChg chg="addSp delSp modSp new add del">
        <pc:chgData name="Stephanie Morris" userId="S::stephanie.morris@sd71.bc.ca::9bcdd943-8b12-41d5-96b9-88ecbd2331df" providerId="AD" clId="Web-{E7D3020D-0490-C47B-2326-519CC91D1F4C}" dt="2025-09-30T19:29:02.436" v="21"/>
        <pc:sldMkLst>
          <pc:docMk/>
          <pc:sldMk cId="1258346394" sldId="279"/>
        </pc:sldMkLst>
        <pc:spChg chg="del">
          <ac:chgData name="Stephanie Morris" userId="S::stephanie.morris@sd71.bc.ca::9bcdd943-8b12-41d5-96b9-88ecbd2331df" providerId="AD" clId="Web-{E7D3020D-0490-C47B-2326-519CC91D1F4C}" dt="2025-09-30T19:27:42.529" v="11"/>
          <ac:spMkLst>
            <pc:docMk/>
            <pc:sldMk cId="1258346394" sldId="279"/>
            <ac:spMk id="2" creationId="{F16AE6C0-F82E-AE4B-217A-5ED2C49EB5E5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19:28:32.202" v="18"/>
          <ac:spMkLst>
            <pc:docMk/>
            <pc:sldMk cId="1258346394" sldId="279"/>
            <ac:spMk id="3" creationId="{8CC699CA-6EAE-BEE7-28DE-C1752BBC0A18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27:36.639" v="10"/>
          <ac:spMkLst>
            <pc:docMk/>
            <pc:sldMk cId="1258346394" sldId="279"/>
            <ac:spMk id="3" creationId="{B3AF7520-9AC2-E3D8-B255-208DD46A1887}"/>
          </ac:spMkLst>
        </pc:spChg>
        <pc:picChg chg="add del mod ord">
          <ac:chgData name="Stephanie Morris" userId="S::stephanie.morris@sd71.bc.ca::9bcdd943-8b12-41d5-96b9-88ecbd2331df" providerId="AD" clId="Web-{E7D3020D-0490-C47B-2326-519CC91D1F4C}" dt="2025-09-30T19:28:32.202" v="18"/>
          <ac:picMkLst>
            <pc:docMk/>
            <pc:sldMk cId="1258346394" sldId="279"/>
            <ac:picMk id="4" creationId="{29967A42-16D5-041F-3558-ED54EECA249D}"/>
          </ac:picMkLst>
        </pc:picChg>
      </pc:sldChg>
      <pc:sldChg chg="addSp delSp modSp new del mod setBg">
        <pc:chgData name="Stephanie Morris" userId="S::stephanie.morris@sd71.bc.ca::9bcdd943-8b12-41d5-96b9-88ecbd2331df" providerId="AD" clId="Web-{E7D3020D-0490-C47B-2326-519CC91D1F4C}" dt="2025-09-30T21:00:33.786" v="1116"/>
        <pc:sldMkLst>
          <pc:docMk/>
          <pc:sldMk cId="1096270181" sldId="280"/>
        </pc:sldMkLst>
        <pc:spChg chg="del">
          <ac:chgData name="Stephanie Morris" userId="S::stephanie.morris@sd71.bc.ca::9bcdd943-8b12-41d5-96b9-88ecbd2331df" providerId="AD" clId="Web-{E7D3020D-0490-C47B-2326-519CC91D1F4C}" dt="2025-09-30T19:29:06.858" v="22"/>
          <ac:spMkLst>
            <pc:docMk/>
            <pc:sldMk cId="1096270181" sldId="280"/>
            <ac:spMk id="2" creationId="{07031EE2-E01A-2DF5-65B4-430391426481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28:13.608" v="15"/>
          <ac:spMkLst>
            <pc:docMk/>
            <pc:sldMk cId="1096270181" sldId="280"/>
            <ac:spMk id="3" creationId="{C0CC498B-61DD-ED21-6D80-EE19475DC59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41.687" v="27"/>
          <ac:spMkLst>
            <pc:docMk/>
            <pc:sldMk cId="1096270181" sldId="280"/>
            <ac:spMk id="9" creationId="{32BC26D8-82FB-445E-AA49-62A77D7C1EE0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41.687" v="27"/>
          <ac:spMkLst>
            <pc:docMk/>
            <pc:sldMk cId="1096270181" sldId="280"/>
            <ac:spMk id="11" creationId="{CB44330D-EA18-4254-AA95-EB49948539B8}"/>
          </ac:spMkLst>
        </pc:spChg>
        <pc:picChg chg="add mod ord">
          <ac:chgData name="Stephanie Morris" userId="S::stephanie.morris@sd71.bc.ca::9bcdd943-8b12-41d5-96b9-88ecbd2331df" providerId="AD" clId="Web-{E7D3020D-0490-C47B-2326-519CC91D1F4C}" dt="2025-09-30T19:29:06.858" v="22"/>
          <ac:picMkLst>
            <pc:docMk/>
            <pc:sldMk cId="1096270181" sldId="280"/>
            <ac:picMk id="4" creationId="{235E4FAF-6CE0-2094-6B64-92D2CC3340DB}"/>
          </ac:picMkLst>
        </pc:picChg>
      </pc:sldChg>
      <pc:sldChg chg="addSp delSp modSp new del mod setBg">
        <pc:chgData name="Stephanie Morris" userId="S::stephanie.morris@sd71.bc.ca::9bcdd943-8b12-41d5-96b9-88ecbd2331df" providerId="AD" clId="Web-{E7D3020D-0490-C47B-2326-519CC91D1F4C}" dt="2025-09-30T21:00:31.005" v="1115"/>
        <pc:sldMkLst>
          <pc:docMk/>
          <pc:sldMk cId="1431265819" sldId="281"/>
        </pc:sldMkLst>
        <pc:spChg chg="del">
          <ac:chgData name="Stephanie Morris" userId="S::stephanie.morris@sd71.bc.ca::9bcdd943-8b12-41d5-96b9-88ecbd2331df" providerId="AD" clId="Web-{E7D3020D-0490-C47B-2326-519CC91D1F4C}" dt="2025-09-30T19:30:30.015" v="25"/>
          <ac:spMkLst>
            <pc:docMk/>
            <pc:sldMk cId="1431265819" sldId="281"/>
            <ac:spMk id="2" creationId="{C74BB603-B2DD-A82D-2145-661D5784C5F8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30:26.562" v="24"/>
          <ac:spMkLst>
            <pc:docMk/>
            <pc:sldMk cId="1431265819" sldId="281"/>
            <ac:spMk id="3" creationId="{2F70CEC3-B0B3-1B49-56AC-68909C29962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9" creationId="{AB8C311F-7253-4AED-9701-7FC0708C41C7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1" creationId="{E2384209-CB15-4CDF-9D31-C44FD9A3F20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3" creationId="{2633B3B5-CC90-43F0-8714-D31D1F3F020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5" creationId="{A8D57A06-A426-446D-B02C-A2DC6B62E45E}"/>
          </ac:spMkLst>
        </pc:spChg>
        <pc:picChg chg="add mod ord">
          <ac:chgData name="Stephanie Morris" userId="S::stephanie.morris@sd71.bc.ca::9bcdd943-8b12-41d5-96b9-88ecbd2331df" providerId="AD" clId="Web-{E7D3020D-0490-C47B-2326-519CC91D1F4C}" dt="2025-09-30T19:30:34.594" v="26"/>
          <ac:picMkLst>
            <pc:docMk/>
            <pc:sldMk cId="1431265819" sldId="281"/>
            <ac:picMk id="4" creationId="{CE4D8C2B-D534-E523-98BC-C1B4AE98EADC}"/>
          </ac:picMkLst>
        </pc:pic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19:33.269" v="1369" actId="20577"/>
        <pc:sldMkLst>
          <pc:docMk/>
          <pc:sldMk cId="2732371119" sldId="282"/>
        </pc:sldMkLst>
        <pc:spChg chg="mod">
          <ac:chgData name="Stephanie Morris" userId="S::stephanie.morris@sd71.bc.ca::9bcdd943-8b12-41d5-96b9-88ecbd2331df" providerId="AD" clId="Web-{E7D3020D-0490-C47B-2326-519CC91D1F4C}" dt="2025-09-30T21:19:33.269" v="1369" actId="20577"/>
          <ac:spMkLst>
            <pc:docMk/>
            <pc:sldMk cId="2732371119" sldId="282"/>
            <ac:spMk id="2" creationId="{DF5F6DAF-1C66-8A53-9708-843BA17D04FD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56:03.195" v="1086"/>
          <ac:spMkLst>
            <pc:docMk/>
            <pc:sldMk cId="2732371119" sldId="282"/>
            <ac:spMk id="3" creationId="{F608DB7B-96D0-7F8B-4237-66152AC1BE39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8" creationId="{907EF6B7-1338-4443-8C46-6A318D952DF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10" creationId="{DAAE4CDD-124C-4DCF-9584-B6033B545DD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12" creationId="{081E4A58-353D-44AE-B2FC-2A74E2E400F7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18" creationId="{87BF42CA-AD55-48B4-8949-C4DCA60A6AEE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19" creationId="{66AE1D3D-3106-4CB2-AA7C-0C1642AC0F2E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23" creationId="{F608DB7B-96D0-7F8B-4237-66152AC1BE39}"/>
          </ac:spMkLst>
        </pc:spChg>
        <pc:grpChg chg="add del">
          <ac:chgData name="Stephanie Morris" userId="S::stephanie.morris@sd71.bc.ca::9bcdd943-8b12-41d5-96b9-88ecbd2331df" providerId="AD" clId="Web-{E7D3020D-0490-C47B-2326-519CC91D1F4C}" dt="2025-09-30T20:56:03.164" v="1085"/>
          <ac:grpSpMkLst>
            <pc:docMk/>
            <pc:sldMk cId="2732371119" sldId="282"/>
            <ac:grpSpMk id="20" creationId="{0A31B6AF-B711-4CDB-8C2B-16E963DDC4C5}"/>
          </ac:grpSpMkLst>
        </pc:grpChg>
        <pc:graphicFrameChg chg="add del">
          <ac:chgData name="Stephanie Morris" userId="S::stephanie.morris@sd71.bc.ca::9bcdd943-8b12-41d5-96b9-88ecbd2331df" providerId="AD" clId="Web-{E7D3020D-0490-C47B-2326-519CC91D1F4C}" dt="2025-09-30T20:55:48.820" v="1083"/>
          <ac:graphicFrameMkLst>
            <pc:docMk/>
            <pc:sldMk cId="2732371119" sldId="282"/>
            <ac:graphicFrameMk id="5" creationId="{0CFA5851-F480-A27D-E5CF-93B0ACB68A88}"/>
          </ac:graphicFrameMkLst>
        </pc:graphicFrameChg>
        <pc:graphicFrameChg chg="add modGraphic">
          <ac:chgData name="Stephanie Morris" userId="S::stephanie.morris@sd71.bc.ca::9bcdd943-8b12-41d5-96b9-88ecbd2331df" providerId="AD" clId="Web-{E7D3020D-0490-C47B-2326-519CC91D1F4C}" dt="2025-09-30T20:56:21.227" v="1089" actId="20577"/>
          <ac:graphicFrameMkLst>
            <pc:docMk/>
            <pc:sldMk cId="2732371119" sldId="282"/>
            <ac:graphicFrameMk id="25" creationId="{11896D03-4043-5374-4BEE-FA2A808ADE7B}"/>
          </ac:graphicFrameMkLst>
        </pc:graphicFrameChg>
      </pc:sldChg>
      <pc:sldChg chg="modSp new del mod">
        <pc:chgData name="Stephanie Morris" userId="S::stephanie.morris@sd71.bc.ca::9bcdd943-8b12-41d5-96b9-88ecbd2331df" providerId="AD" clId="Web-{E7D3020D-0490-C47B-2326-519CC91D1F4C}" dt="2025-09-30T20:10:45.710" v="496"/>
        <pc:sldMkLst>
          <pc:docMk/>
          <pc:sldMk cId="3154829183" sldId="283"/>
        </pc:sldMkLst>
        <pc:spChg chg="mod">
          <ac:chgData name="Stephanie Morris" userId="S::stephanie.morris@sd71.bc.ca::9bcdd943-8b12-41d5-96b9-88ecbd2331df" providerId="AD" clId="Web-{E7D3020D-0490-C47B-2326-519CC91D1F4C}" dt="2025-09-30T19:39:23.255" v="235" actId="20577"/>
          <ac:spMkLst>
            <pc:docMk/>
            <pc:sldMk cId="3154829183" sldId="283"/>
            <ac:spMk id="2" creationId="{016A744F-DA87-06C8-CDED-5DC1281A298C}"/>
          </ac:spMkLst>
        </pc:spChg>
      </pc:sldChg>
      <pc:sldChg chg="addSp delSp modSp new del mod ord setBg">
        <pc:chgData name="Stephanie Morris" userId="S::stephanie.morris@sd71.bc.ca::9bcdd943-8b12-41d5-96b9-88ecbd2331df" providerId="AD" clId="Web-{E7D3020D-0490-C47B-2326-519CC91D1F4C}" dt="2025-09-30T21:26:12.121" v="1413"/>
        <pc:sldMkLst>
          <pc:docMk/>
          <pc:sldMk cId="1598417113" sldId="284"/>
        </pc:sldMkLst>
        <pc:spChg chg="mo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2" creationId="{BF7D06AA-20C8-F909-F375-DD247060973F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3" creationId="{11C9EC04-F67E-73D1-8495-8DD717A4E793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6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7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8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45.785" v="426"/>
          <ac:spMkLst>
            <pc:docMk/>
            <pc:sldMk cId="1598417113" sldId="284"/>
            <ac:spMk id="9" creationId="{C0763A76-9F1C-4FC5-82B7-DD475DA461B2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10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45.785" v="426"/>
          <ac:spMkLst>
            <pc:docMk/>
            <pc:sldMk cId="1598417113" sldId="284"/>
            <ac:spMk id="11" creationId="{E81BF4F6-F2CF-4984-9D14-D6966D92F99F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4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6" creationId="{F68B3F68-107C-434F-AA38-110D5EA91B85}"/>
          </ac:spMkLst>
        </pc:spChg>
        <pc:graphicFrameChg chg="add">
          <ac:chgData name="Stephanie Morris" userId="S::stephanie.morris@sd71.bc.ca::9bcdd943-8b12-41d5-96b9-88ecbd2331df" providerId="AD" clId="Web-{E7D3020D-0490-C47B-2326-519CC91D1F4C}" dt="2025-09-30T20:04:07.193" v="455"/>
          <ac:graphicFrameMkLst>
            <pc:docMk/>
            <pc:sldMk cId="1598417113" sldId="284"/>
            <ac:graphicFrameMk id="12" creationId="{3CF68F15-4899-C22C-2F6C-CDE85C310AA8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02:22.942" v="444"/>
          <ac:graphicFrameMkLst>
            <pc:docMk/>
            <pc:sldMk cId="1598417113" sldId="284"/>
            <ac:graphicFrameMk id="17" creationId="{54534505-F8F0-B9BB-F269-CDD8B043A576}"/>
          </ac:graphicFrameMkLst>
        </pc:graphicFrameChg>
        <pc:picChg chg="add del">
          <ac:chgData name="Stephanie Morris" userId="S::stephanie.morris@sd71.bc.ca::9bcdd943-8b12-41d5-96b9-88ecbd2331df" providerId="AD" clId="Web-{E7D3020D-0490-C47B-2326-519CC91D1F4C}" dt="2025-09-30T20:00:45.785" v="426"/>
          <ac:picMkLst>
            <pc:docMk/>
            <pc:sldMk cId="1598417113" sldId="284"/>
            <ac:picMk id="5" creationId="{550C9DD0-FEF7-681C-302B-4E3605953FB4}"/>
          </ac:picMkLst>
        </pc:pic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26:36.232" v="1415" actId="20577"/>
        <pc:sldMkLst>
          <pc:docMk/>
          <pc:sldMk cId="1264441078" sldId="285"/>
        </pc:sldMkLst>
        <pc:spChg chg="mod">
          <ac:chgData name="Stephanie Morris" userId="S::stephanie.morris@sd71.bc.ca::9bcdd943-8b12-41d5-96b9-88ecbd2331df" providerId="AD" clId="Web-{E7D3020D-0490-C47B-2326-519CC91D1F4C}" dt="2025-09-30T21:26:36.232" v="1415" actId="20577"/>
          <ac:spMkLst>
            <pc:docMk/>
            <pc:sldMk cId="1264441078" sldId="285"/>
            <ac:spMk id="2" creationId="{1E283B70-01B2-C4BF-04E7-6308285914F4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08:15.321" v="1296" actId="20577"/>
          <ac:spMkLst>
            <pc:docMk/>
            <pc:sldMk cId="1264441078" sldId="285"/>
            <ac:spMk id="3" creationId="{BAA443BC-E556-6719-982C-8FAE4A903A18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3:46.287" v="453"/>
          <ac:spMkLst>
            <pc:docMk/>
            <pc:sldMk cId="1264441078" sldId="285"/>
            <ac:spMk id="4" creationId="{22139226-E50C-72E1-204D-62C9ED0D7DD1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2:20.474" v="443"/>
          <ac:spMkLst>
            <pc:docMk/>
            <pc:sldMk cId="1264441078" sldId="285"/>
            <ac:spMk id="5" creationId="{B3DDF934-5287-A5E7-5092-FC5441D4B08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28.444" v="456"/>
          <ac:spMkLst>
            <pc:docMk/>
            <pc:sldMk cId="1264441078" sldId="285"/>
            <ac:spMk id="8" creationId="{18873D23-2DCF-4B31-A009-95721C06E8E1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28.444" v="456"/>
          <ac:spMkLst>
            <pc:docMk/>
            <pc:sldMk cId="1264441078" sldId="285"/>
            <ac:spMk id="10" creationId="{C13EF075-D4EF-4929-ADBC-91B27DA19955}"/>
          </ac:spMkLst>
        </pc:spChg>
        <pc:grpChg chg="add">
          <ac:chgData name="Stephanie Morris" userId="S::stephanie.morris@sd71.bc.ca::9bcdd943-8b12-41d5-96b9-88ecbd2331df" providerId="AD" clId="Web-{E7D3020D-0490-C47B-2326-519CC91D1F4C}" dt="2025-09-30T20:04:28.444" v="456"/>
          <ac:grpSpMkLst>
            <pc:docMk/>
            <pc:sldMk cId="1264441078" sldId="285"/>
            <ac:grpSpMk id="12" creationId="{DAA26DFA-AAB2-4973-9C17-16D587C7B198}"/>
          </ac:grpSpMkLst>
        </pc:grp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33:52.114" v="1481" actId="20577"/>
        <pc:sldMkLst>
          <pc:docMk/>
          <pc:sldMk cId="211040930" sldId="286"/>
        </pc:sldMkLst>
        <pc:spChg chg="del">
          <ac:chgData name="Stephanie Morris" userId="S::stephanie.morris@sd71.bc.ca::9bcdd943-8b12-41d5-96b9-88ecbd2331df" providerId="AD" clId="Web-{E7D3020D-0490-C47B-2326-519CC91D1F4C}" dt="2025-09-30T20:04:48.600" v="457"/>
          <ac:spMkLst>
            <pc:docMk/>
            <pc:sldMk cId="211040930" sldId="286"/>
            <ac:spMk id="2" creationId="{114CAA18-A498-0F97-525F-16703E350AB1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3" creationId="{24EFFA6C-99F3-0CD8-785F-19B0FFD6EAD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9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1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3" creationId="{AAD0DBB9-1A4B-4391-81D4-CB19F9AB918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5" creationId="{063BBA22-50EA-4C4D-BE05-F1CE4E63AA56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33:52.114" v="1481" actId="20577"/>
          <ac:graphicFrameMkLst>
            <pc:docMk/>
            <pc:sldMk cId="211040930" sldId="286"/>
            <ac:graphicFrameMk id="5" creationId="{63CC80D9-2807-080F-DF3B-55A751639439}"/>
          </ac:graphicFrameMkLst>
        </pc:graphicFrameChg>
      </pc:sldChg>
      <pc:sldChg chg="addSp delSp modSp new">
        <pc:chgData name="Stephanie Morris" userId="S::stephanie.morris@sd71.bc.ca::9bcdd943-8b12-41d5-96b9-88ecbd2331df" providerId="AD" clId="Web-{E7D3020D-0490-C47B-2326-519CC91D1F4C}" dt="2025-09-30T21:19:49.144" v="1371" actId="20577"/>
        <pc:sldMkLst>
          <pc:docMk/>
          <pc:sldMk cId="2040830893" sldId="287"/>
        </pc:sldMkLst>
        <pc:spChg chg="del mod">
          <ac:chgData name="Stephanie Morris" userId="S::stephanie.morris@sd71.bc.ca::9bcdd943-8b12-41d5-96b9-88ecbd2331df" providerId="AD" clId="Web-{E7D3020D-0490-C47B-2326-519CC91D1F4C}" dt="2025-09-30T20:14:12.011" v="524"/>
          <ac:spMkLst>
            <pc:docMk/>
            <pc:sldMk cId="2040830893" sldId="287"/>
            <ac:spMk id="2" creationId="{CE998A42-667F-2B11-1E3A-A06E4AB50C2F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0:54:27.100" v="1068"/>
          <ac:spMkLst>
            <pc:docMk/>
            <pc:sldMk cId="2040830893" sldId="287"/>
            <ac:spMk id="3" creationId="{4D80474A-F872-3E7F-1577-A63AF8C7492A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14:27.152" v="526"/>
          <ac:spMkLst>
            <pc:docMk/>
            <pc:sldMk cId="2040830893" sldId="287"/>
            <ac:spMk id="5" creationId="{16D5BF27-EFA2-71B3-253D-BD2D95092161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16:30.717" v="552"/>
          <ac:spMkLst>
            <pc:docMk/>
            <pc:sldMk cId="2040830893" sldId="287"/>
            <ac:spMk id="6" creationId="{74D479BC-FF01-9155-F110-8CF41D0DB7A9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19:49.144" v="1371" actId="20577"/>
          <ac:spMkLst>
            <pc:docMk/>
            <pc:sldMk cId="2040830893" sldId="287"/>
            <ac:spMk id="7" creationId="{7FC7CA9F-7D77-2D34-197B-3AD39352718B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07:46.321" v="1291" actId="20577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addSp delSp modSp new mod setBg">
        <pc:chgData name="Stephanie Morris" userId="S::stephanie.morris@sd71.bc.ca::9bcdd943-8b12-41d5-96b9-88ecbd2331df" providerId="AD" clId="Web-{E7D3020D-0490-C47B-2326-519CC91D1F4C}" dt="2025-09-30T21:19:21.675" v="1367" actId="20577"/>
        <pc:sldMkLst>
          <pc:docMk/>
          <pc:sldMk cId="2334696454" sldId="288"/>
        </pc:sldMkLst>
        <pc:spChg chg="mod">
          <ac:chgData name="Stephanie Morris" userId="S::stephanie.morris@sd71.bc.ca::9bcdd943-8b12-41d5-96b9-88ecbd2331df" providerId="AD" clId="Web-{E7D3020D-0490-C47B-2326-519CC91D1F4C}" dt="2025-09-30T21:19:21.675" v="1367" actId="20577"/>
          <ac:spMkLst>
            <pc:docMk/>
            <pc:sldMk cId="2334696454" sldId="288"/>
            <ac:spMk id="2" creationId="{ACAEC8AE-D2FF-26B8-EE22-3D06DBD169D2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57:06.323" v="1094"/>
          <ac:spMkLst>
            <pc:docMk/>
            <pc:sldMk cId="2334696454" sldId="288"/>
            <ac:spMk id="3" creationId="{6206CC36-C8E9-8DA8-8351-062155E35CD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7:06.292" v="1093"/>
          <ac:spMkLst>
            <pc:docMk/>
            <pc:sldMk cId="2334696454" sldId="288"/>
            <ac:spMk id="17" creationId="{2E442304-DDBD-4F7B-8017-36BCC863FB40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7:06.292" v="1093"/>
          <ac:spMkLst>
            <pc:docMk/>
            <pc:sldMk cId="2334696454" sldId="288"/>
            <ac:spMk id="18" creationId="{5E107275-3853-46FD-A241-DE4355A42675}"/>
          </ac:spMkLst>
        </pc:spChg>
        <pc:graphicFrameChg chg="add del">
          <ac:chgData name="Stephanie Morris" userId="S::stephanie.morris@sd71.bc.ca::9bcdd943-8b12-41d5-96b9-88ecbd2331df" providerId="AD" clId="Web-{E7D3020D-0490-C47B-2326-519CC91D1F4C}" dt="2025-09-30T20:56:57.776" v="1091"/>
          <ac:graphicFrameMkLst>
            <pc:docMk/>
            <pc:sldMk cId="2334696454" sldId="288"/>
            <ac:graphicFrameMk id="5" creationId="{F26F5E3E-F092-5402-1B75-D6EE642A2AA0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57:06.292" v="1093"/>
          <ac:graphicFrameMkLst>
            <pc:docMk/>
            <pc:sldMk cId="2334696454" sldId="288"/>
            <ac:graphicFrameMk id="19" creationId="{D1FC8C12-3058-CF6F-C8E7-2890B3DADCCF}"/>
          </ac:graphicFrameMkLst>
        </pc:graphicFrameChg>
        <pc:graphicFrameChg chg="add mod modGraphic">
          <ac:chgData name="Stephanie Morris" userId="S::stephanie.morris@sd71.bc.ca::9bcdd943-8b12-41d5-96b9-88ecbd2331df" providerId="AD" clId="Web-{E7D3020D-0490-C47B-2326-519CC91D1F4C}" dt="2025-09-30T21:06:35.383" v="1280" actId="20577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new del">
        <pc:chgData name="Stephanie Morris" userId="S::stephanie.morris@sd71.bc.ca::9bcdd943-8b12-41d5-96b9-88ecbd2331df" providerId="AD" clId="Web-{E7D3020D-0490-C47B-2326-519CC91D1F4C}" dt="2025-09-30T20:25:19.935" v="707"/>
        <pc:sldMkLst>
          <pc:docMk/>
          <pc:sldMk cId="535270200" sldId="289"/>
        </pc:sldMkLst>
      </pc:sldChg>
      <pc:sldChg chg="addSp delSp modSp add del">
        <pc:chgData name="Stephanie Morris" userId="S::stephanie.morris@sd71.bc.ca::9bcdd943-8b12-41d5-96b9-88ecbd2331df" providerId="AD" clId="Web-{E7D3020D-0490-C47B-2326-519CC91D1F4C}" dt="2025-09-30T20:59:49.300" v="1112"/>
        <pc:sldMkLst>
          <pc:docMk/>
          <pc:sldMk cId="3044467214" sldId="290"/>
        </pc:sldMkLst>
        <pc:spChg chg="mod">
          <ac:chgData name="Stephanie Morris" userId="S::stephanie.morris@sd71.bc.ca::9bcdd943-8b12-41d5-96b9-88ecbd2331df" providerId="AD" clId="Web-{E7D3020D-0490-C47B-2326-519CC91D1F4C}" dt="2025-09-30T20:35:31.041" v="804" actId="20577"/>
          <ac:spMkLst>
            <pc:docMk/>
            <pc:sldMk cId="3044467214" sldId="290"/>
            <ac:spMk id="3" creationId="{585BDC70-F4B4-63DC-FCD3-69449525AD13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28:46.035" v="736"/>
          <ac:spMkLst>
            <pc:docMk/>
            <pc:sldMk cId="3044467214" sldId="290"/>
            <ac:spMk id="6" creationId="{06D6C523-DB95-2BC7-1BB7-D25B728F6262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0:46:22.765" v="948" actId="20577"/>
          <ac:spMkLst>
            <pc:docMk/>
            <pc:sldMk cId="3044467214" sldId="290"/>
            <ac:spMk id="7" creationId="{7E04B86B-5315-402B-56ED-8211E172DCC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26:11.843" v="729"/>
          <ac:picMkLst>
            <pc:docMk/>
            <pc:sldMk cId="3044467214" sldId="290"/>
            <ac:picMk id="4" creationId="{60F2697D-C8C9-34DF-0657-1C57AAFF542E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28:14.456" v="732"/>
          <ac:picMkLst>
            <pc:docMk/>
            <pc:sldMk cId="3044467214" sldId="290"/>
            <ac:picMk id="5" creationId="{54ABA03C-F004-F274-0C95-43B1FE85BAF1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8:56.329" v="1103"/>
          <ac:picMkLst>
            <pc:docMk/>
            <pc:sldMk cId="3044467214" sldId="290"/>
            <ac:picMk id="8" creationId="{DB24F77D-5EAA-2CE3-B1D6-4720265236D4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9:15.018" v="1106"/>
          <ac:picMkLst>
            <pc:docMk/>
            <pc:sldMk cId="3044467214" sldId="290"/>
            <ac:picMk id="9" creationId="{AF1B2096-28EF-C3F9-CD76-55F788A98C30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9:31.268" v="1109"/>
          <ac:picMkLst>
            <pc:docMk/>
            <pc:sldMk cId="3044467214" sldId="290"/>
            <ac:picMk id="10" creationId="{E931A0AF-E362-4729-A7E9-AEB5497F1902}"/>
          </ac:picMkLst>
        </pc:picChg>
      </pc:sldChg>
      <pc:sldChg chg="new del">
        <pc:chgData name="Stephanie Morris" userId="S::stephanie.morris@sd71.bc.ca::9bcdd943-8b12-41d5-96b9-88ecbd2331df" providerId="AD" clId="Web-{E7D3020D-0490-C47B-2326-519CC91D1F4C}" dt="2025-09-30T20:59:52.113" v="1113"/>
        <pc:sldMkLst>
          <pc:docMk/>
          <pc:sldMk cId="613498692" sldId="291"/>
        </pc:sldMkLst>
      </pc:sldChg>
      <pc:sldChg chg="add del">
        <pc:chgData name="Stephanie Morris" userId="S::stephanie.morris@sd71.bc.ca::9bcdd943-8b12-41d5-96b9-88ecbd2331df" providerId="AD" clId="Web-{E7D3020D-0490-C47B-2326-519CC91D1F4C}" dt="2025-09-30T20:47:29.532" v="952"/>
        <pc:sldMkLst>
          <pc:docMk/>
          <pc:sldMk cId="1724730639" sldId="292"/>
        </pc:sldMkLst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7:45.335" v="1573" actId="20577"/>
        <pc:sldMkLst>
          <pc:docMk/>
          <pc:sldMk cId="2238718248" sldId="293"/>
        </pc:sldMkLst>
        <pc:spChg chg="mod">
          <ac:chgData name="Stephanie Morris" userId="S::stephanie.morris@sd71.bc.ca::9bcdd943-8b12-41d5-96b9-88ecbd2331df" providerId="AD" clId="Web-{E7D3020D-0490-C47B-2326-519CC91D1F4C}" dt="2025-09-30T21:31:12.410" v="1472" actId="20577"/>
          <ac:spMkLst>
            <pc:docMk/>
            <pc:sldMk cId="2238718248" sldId="293"/>
            <ac:spMk id="2" creationId="{CD6C2A77-9D09-92E5-24BE-2498A208AF59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47:45.335" v="1573" actId="20577"/>
          <ac:spMkLst>
            <pc:docMk/>
            <pc:sldMk cId="2238718248" sldId="293"/>
            <ac:spMk id="3" creationId="{83CB8BFC-29F8-B26B-9687-7978BA8BF067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1:13.004" v="1050"/>
          <ac:picMkLst>
            <pc:docMk/>
            <pc:sldMk cId="2238718248" sldId="293"/>
            <ac:picMk id="4" creationId="{E20CB2BA-9845-BA9B-ED88-CF2C47DB265E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0:51:40.786" v="1054" actId="1076"/>
          <ac:picMkLst>
            <pc:docMk/>
            <pc:sldMk cId="2238718248" sldId="293"/>
            <ac:picMk id="5" creationId="{8F3CABE0-6D06-6FEA-CB20-2CF2AABF8B0C}"/>
          </ac:picMkLst>
        </pc:picChg>
      </pc:sldChg>
      <pc:sldChg chg="new del ord">
        <pc:chgData name="Stephanie Morris" userId="S::stephanie.morris@sd71.bc.ca::9bcdd943-8b12-41d5-96b9-88ecbd2331df" providerId="AD" clId="Web-{E7D3020D-0490-C47B-2326-519CC91D1F4C}" dt="2025-09-30T20:53:57.975" v="1066"/>
        <pc:sldMkLst>
          <pc:docMk/>
          <pc:sldMk cId="2170142818" sldId="294"/>
        </pc:sldMkLst>
      </pc:sldChg>
      <pc:sldChg chg="addSp delSp modSp add ord replId">
        <pc:chgData name="Stephanie Morris" userId="S::stephanie.morris@sd71.bc.ca::9bcdd943-8b12-41d5-96b9-88ecbd2331df" providerId="AD" clId="Web-{E7D3020D-0490-C47B-2326-519CC91D1F4C}" dt="2025-09-30T21:30:57.238" v="1471" actId="20577"/>
        <pc:sldMkLst>
          <pc:docMk/>
          <pc:sldMk cId="1264239064" sldId="295"/>
        </pc:sldMkLst>
        <pc:spChg chg="mod">
          <ac:chgData name="Stephanie Morris" userId="S::stephanie.morris@sd71.bc.ca::9bcdd943-8b12-41d5-96b9-88ecbd2331df" providerId="AD" clId="Web-{E7D3020D-0490-C47B-2326-519CC91D1F4C}" dt="2025-09-30T21:30:51.066" v="1470" actId="20577"/>
          <ac:spMkLst>
            <pc:docMk/>
            <pc:sldMk cId="1264239064" sldId="295"/>
            <ac:spMk id="2" creationId="{F103C6A8-3D83-EB80-D331-D078BC99991A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30:57.238" v="1471" actId="20577"/>
          <ac:spMkLst>
            <pc:docMk/>
            <pc:sldMk cId="1264239064" sldId="295"/>
            <ac:spMk id="3" creationId="{A05674ED-9977-61EB-B563-7433872BC3EE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05:28.846" v="1274" actId="20577"/>
          <ac:spMkLst>
            <pc:docMk/>
            <pc:sldMk cId="1264239064" sldId="295"/>
            <ac:spMk id="7" creationId="{E82713B0-FD8D-A1BB-E9A5-075008C84D5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3:35.303" v="1062"/>
          <ac:picMkLst>
            <pc:docMk/>
            <pc:sldMk cId="1264239064" sldId="295"/>
            <ac:picMk id="4" creationId="{CEF963EB-E792-40AD-A6DF-5D53C21809A3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1:00:38.974" v="1117"/>
          <ac:picMkLst>
            <pc:docMk/>
            <pc:sldMk cId="1264239064" sldId="295"/>
            <ac:picMk id="6" creationId="{9F0B7DAB-34E1-E4F5-5FB5-7862E8A768DE}"/>
          </ac:picMkLst>
        </pc:picChg>
      </pc:sldChg>
      <pc:sldChg chg="add del replId">
        <pc:chgData name="Stephanie Morris" userId="S::stephanie.morris@sd71.bc.ca::9bcdd943-8b12-41d5-96b9-88ecbd2331df" providerId="AD" clId="Web-{E7D3020D-0490-C47B-2326-519CC91D1F4C}" dt="2025-09-30T20:59:56.316" v="1114"/>
        <pc:sldMkLst>
          <pc:docMk/>
          <pc:sldMk cId="3868973885" sldId="296"/>
        </pc:sldMkLst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8:18.725" v="1575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E7D3020D-0490-C47B-2326-519CC91D1F4C}" dt="2025-09-30T21:48:03.835" v="1574" actId="20577"/>
          <ac:spMkLst>
            <pc:docMk/>
            <pc:sldMk cId="3319987829" sldId="297"/>
            <ac:spMk id="2" creationId="{AB00A4F2-84D6-F46F-E1AE-9E207CB4A1C9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48:18.725" v="1575" actId="20577"/>
          <ac:spMkLst>
            <pc:docMk/>
            <pc:sldMk cId="3319987829" sldId="297"/>
            <ac:spMk id="3" creationId="{BE6A8739-F1C5-7FDF-B71F-3C0E5325BF5B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29:38.330" v="1465" actId="20577"/>
          <ac:spMkLst>
            <pc:docMk/>
            <pc:sldMk cId="3319987829" sldId="297"/>
            <ac:spMk id="6" creationId="{777110A8-9EA2-9D52-526A-0C3CDF723EAC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8:04.546" v="1098"/>
          <ac:picMkLst>
            <pc:docMk/>
            <pc:sldMk cId="3319987829" sldId="297"/>
            <ac:picMk id="5" creationId="{6BADC672-4ED8-6FC7-B12C-13006E0463E6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33.549" v="1354" actId="1076"/>
          <ac:picMkLst>
            <pc:docMk/>
            <pc:sldMk cId="3319987829" sldId="297"/>
            <ac:picMk id="7" creationId="{B10BDDBD-31CB-D70C-CA84-9879B3434CF1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37.752" v="1355" actId="1076"/>
          <ac:picMkLst>
            <pc:docMk/>
            <pc:sldMk cId="3319987829" sldId="297"/>
            <ac:picMk id="8" creationId="{7137DEB5-2859-85E6-E0EB-03C3F24D7E69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42.518" v="1357" actId="1076"/>
          <ac:picMkLst>
            <pc:docMk/>
            <pc:sldMk cId="3319987829" sldId="297"/>
            <ac:picMk id="9" creationId="{8E991244-D18F-E9D3-AC50-C4BC61FC4315}"/>
          </ac:picMkLst>
        </pc:picChg>
      </pc:sldChg>
      <pc:sldChg chg="modSp add replId">
        <pc:chgData name="Stephanie Morris" userId="S::stephanie.morris@sd71.bc.ca::9bcdd943-8b12-41d5-96b9-88ecbd2331df" providerId="AD" clId="Web-{E7D3020D-0490-C47B-2326-519CC91D1F4C}" dt="2025-09-30T21:12:38.430" v="1328" actId="20577"/>
        <pc:sldMkLst>
          <pc:docMk/>
          <pc:sldMk cId="3140938321" sldId="298"/>
        </pc:sldMkLst>
        <pc:spChg chg="mod">
          <ac:chgData name="Stephanie Morris" userId="S::stephanie.morris@sd71.bc.ca::9bcdd943-8b12-41d5-96b9-88ecbd2331df" providerId="AD" clId="Web-{E7D3020D-0490-C47B-2326-519CC91D1F4C}" dt="2025-09-30T21:12:10.758" v="1323" actId="20577"/>
          <ac:spMkLst>
            <pc:docMk/>
            <pc:sldMk cId="3140938321" sldId="298"/>
            <ac:spMk id="2" creationId="{3F97F0D1-E3AE-4345-8364-42D0A12B1A08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12:38.430" v="1328" actId="20577"/>
          <ac:spMkLst>
            <pc:docMk/>
            <pc:sldMk cId="3140938321" sldId="298"/>
            <ac:spMk id="3" creationId="{B10397C5-F129-2497-CFDC-C63DAC5FBD61}"/>
          </ac:spMkLst>
        </pc:spChg>
      </pc:sldChg>
      <pc:sldChg chg="new del">
        <pc:chgData name="Stephanie Morris" userId="S::stephanie.morris@sd71.bc.ca::9bcdd943-8b12-41d5-96b9-88ecbd2331df" providerId="AD" clId="Web-{E7D3020D-0490-C47B-2326-519CC91D1F4C}" dt="2025-09-30T21:20:51.722" v="1375"/>
        <pc:sldMkLst>
          <pc:docMk/>
          <pc:sldMk cId="2022471374" sldId="299"/>
        </pc:sldMkLst>
      </pc:sldChg>
      <pc:sldChg chg="modSp add replId">
        <pc:chgData name="Stephanie Morris" userId="S::stephanie.morris@sd71.bc.ca::9bcdd943-8b12-41d5-96b9-88ecbd2331df" providerId="AD" clId="Web-{E7D3020D-0490-C47B-2326-519CC91D1F4C}" dt="2025-09-30T22:09:54.089" v="1817" actId="20577"/>
        <pc:sldMkLst>
          <pc:docMk/>
          <pc:sldMk cId="3694658804" sldId="300"/>
        </pc:sldMkLst>
        <pc:spChg chg="mod">
          <ac:chgData name="Stephanie Morris" userId="S::stephanie.morris@sd71.bc.ca::9bcdd943-8b12-41d5-96b9-88ecbd2331df" providerId="AD" clId="Web-{E7D3020D-0490-C47B-2326-519CC91D1F4C}" dt="2025-09-30T22:05:38.825" v="1809" actId="20577"/>
          <ac:spMkLst>
            <pc:docMk/>
            <pc:sldMk cId="3694658804" sldId="300"/>
            <ac:spMk id="2" creationId="{9B176B2A-B993-B344-657D-DC5E0B7FC56D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9:54.089" v="1817" actId="20577"/>
          <ac:spMkLst>
            <pc:docMk/>
            <pc:sldMk cId="3694658804" sldId="300"/>
            <ac:spMk id="3" creationId="{253362AB-2B8F-A638-6FDD-6636A87F778F}"/>
          </ac:spMkLst>
        </pc:spChg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5:15.505" v="1561" actId="1076"/>
        <pc:sldMkLst>
          <pc:docMk/>
          <pc:sldMk cId="112162876" sldId="301"/>
        </pc:sldMkLst>
        <pc:spChg chg="mod">
          <ac:chgData name="Stephanie Morris" userId="S::stephanie.morris@sd71.bc.ca::9bcdd943-8b12-41d5-96b9-88ecbd2331df" providerId="AD" clId="Web-{E7D3020D-0490-C47B-2326-519CC91D1F4C}" dt="2025-09-30T21:43:04.302" v="1549" actId="20577"/>
          <ac:spMkLst>
            <pc:docMk/>
            <pc:sldMk cId="112162876" sldId="301"/>
            <ac:spMk id="3" creationId="{E9366DA0-D2F2-C2B7-2B4B-1E07CACE1DC3}"/>
          </ac:spMkLst>
        </pc:spChg>
        <pc:picChg chg="add mod">
          <ac:chgData name="Stephanie Morris" userId="S::stephanie.morris@sd71.bc.ca::9bcdd943-8b12-41d5-96b9-88ecbd2331df" providerId="AD" clId="Web-{E7D3020D-0490-C47B-2326-519CC91D1F4C}" dt="2025-09-30T21:45:15.505" v="1561" actId="1076"/>
          <ac:picMkLst>
            <pc:docMk/>
            <pc:sldMk cId="112162876" sldId="301"/>
            <ac:picMk id="4" creationId="{9E27E66B-C94E-9984-3A8B-B1AE74CD1970}"/>
          </ac:picMkLst>
        </pc:picChg>
        <pc:picChg chg="del">
          <ac:chgData name="Stephanie Morris" userId="S::stephanie.morris@sd71.bc.ca::9bcdd943-8b12-41d5-96b9-88ecbd2331df" providerId="AD" clId="Web-{E7D3020D-0490-C47B-2326-519CC91D1F4C}" dt="2025-09-30T21:43:10.427" v="1550"/>
          <ac:picMkLst>
            <pc:docMk/>
            <pc:sldMk cId="112162876" sldId="301"/>
            <ac:picMk id="5" creationId="{3D4C9223-D371-B88D-B10B-A33D4DB0EB79}"/>
          </ac:picMkLst>
        </pc:picChg>
      </pc:sldChg>
      <pc:sldChg chg="add del">
        <pc:chgData name="Stephanie Morris" userId="S::stephanie.morris@sd71.bc.ca::9bcdd943-8b12-41d5-96b9-88ecbd2331df" providerId="AD" clId="Web-{E7D3020D-0490-C47B-2326-519CC91D1F4C}" dt="2025-09-30T21:26:09.277" v="1412"/>
        <pc:sldMkLst>
          <pc:docMk/>
          <pc:sldMk cId="1462583547" sldId="301"/>
        </pc:sldMkLst>
      </pc:sldChg>
      <pc:sldChg chg="modSp new">
        <pc:chgData name="Stephanie Morris" userId="S::stephanie.morris@sd71.bc.ca::9bcdd943-8b12-41d5-96b9-88ecbd2331df" providerId="AD" clId="Web-{E7D3020D-0490-C47B-2326-519CC91D1F4C}" dt="2025-09-30T22:01:41.164" v="1796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E7D3020D-0490-C47B-2326-519CC91D1F4C}" dt="2025-09-30T21:55:51.138" v="1788" actId="20577"/>
          <ac:spMkLst>
            <pc:docMk/>
            <pc:sldMk cId="3124740346" sldId="302"/>
            <ac:spMk id="2" creationId="{EFDAF225-5E67-3312-5B29-C3FF35DAC7AD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1:41.164" v="1796" actId="20577"/>
          <ac:spMkLst>
            <pc:docMk/>
            <pc:sldMk cId="3124740346" sldId="302"/>
            <ac:spMk id="3" creationId="{AF7F645B-781B-013A-EB7A-14121E2F9863}"/>
          </ac:spMkLst>
        </pc:spChg>
      </pc:sldChg>
      <pc:sldChg chg="addSp delSp modSp new del">
        <pc:chgData name="Stephanie Morris" userId="S::stephanie.morris@sd71.bc.ca::9bcdd943-8b12-41d5-96b9-88ecbd2331df" providerId="AD" clId="Web-{E7D3020D-0490-C47B-2326-519CC91D1F4C}" dt="2025-09-30T21:51:19.680" v="1645"/>
        <pc:sldMkLst>
          <pc:docMk/>
          <pc:sldMk cId="662740846" sldId="303"/>
        </pc:sldMkLst>
        <pc:spChg chg="mod">
          <ac:chgData name="Stephanie Morris" userId="S::stephanie.morris@sd71.bc.ca::9bcdd943-8b12-41d5-96b9-88ecbd2331df" providerId="AD" clId="Web-{E7D3020D-0490-C47B-2326-519CC91D1F4C}" dt="2025-09-30T21:51:03.820" v="1642" actId="20577"/>
          <ac:spMkLst>
            <pc:docMk/>
            <pc:sldMk cId="662740846" sldId="303"/>
            <ac:spMk id="2" creationId="{62A02AB6-868B-DED5-3B3A-ED842FDFCCC5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1:51:14.649" v="1644"/>
          <ac:spMkLst>
            <pc:docMk/>
            <pc:sldMk cId="662740846" sldId="303"/>
            <ac:spMk id="3" creationId="{CF4119CD-9A11-D994-0164-8D2109548C63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51:14.649" v="1644"/>
          <ac:spMkLst>
            <pc:docMk/>
            <pc:sldMk cId="662740846" sldId="303"/>
            <ac:spMk id="5" creationId="{03869ED8-E5DC-47B2-0BC5-7204C24044AC}"/>
          </ac:spMkLst>
        </pc:spChg>
      </pc:sldChg>
      <pc:sldMasterChg chg="mod setBg modSldLayout">
        <pc:chgData name="Stephanie Morris" userId="S::stephanie.morris@sd71.bc.ca::9bcdd943-8b12-41d5-96b9-88ecbd2331df" providerId="AD" clId="Web-{E7D3020D-0490-C47B-2326-519CC91D1F4C}" dt="2025-09-30T20:08:59.519" v="493"/>
        <pc:sldMasterMkLst>
          <pc:docMk/>
          <pc:sldMasterMk cId="2460954070" sldId="2147483660"/>
        </pc:sldMasterMkLst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385387890" sldId="2147483661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733172339" sldId="2147483665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210312558" sldId="2147483666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1718958274" sldId="2147483669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33.svg"/><Relationship Id="rId2" Type="http://schemas.openxmlformats.org/officeDocument/2006/relationships/image" Target="../media/image28.png"/><Relationship Id="rId1" Type="http://schemas.openxmlformats.org/officeDocument/2006/relationships/hyperlink" Target="https://outlook.office365.com/book/GPVanierCounselling@learn71.onmicrosoft.com/?ismsaljsauthenabled=true" TargetMode="External"/><Relationship Id="rId6" Type="http://schemas.openxmlformats.org/officeDocument/2006/relationships/image" Target="../media/image32.png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sv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2.png"/><Relationship Id="rId5" Type="http://schemas.openxmlformats.org/officeDocument/2006/relationships/hyperlink" Target="https://outlook.office365.com/book/GPVanierCounselling@learn71.onmicrosoft.com/?ismsaljsauthenabled=true" TargetMode="External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207DE6-2FAC-4D69-A87A-C7ECBF8787F0}" type="doc">
      <dgm:prSet loTypeId="urn:microsoft.com/office/officeart/2018/2/layout/IconCircleList" loCatId="icon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43AB68B-83FD-4B1D-882D-58EE3A75818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Merit-Based</a:t>
          </a:r>
          <a:r>
            <a:rPr lang="en-US" sz="2000" b="1"/>
            <a:t> scholarships</a:t>
          </a:r>
          <a:r>
            <a:rPr lang="en-US" sz="2000"/>
            <a:t> (awarded for academic, athletic, or artistic excellence)</a:t>
          </a:r>
        </a:p>
      </dgm:t>
    </dgm:pt>
    <dgm:pt modelId="{5E841F36-A327-4476-A3C6-D7A4F0BC82E1}" type="parTrans" cxnId="{4DE625D5-6603-4334-9A05-E3D33142919B}">
      <dgm:prSet/>
      <dgm:spPr/>
      <dgm:t>
        <a:bodyPr/>
        <a:lstStyle/>
        <a:p>
          <a:endParaRPr lang="en-US"/>
        </a:p>
      </dgm:t>
    </dgm:pt>
    <dgm:pt modelId="{5F434CA3-716F-48C9-8C4D-EC87BBA5557A}" type="sibTrans" cxnId="{4DE625D5-6603-4334-9A05-E3D33142919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AC7EF2C-AD3C-4357-824A-30BC0EE5DF1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Need-Based</a:t>
          </a:r>
          <a:r>
            <a:rPr lang="en-US" sz="2000" b="1"/>
            <a:t> bursaries</a:t>
          </a:r>
          <a:r>
            <a:rPr lang="en-US" sz="2000"/>
            <a:t> (allocated based on financial need)</a:t>
          </a:r>
        </a:p>
      </dgm:t>
    </dgm:pt>
    <dgm:pt modelId="{E4AC9DA8-7E85-4C2A-8059-01705F3EC1F0}" type="parTrans" cxnId="{FFC29CDB-AD1E-4AC1-94B2-43AF8983BF0D}">
      <dgm:prSet/>
      <dgm:spPr/>
      <dgm:t>
        <a:bodyPr/>
        <a:lstStyle/>
        <a:p>
          <a:endParaRPr lang="en-US"/>
        </a:p>
      </dgm:t>
    </dgm:pt>
    <dgm:pt modelId="{D7149D5D-5F5E-4FA4-9EAE-D36AB573E2F8}" type="sibTrans" cxnId="{FFC29CDB-AD1E-4AC1-94B2-43AF8983BF0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FA9BAA8-1938-49A0-B012-A97A0301E2E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Entrance</a:t>
          </a:r>
          <a:r>
            <a:rPr lang="en-US" sz="2000" b="1"/>
            <a:t> </a:t>
          </a:r>
          <a:r>
            <a:rPr lang="en-US" sz="2000" b="1">
              <a:latin typeface="Aptos Display" panose="020F0302020204030204"/>
            </a:rPr>
            <a:t>Scholarships</a:t>
          </a:r>
          <a:endParaRPr lang="en-US" sz="2000"/>
        </a:p>
      </dgm:t>
    </dgm:pt>
    <dgm:pt modelId="{7E540E51-D8A4-43AD-B3F9-8428E5FB4427}" type="parTrans" cxnId="{E9320284-7E5F-415F-A97B-0D00BF8FDB12}">
      <dgm:prSet/>
      <dgm:spPr/>
      <dgm:t>
        <a:bodyPr/>
        <a:lstStyle/>
        <a:p>
          <a:endParaRPr lang="en-US"/>
        </a:p>
      </dgm:t>
    </dgm:pt>
    <dgm:pt modelId="{467C0755-66DB-4A69-A6FC-3D1EE9193405}" type="sibTrans" cxnId="{E9320284-7E5F-415F-A97B-0D00BF8FDB1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597FC66-816A-432E-B8EC-964594B47E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Additionally, many institutions provide scholarships and </a:t>
          </a:r>
          <a:r>
            <a:rPr lang="en-US" sz="2000" b="1"/>
            <a:t>bursaries for specific demographics,</a:t>
          </a:r>
          <a:r>
            <a:rPr lang="en-US" sz="2000"/>
            <a:t> such as Indigenous students or those facing adversity</a:t>
          </a:r>
        </a:p>
      </dgm:t>
    </dgm:pt>
    <dgm:pt modelId="{3E44A83C-5973-4E8A-84D8-0ECDB5AA749C}" type="parTrans" cxnId="{687EBE67-F173-4106-B3FF-785DA996EB45}">
      <dgm:prSet/>
      <dgm:spPr/>
      <dgm:t>
        <a:bodyPr/>
        <a:lstStyle/>
        <a:p>
          <a:endParaRPr lang="en-US"/>
        </a:p>
      </dgm:t>
    </dgm:pt>
    <dgm:pt modelId="{C36413BC-2A31-472E-BDA1-06FBA2F00126}" type="sibTrans" cxnId="{687EBE67-F173-4106-B3FF-785DA996EB45}">
      <dgm:prSet/>
      <dgm:spPr/>
      <dgm:t>
        <a:bodyPr/>
        <a:lstStyle/>
        <a:p>
          <a:endParaRPr lang="en-US"/>
        </a:p>
      </dgm:t>
    </dgm:pt>
    <dgm:pt modelId="{0813C7D4-72FF-4719-9B7D-B2F2B2F2E3AB}" type="pres">
      <dgm:prSet presAssocID="{A7207DE6-2FAC-4D69-A87A-C7ECBF8787F0}" presName="root" presStyleCnt="0">
        <dgm:presLayoutVars>
          <dgm:dir/>
          <dgm:resizeHandles val="exact"/>
        </dgm:presLayoutVars>
      </dgm:prSet>
      <dgm:spPr/>
    </dgm:pt>
    <dgm:pt modelId="{8399AA68-41D4-4A5B-A586-9D72AF406FC0}" type="pres">
      <dgm:prSet presAssocID="{A7207DE6-2FAC-4D69-A87A-C7ECBF8787F0}" presName="container" presStyleCnt="0">
        <dgm:presLayoutVars>
          <dgm:dir/>
          <dgm:resizeHandles val="exact"/>
        </dgm:presLayoutVars>
      </dgm:prSet>
      <dgm:spPr/>
    </dgm:pt>
    <dgm:pt modelId="{8AD16A48-4C1F-4ED7-8FA5-30F9949C3FF4}" type="pres">
      <dgm:prSet presAssocID="{A43AB68B-83FD-4B1D-882D-58EE3A758184}" presName="compNode" presStyleCnt="0"/>
      <dgm:spPr/>
    </dgm:pt>
    <dgm:pt modelId="{F81CAAF3-FF4F-4D62-AF70-24C5483732C8}" type="pres">
      <dgm:prSet presAssocID="{A43AB68B-83FD-4B1D-882D-58EE3A758184}" presName="iconBgRect" presStyleLbl="bgShp" presStyleIdx="0" presStyleCnt="4"/>
      <dgm:spPr/>
    </dgm:pt>
    <dgm:pt modelId="{23E1C14E-8E08-4A16-ACBD-C61ED2CD5371}" type="pres">
      <dgm:prSet presAssocID="{A43AB68B-83FD-4B1D-882D-58EE3A75818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AB443B9C-1628-4164-9394-566D20CF96E7}" type="pres">
      <dgm:prSet presAssocID="{A43AB68B-83FD-4B1D-882D-58EE3A758184}" presName="spaceRect" presStyleCnt="0"/>
      <dgm:spPr/>
    </dgm:pt>
    <dgm:pt modelId="{EB56CC90-40D2-4598-B79A-9904C862C625}" type="pres">
      <dgm:prSet presAssocID="{A43AB68B-83FD-4B1D-882D-58EE3A758184}" presName="textRect" presStyleLbl="revTx" presStyleIdx="0" presStyleCnt="4">
        <dgm:presLayoutVars>
          <dgm:chMax val="1"/>
          <dgm:chPref val="1"/>
        </dgm:presLayoutVars>
      </dgm:prSet>
      <dgm:spPr/>
    </dgm:pt>
    <dgm:pt modelId="{381616AC-277D-423A-B312-5991591340C8}" type="pres">
      <dgm:prSet presAssocID="{5F434CA3-716F-48C9-8C4D-EC87BBA5557A}" presName="sibTrans" presStyleLbl="sibTrans2D1" presStyleIdx="0" presStyleCnt="0"/>
      <dgm:spPr/>
    </dgm:pt>
    <dgm:pt modelId="{09624AB0-9F83-49C6-AA02-078E975969ED}" type="pres">
      <dgm:prSet presAssocID="{5AC7EF2C-AD3C-4357-824A-30BC0EE5DF1D}" presName="compNode" presStyleCnt="0"/>
      <dgm:spPr/>
    </dgm:pt>
    <dgm:pt modelId="{27E775A8-2BCE-4FD3-B80F-910C52C565B8}" type="pres">
      <dgm:prSet presAssocID="{5AC7EF2C-AD3C-4357-824A-30BC0EE5DF1D}" presName="iconBgRect" presStyleLbl="bgShp" presStyleIdx="1" presStyleCnt="4"/>
      <dgm:spPr/>
    </dgm:pt>
    <dgm:pt modelId="{43D64C9C-6BEB-4DA7-9CB7-B82F729654B1}" type="pres">
      <dgm:prSet presAssocID="{5AC7EF2C-AD3C-4357-824A-30BC0EE5DF1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94ADB73-44A0-4487-BDF7-0CFEF3B1FC94}" type="pres">
      <dgm:prSet presAssocID="{5AC7EF2C-AD3C-4357-824A-30BC0EE5DF1D}" presName="spaceRect" presStyleCnt="0"/>
      <dgm:spPr/>
    </dgm:pt>
    <dgm:pt modelId="{27D63FBA-BA30-4492-836E-B08A19818E71}" type="pres">
      <dgm:prSet presAssocID="{5AC7EF2C-AD3C-4357-824A-30BC0EE5DF1D}" presName="textRect" presStyleLbl="revTx" presStyleIdx="1" presStyleCnt="4" custScaleY="103499" custLinFactNeighborX="1127" custLinFactNeighborY="-11371">
        <dgm:presLayoutVars>
          <dgm:chMax val="1"/>
          <dgm:chPref val="1"/>
        </dgm:presLayoutVars>
      </dgm:prSet>
      <dgm:spPr/>
    </dgm:pt>
    <dgm:pt modelId="{8B20B988-D87C-452F-9777-1C04EEAE708B}" type="pres">
      <dgm:prSet presAssocID="{D7149D5D-5F5E-4FA4-9EAE-D36AB573E2F8}" presName="sibTrans" presStyleLbl="sibTrans2D1" presStyleIdx="0" presStyleCnt="0"/>
      <dgm:spPr/>
    </dgm:pt>
    <dgm:pt modelId="{B9A9BC14-F799-4439-9421-B401C4DEC3C7}" type="pres">
      <dgm:prSet presAssocID="{8FA9BAA8-1938-49A0-B012-A97A0301E2E4}" presName="compNode" presStyleCnt="0"/>
      <dgm:spPr/>
    </dgm:pt>
    <dgm:pt modelId="{A4EC93D3-1E8F-4DCD-9B47-A0B0DC1B3E3D}" type="pres">
      <dgm:prSet presAssocID="{8FA9BAA8-1938-49A0-B012-A97A0301E2E4}" presName="iconBgRect" presStyleLbl="bgShp" presStyleIdx="2" presStyleCnt="4"/>
      <dgm:spPr/>
    </dgm:pt>
    <dgm:pt modelId="{54A04427-A7A3-4A44-9A78-02534088D84E}" type="pres">
      <dgm:prSet presAssocID="{8FA9BAA8-1938-49A0-B012-A97A0301E2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A497723-668B-4488-8EE6-799FE8037A1F}" type="pres">
      <dgm:prSet presAssocID="{8FA9BAA8-1938-49A0-B012-A97A0301E2E4}" presName="spaceRect" presStyleCnt="0"/>
      <dgm:spPr/>
    </dgm:pt>
    <dgm:pt modelId="{588D609A-2173-44F6-A04F-1D968AA5DD25}" type="pres">
      <dgm:prSet presAssocID="{8FA9BAA8-1938-49A0-B012-A97A0301E2E4}" presName="textRect" presStyleLbl="revTx" presStyleIdx="2" presStyleCnt="4">
        <dgm:presLayoutVars>
          <dgm:chMax val="1"/>
          <dgm:chPref val="1"/>
        </dgm:presLayoutVars>
      </dgm:prSet>
      <dgm:spPr/>
    </dgm:pt>
    <dgm:pt modelId="{F5D6F9E6-CE56-4F05-9ADB-3A10D3FCF2E3}" type="pres">
      <dgm:prSet presAssocID="{467C0755-66DB-4A69-A6FC-3D1EE9193405}" presName="sibTrans" presStyleLbl="sibTrans2D1" presStyleIdx="0" presStyleCnt="0"/>
      <dgm:spPr/>
    </dgm:pt>
    <dgm:pt modelId="{A19FB147-335E-490A-BB48-EFDC0041FB04}" type="pres">
      <dgm:prSet presAssocID="{1597FC66-816A-432E-B8EC-964594B47E56}" presName="compNode" presStyleCnt="0"/>
      <dgm:spPr/>
    </dgm:pt>
    <dgm:pt modelId="{63DFE513-1691-4F7B-AAFC-2B3F75D73FA9}" type="pres">
      <dgm:prSet presAssocID="{1597FC66-816A-432E-B8EC-964594B47E56}" presName="iconBgRect" presStyleLbl="bgShp" presStyleIdx="3" presStyleCnt="4"/>
      <dgm:spPr/>
    </dgm:pt>
    <dgm:pt modelId="{4BF26095-1A28-4344-9C46-A3CA9E6F487D}" type="pres">
      <dgm:prSet presAssocID="{1597FC66-816A-432E-B8EC-964594B47E5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F628164-1C83-4509-9DF9-FFA61C2D2E71}" type="pres">
      <dgm:prSet presAssocID="{1597FC66-816A-432E-B8EC-964594B47E56}" presName="spaceRect" presStyleCnt="0"/>
      <dgm:spPr/>
    </dgm:pt>
    <dgm:pt modelId="{5681044E-41F9-4E0C-8D7C-EACEA36220CD}" type="pres">
      <dgm:prSet presAssocID="{1597FC66-816A-432E-B8EC-964594B47E5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C89FA0B-4BB8-4277-86BC-D4DA003E7CFB}" type="presOf" srcId="{467C0755-66DB-4A69-A6FC-3D1EE9193405}" destId="{F5D6F9E6-CE56-4F05-9ADB-3A10D3FCF2E3}" srcOrd="0" destOrd="0" presId="urn:microsoft.com/office/officeart/2018/2/layout/IconCircleList"/>
    <dgm:cxn modelId="{687EBE67-F173-4106-B3FF-785DA996EB45}" srcId="{A7207DE6-2FAC-4D69-A87A-C7ECBF8787F0}" destId="{1597FC66-816A-432E-B8EC-964594B47E56}" srcOrd="3" destOrd="0" parTransId="{3E44A83C-5973-4E8A-84D8-0ECDB5AA749C}" sibTransId="{C36413BC-2A31-472E-BDA1-06FBA2F00126}"/>
    <dgm:cxn modelId="{E9320284-7E5F-415F-A97B-0D00BF8FDB12}" srcId="{A7207DE6-2FAC-4D69-A87A-C7ECBF8787F0}" destId="{8FA9BAA8-1938-49A0-B012-A97A0301E2E4}" srcOrd="2" destOrd="0" parTransId="{7E540E51-D8A4-43AD-B3F9-8428E5FB4427}" sibTransId="{467C0755-66DB-4A69-A6FC-3D1EE9193405}"/>
    <dgm:cxn modelId="{F9B7C386-537F-4C92-BC3B-860BA9317173}" type="presOf" srcId="{5AC7EF2C-AD3C-4357-824A-30BC0EE5DF1D}" destId="{27D63FBA-BA30-4492-836E-B08A19818E71}" srcOrd="0" destOrd="0" presId="urn:microsoft.com/office/officeart/2018/2/layout/IconCircleList"/>
    <dgm:cxn modelId="{D575F58D-6478-4695-8F42-B3A8E50DE571}" type="presOf" srcId="{A7207DE6-2FAC-4D69-A87A-C7ECBF8787F0}" destId="{0813C7D4-72FF-4719-9B7D-B2F2B2F2E3AB}" srcOrd="0" destOrd="0" presId="urn:microsoft.com/office/officeart/2018/2/layout/IconCircleList"/>
    <dgm:cxn modelId="{320EBFA8-1ED1-4047-AB73-85F8D967929E}" type="presOf" srcId="{1597FC66-816A-432E-B8EC-964594B47E56}" destId="{5681044E-41F9-4E0C-8D7C-EACEA36220CD}" srcOrd="0" destOrd="0" presId="urn:microsoft.com/office/officeart/2018/2/layout/IconCircleList"/>
    <dgm:cxn modelId="{26E1F1D1-43A5-4D81-B924-603B55C05907}" type="presOf" srcId="{D7149D5D-5F5E-4FA4-9EAE-D36AB573E2F8}" destId="{8B20B988-D87C-452F-9777-1C04EEAE708B}" srcOrd="0" destOrd="0" presId="urn:microsoft.com/office/officeart/2018/2/layout/IconCircleList"/>
    <dgm:cxn modelId="{4DE625D5-6603-4334-9A05-E3D33142919B}" srcId="{A7207DE6-2FAC-4D69-A87A-C7ECBF8787F0}" destId="{A43AB68B-83FD-4B1D-882D-58EE3A758184}" srcOrd="0" destOrd="0" parTransId="{5E841F36-A327-4476-A3C6-D7A4F0BC82E1}" sibTransId="{5F434CA3-716F-48C9-8C4D-EC87BBA5557A}"/>
    <dgm:cxn modelId="{CD5894DA-F142-49C8-B1D0-89F7F2BA1954}" type="presOf" srcId="{5F434CA3-716F-48C9-8C4D-EC87BBA5557A}" destId="{381616AC-277D-423A-B312-5991591340C8}" srcOrd="0" destOrd="0" presId="urn:microsoft.com/office/officeart/2018/2/layout/IconCircleList"/>
    <dgm:cxn modelId="{FFC29CDB-AD1E-4AC1-94B2-43AF8983BF0D}" srcId="{A7207DE6-2FAC-4D69-A87A-C7ECBF8787F0}" destId="{5AC7EF2C-AD3C-4357-824A-30BC0EE5DF1D}" srcOrd="1" destOrd="0" parTransId="{E4AC9DA8-7E85-4C2A-8059-01705F3EC1F0}" sibTransId="{D7149D5D-5F5E-4FA4-9EAE-D36AB573E2F8}"/>
    <dgm:cxn modelId="{A4FB16E4-25E3-42B9-B6FF-DF49FCF49E81}" type="presOf" srcId="{A43AB68B-83FD-4B1D-882D-58EE3A758184}" destId="{EB56CC90-40D2-4598-B79A-9904C862C625}" srcOrd="0" destOrd="0" presId="urn:microsoft.com/office/officeart/2018/2/layout/IconCircleList"/>
    <dgm:cxn modelId="{08EF7EED-C810-4A14-BCC6-5D3854717B9B}" type="presOf" srcId="{8FA9BAA8-1938-49A0-B012-A97A0301E2E4}" destId="{588D609A-2173-44F6-A04F-1D968AA5DD25}" srcOrd="0" destOrd="0" presId="urn:microsoft.com/office/officeart/2018/2/layout/IconCircleList"/>
    <dgm:cxn modelId="{C4BC8F4E-BA5A-494D-A54E-63ABEFF1F57C}" type="presParOf" srcId="{0813C7D4-72FF-4719-9B7D-B2F2B2F2E3AB}" destId="{8399AA68-41D4-4A5B-A586-9D72AF406FC0}" srcOrd="0" destOrd="0" presId="urn:microsoft.com/office/officeart/2018/2/layout/IconCircleList"/>
    <dgm:cxn modelId="{5F2DC011-0F78-4189-8671-E6DE3DC8A07A}" type="presParOf" srcId="{8399AA68-41D4-4A5B-A586-9D72AF406FC0}" destId="{8AD16A48-4C1F-4ED7-8FA5-30F9949C3FF4}" srcOrd="0" destOrd="0" presId="urn:microsoft.com/office/officeart/2018/2/layout/IconCircleList"/>
    <dgm:cxn modelId="{92D3D157-F193-4D8C-87F0-2662E97CC80B}" type="presParOf" srcId="{8AD16A48-4C1F-4ED7-8FA5-30F9949C3FF4}" destId="{F81CAAF3-FF4F-4D62-AF70-24C5483732C8}" srcOrd="0" destOrd="0" presId="urn:microsoft.com/office/officeart/2018/2/layout/IconCircleList"/>
    <dgm:cxn modelId="{EB3E7BAE-F6E1-4E8F-937F-9370B71449C8}" type="presParOf" srcId="{8AD16A48-4C1F-4ED7-8FA5-30F9949C3FF4}" destId="{23E1C14E-8E08-4A16-ACBD-C61ED2CD5371}" srcOrd="1" destOrd="0" presId="urn:microsoft.com/office/officeart/2018/2/layout/IconCircleList"/>
    <dgm:cxn modelId="{FD846E4C-52EA-450A-BD66-4978C52496E6}" type="presParOf" srcId="{8AD16A48-4C1F-4ED7-8FA5-30F9949C3FF4}" destId="{AB443B9C-1628-4164-9394-566D20CF96E7}" srcOrd="2" destOrd="0" presId="urn:microsoft.com/office/officeart/2018/2/layout/IconCircleList"/>
    <dgm:cxn modelId="{713B7A71-5816-4B60-9303-B7AE771DBB45}" type="presParOf" srcId="{8AD16A48-4C1F-4ED7-8FA5-30F9949C3FF4}" destId="{EB56CC90-40D2-4598-B79A-9904C862C625}" srcOrd="3" destOrd="0" presId="urn:microsoft.com/office/officeart/2018/2/layout/IconCircleList"/>
    <dgm:cxn modelId="{B36A3B23-B8BA-4583-8A7B-360BEC72A401}" type="presParOf" srcId="{8399AA68-41D4-4A5B-A586-9D72AF406FC0}" destId="{381616AC-277D-423A-B312-5991591340C8}" srcOrd="1" destOrd="0" presId="urn:microsoft.com/office/officeart/2018/2/layout/IconCircleList"/>
    <dgm:cxn modelId="{EDECEE9A-EC0B-4C4C-99B0-20962E98DA2A}" type="presParOf" srcId="{8399AA68-41D4-4A5B-A586-9D72AF406FC0}" destId="{09624AB0-9F83-49C6-AA02-078E975969ED}" srcOrd="2" destOrd="0" presId="urn:microsoft.com/office/officeart/2018/2/layout/IconCircleList"/>
    <dgm:cxn modelId="{F0918693-2CCC-4B36-AB38-090C2EAB3A10}" type="presParOf" srcId="{09624AB0-9F83-49C6-AA02-078E975969ED}" destId="{27E775A8-2BCE-4FD3-B80F-910C52C565B8}" srcOrd="0" destOrd="0" presId="urn:microsoft.com/office/officeart/2018/2/layout/IconCircleList"/>
    <dgm:cxn modelId="{1CAA92B3-A731-45AC-9648-D53DC8765D88}" type="presParOf" srcId="{09624AB0-9F83-49C6-AA02-078E975969ED}" destId="{43D64C9C-6BEB-4DA7-9CB7-B82F729654B1}" srcOrd="1" destOrd="0" presId="urn:microsoft.com/office/officeart/2018/2/layout/IconCircleList"/>
    <dgm:cxn modelId="{7ECED4D5-D6CC-4507-A1DE-2897DBF9F64C}" type="presParOf" srcId="{09624AB0-9F83-49C6-AA02-078E975969ED}" destId="{994ADB73-44A0-4487-BDF7-0CFEF3B1FC94}" srcOrd="2" destOrd="0" presId="urn:microsoft.com/office/officeart/2018/2/layout/IconCircleList"/>
    <dgm:cxn modelId="{F74CD9F0-57C0-4FA6-A636-C286012E9BE0}" type="presParOf" srcId="{09624AB0-9F83-49C6-AA02-078E975969ED}" destId="{27D63FBA-BA30-4492-836E-B08A19818E71}" srcOrd="3" destOrd="0" presId="urn:microsoft.com/office/officeart/2018/2/layout/IconCircleList"/>
    <dgm:cxn modelId="{B762C80C-D2A2-49CD-AD52-ADA0FD4D29F2}" type="presParOf" srcId="{8399AA68-41D4-4A5B-A586-9D72AF406FC0}" destId="{8B20B988-D87C-452F-9777-1C04EEAE708B}" srcOrd="3" destOrd="0" presId="urn:microsoft.com/office/officeart/2018/2/layout/IconCircleList"/>
    <dgm:cxn modelId="{98EAA53C-7D52-4803-8CA2-DAEC57EB5AA5}" type="presParOf" srcId="{8399AA68-41D4-4A5B-A586-9D72AF406FC0}" destId="{B9A9BC14-F799-4439-9421-B401C4DEC3C7}" srcOrd="4" destOrd="0" presId="urn:microsoft.com/office/officeart/2018/2/layout/IconCircleList"/>
    <dgm:cxn modelId="{83D71DCF-61B8-4E8B-9042-5059FE0CB4ED}" type="presParOf" srcId="{B9A9BC14-F799-4439-9421-B401C4DEC3C7}" destId="{A4EC93D3-1E8F-4DCD-9B47-A0B0DC1B3E3D}" srcOrd="0" destOrd="0" presId="urn:microsoft.com/office/officeart/2018/2/layout/IconCircleList"/>
    <dgm:cxn modelId="{CB9CB1A2-75E0-4719-8872-3FEA22906706}" type="presParOf" srcId="{B9A9BC14-F799-4439-9421-B401C4DEC3C7}" destId="{54A04427-A7A3-4A44-9A78-02534088D84E}" srcOrd="1" destOrd="0" presId="urn:microsoft.com/office/officeart/2018/2/layout/IconCircleList"/>
    <dgm:cxn modelId="{B8B5623F-C473-4670-91A8-C5ED2636E6C9}" type="presParOf" srcId="{B9A9BC14-F799-4439-9421-B401C4DEC3C7}" destId="{2A497723-668B-4488-8EE6-799FE8037A1F}" srcOrd="2" destOrd="0" presId="urn:microsoft.com/office/officeart/2018/2/layout/IconCircleList"/>
    <dgm:cxn modelId="{A6ADEAB7-98BD-4CA2-AB0B-E2E7A45C6CD5}" type="presParOf" srcId="{B9A9BC14-F799-4439-9421-B401C4DEC3C7}" destId="{588D609A-2173-44F6-A04F-1D968AA5DD25}" srcOrd="3" destOrd="0" presId="urn:microsoft.com/office/officeart/2018/2/layout/IconCircleList"/>
    <dgm:cxn modelId="{CAB22235-3EA4-4EB1-A2F9-A864FFC9D31B}" type="presParOf" srcId="{8399AA68-41D4-4A5B-A586-9D72AF406FC0}" destId="{F5D6F9E6-CE56-4F05-9ADB-3A10D3FCF2E3}" srcOrd="5" destOrd="0" presId="urn:microsoft.com/office/officeart/2018/2/layout/IconCircleList"/>
    <dgm:cxn modelId="{198DE872-4297-4AC1-82E1-70A9613981CE}" type="presParOf" srcId="{8399AA68-41D4-4A5B-A586-9D72AF406FC0}" destId="{A19FB147-335E-490A-BB48-EFDC0041FB04}" srcOrd="6" destOrd="0" presId="urn:microsoft.com/office/officeart/2018/2/layout/IconCircleList"/>
    <dgm:cxn modelId="{DD841D3A-83E6-4492-BD80-DFCF1E686527}" type="presParOf" srcId="{A19FB147-335E-490A-BB48-EFDC0041FB04}" destId="{63DFE513-1691-4F7B-AAFC-2B3F75D73FA9}" srcOrd="0" destOrd="0" presId="urn:microsoft.com/office/officeart/2018/2/layout/IconCircleList"/>
    <dgm:cxn modelId="{7C8057A8-6230-46BB-94DD-5FC7911D05A2}" type="presParOf" srcId="{A19FB147-335E-490A-BB48-EFDC0041FB04}" destId="{4BF26095-1A28-4344-9C46-A3CA9E6F487D}" srcOrd="1" destOrd="0" presId="urn:microsoft.com/office/officeart/2018/2/layout/IconCircleList"/>
    <dgm:cxn modelId="{540BB6E8-6A32-41B2-96E3-ABDDC1A477C4}" type="presParOf" srcId="{A19FB147-335E-490A-BB48-EFDC0041FB04}" destId="{1F628164-1C83-4509-9DF9-FFA61C2D2E71}" srcOrd="2" destOrd="0" presId="urn:microsoft.com/office/officeart/2018/2/layout/IconCircleList"/>
    <dgm:cxn modelId="{EA866747-A389-4A53-B899-F91FEF801619}" type="presParOf" srcId="{A19FB147-335E-490A-BB48-EFDC0041FB04}" destId="{5681044E-41F9-4E0C-8D7C-EACEA36220C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21FEA0-B378-4A81-B95A-1FF8CB854CF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C206DB-74DC-4111-A213-D01C5275A13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 Display" panose="020F0302020204030204"/>
            </a:rPr>
            <a:t>Nearly</a:t>
          </a:r>
          <a:r>
            <a:rPr lang="en-US" sz="2000"/>
            <a:t> all universities in British Columbia offer some form of entrance scholarships, though the types, amounts, and application processes vary significantly between institutions and programs. </a:t>
          </a:r>
        </a:p>
      </dgm:t>
    </dgm:pt>
    <dgm:pt modelId="{E7E5EABF-9C5B-4AC1-990E-D65CDF8EAB44}" type="parTrans" cxnId="{D39399D2-1246-47D8-AFCF-D4258AF2B0D2}">
      <dgm:prSet/>
      <dgm:spPr/>
      <dgm:t>
        <a:bodyPr/>
        <a:lstStyle/>
        <a:p>
          <a:endParaRPr lang="en-US"/>
        </a:p>
      </dgm:t>
    </dgm:pt>
    <dgm:pt modelId="{A57D8DE4-512F-4B97-9264-9553603D324D}" type="sibTrans" cxnId="{D39399D2-1246-47D8-AFCF-D4258AF2B0D2}">
      <dgm:prSet/>
      <dgm:spPr/>
      <dgm:t>
        <a:bodyPr/>
        <a:lstStyle/>
        <a:p>
          <a:endParaRPr lang="en-US"/>
        </a:p>
      </dgm:t>
    </dgm:pt>
    <dgm:pt modelId="{FE48644F-48A3-4342-9A0F-04611FEABB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Some scholarships are automatic based on high school grades, while others require additional applications, resumes, and reference letters. </a:t>
          </a:r>
        </a:p>
      </dgm:t>
    </dgm:pt>
    <dgm:pt modelId="{FAF23CC7-F64D-4A60-8F1C-484C31F73470}" type="parTrans" cxnId="{3B90B9DF-0CCB-4E27-AA4F-522D3153CA5A}">
      <dgm:prSet/>
      <dgm:spPr/>
      <dgm:t>
        <a:bodyPr/>
        <a:lstStyle/>
        <a:p>
          <a:endParaRPr lang="en-US"/>
        </a:p>
      </dgm:t>
    </dgm:pt>
    <dgm:pt modelId="{5E5510B5-3D4F-4591-BD63-8A293992A539}" type="sibTrans" cxnId="{3B90B9DF-0CCB-4E27-AA4F-522D3153CA5A}">
      <dgm:prSet/>
      <dgm:spPr/>
      <dgm:t>
        <a:bodyPr/>
        <a:lstStyle/>
        <a:p>
          <a:endParaRPr lang="en-US"/>
        </a:p>
      </dgm:t>
    </dgm:pt>
    <dgm:pt modelId="{C021E8F5-2361-4840-89E6-760A82BAEC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It's essential to </a:t>
          </a:r>
          <a:r>
            <a:rPr lang="en-US" sz="2000" b="1"/>
            <a:t>check each university's specific scholarship offerings and eligibility criteria</a:t>
          </a:r>
          <a:r>
            <a:rPr lang="en-US" sz="2000"/>
            <a:t>, as these opportunities are designed to attract students and may be contingent on accepting an offer of admission</a:t>
          </a:r>
        </a:p>
      </dgm:t>
    </dgm:pt>
    <dgm:pt modelId="{1C720A85-CCF0-4262-B269-8F0779121F8E}" type="parTrans" cxnId="{4BBF2C91-42FE-480E-8AE3-937DE246F954}">
      <dgm:prSet/>
      <dgm:spPr/>
      <dgm:t>
        <a:bodyPr/>
        <a:lstStyle/>
        <a:p>
          <a:endParaRPr lang="en-US"/>
        </a:p>
      </dgm:t>
    </dgm:pt>
    <dgm:pt modelId="{2B384FCA-4731-4101-BB42-9DB947776738}" type="sibTrans" cxnId="{4BBF2C91-42FE-480E-8AE3-937DE246F954}">
      <dgm:prSet/>
      <dgm:spPr/>
      <dgm:t>
        <a:bodyPr/>
        <a:lstStyle/>
        <a:p>
          <a:endParaRPr lang="en-US"/>
        </a:p>
      </dgm:t>
    </dgm:pt>
    <dgm:pt modelId="{A8822D83-9F34-4D00-8345-A258AB269D80}" type="pres">
      <dgm:prSet presAssocID="{6721FEA0-B378-4A81-B95A-1FF8CB854CF4}" presName="root" presStyleCnt="0">
        <dgm:presLayoutVars>
          <dgm:dir/>
          <dgm:resizeHandles val="exact"/>
        </dgm:presLayoutVars>
      </dgm:prSet>
      <dgm:spPr/>
    </dgm:pt>
    <dgm:pt modelId="{9F5FC499-6535-4087-B8FE-2530D3D29520}" type="pres">
      <dgm:prSet presAssocID="{71C206DB-74DC-4111-A213-D01C5275A139}" presName="compNode" presStyleCnt="0"/>
      <dgm:spPr/>
    </dgm:pt>
    <dgm:pt modelId="{8D6A0C71-AE7D-4875-8267-F7E248D8B8F2}" type="pres">
      <dgm:prSet presAssocID="{71C206DB-74DC-4111-A213-D01C5275A139}" presName="bgRect" presStyleLbl="bgShp" presStyleIdx="0" presStyleCnt="3"/>
      <dgm:spPr/>
    </dgm:pt>
    <dgm:pt modelId="{CBE28291-2E1D-4BD2-BF3C-F7B562B1D552}" type="pres">
      <dgm:prSet presAssocID="{71C206DB-74DC-4111-A213-D01C5275A13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191E7CF3-5DC1-4437-99AD-4E13F91691F2}" type="pres">
      <dgm:prSet presAssocID="{71C206DB-74DC-4111-A213-D01C5275A139}" presName="spaceRect" presStyleCnt="0"/>
      <dgm:spPr/>
    </dgm:pt>
    <dgm:pt modelId="{CEA12B1D-ECCC-40BC-901C-04B7B7F2F1BF}" type="pres">
      <dgm:prSet presAssocID="{71C206DB-74DC-4111-A213-D01C5275A139}" presName="parTx" presStyleLbl="revTx" presStyleIdx="0" presStyleCnt="3">
        <dgm:presLayoutVars>
          <dgm:chMax val="0"/>
          <dgm:chPref val="0"/>
        </dgm:presLayoutVars>
      </dgm:prSet>
      <dgm:spPr/>
    </dgm:pt>
    <dgm:pt modelId="{C3D10695-60B6-4B25-8764-6BDBD93E256A}" type="pres">
      <dgm:prSet presAssocID="{A57D8DE4-512F-4B97-9264-9553603D324D}" presName="sibTrans" presStyleCnt="0"/>
      <dgm:spPr/>
    </dgm:pt>
    <dgm:pt modelId="{E4C7344F-4A9B-4858-94A6-D4BDF7C95242}" type="pres">
      <dgm:prSet presAssocID="{FE48644F-48A3-4342-9A0F-04611FEABB7D}" presName="compNode" presStyleCnt="0"/>
      <dgm:spPr/>
    </dgm:pt>
    <dgm:pt modelId="{5F6F898A-B74F-4DC2-9922-A7B63D47FFC9}" type="pres">
      <dgm:prSet presAssocID="{FE48644F-48A3-4342-9A0F-04611FEABB7D}" presName="bgRect" presStyleLbl="bgShp" presStyleIdx="1" presStyleCnt="3"/>
      <dgm:spPr/>
    </dgm:pt>
    <dgm:pt modelId="{CC554243-2226-443B-B451-AA4D4ED4C4B2}" type="pres">
      <dgm:prSet presAssocID="{FE48644F-48A3-4342-9A0F-04611FEABB7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9C2E96AB-8FFE-4F08-95C5-DFDFC54F7F8B}" type="pres">
      <dgm:prSet presAssocID="{FE48644F-48A3-4342-9A0F-04611FEABB7D}" presName="spaceRect" presStyleCnt="0"/>
      <dgm:spPr/>
    </dgm:pt>
    <dgm:pt modelId="{976DF3B7-6851-4958-B841-5B2BC13A4E5D}" type="pres">
      <dgm:prSet presAssocID="{FE48644F-48A3-4342-9A0F-04611FEABB7D}" presName="parTx" presStyleLbl="revTx" presStyleIdx="1" presStyleCnt="3">
        <dgm:presLayoutVars>
          <dgm:chMax val="0"/>
          <dgm:chPref val="0"/>
        </dgm:presLayoutVars>
      </dgm:prSet>
      <dgm:spPr/>
    </dgm:pt>
    <dgm:pt modelId="{CB44CA6D-6B24-4F42-8C4E-EA52C2C72BA2}" type="pres">
      <dgm:prSet presAssocID="{5E5510B5-3D4F-4591-BD63-8A293992A539}" presName="sibTrans" presStyleCnt="0"/>
      <dgm:spPr/>
    </dgm:pt>
    <dgm:pt modelId="{4F08A27B-1E93-411B-8AE1-168E12B2DD2C}" type="pres">
      <dgm:prSet presAssocID="{C021E8F5-2361-4840-89E6-760A82BAEC57}" presName="compNode" presStyleCnt="0"/>
      <dgm:spPr/>
    </dgm:pt>
    <dgm:pt modelId="{0D37A0A1-395B-4EF9-AEA0-BA4E3A756A16}" type="pres">
      <dgm:prSet presAssocID="{C021E8F5-2361-4840-89E6-760A82BAEC57}" presName="bgRect" presStyleLbl="bgShp" presStyleIdx="2" presStyleCnt="3"/>
      <dgm:spPr/>
    </dgm:pt>
    <dgm:pt modelId="{1CFDC163-C90E-43D7-A521-6C172042CBF2}" type="pres">
      <dgm:prSet presAssocID="{C021E8F5-2361-4840-89E6-760A82BAEC5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69F35D1-32B4-405F-897B-2F252CE894ED}" type="pres">
      <dgm:prSet presAssocID="{C021E8F5-2361-4840-89E6-760A82BAEC57}" presName="spaceRect" presStyleCnt="0"/>
      <dgm:spPr/>
    </dgm:pt>
    <dgm:pt modelId="{0D8E2712-2AC4-41A4-9E42-27AD388C57CA}" type="pres">
      <dgm:prSet presAssocID="{C021E8F5-2361-4840-89E6-760A82BAEC5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1339D3A-AF2A-42FA-B4F4-10C7BB1A6008}" type="presOf" srcId="{FE48644F-48A3-4342-9A0F-04611FEABB7D}" destId="{976DF3B7-6851-4958-B841-5B2BC13A4E5D}" srcOrd="0" destOrd="0" presId="urn:microsoft.com/office/officeart/2018/2/layout/IconVerticalSolidList"/>
    <dgm:cxn modelId="{2073DB7C-136D-482C-A749-BF5630C74C15}" type="presOf" srcId="{71C206DB-74DC-4111-A213-D01C5275A139}" destId="{CEA12B1D-ECCC-40BC-901C-04B7B7F2F1BF}" srcOrd="0" destOrd="0" presId="urn:microsoft.com/office/officeart/2018/2/layout/IconVerticalSolidList"/>
    <dgm:cxn modelId="{4BBF2C91-42FE-480E-8AE3-937DE246F954}" srcId="{6721FEA0-B378-4A81-B95A-1FF8CB854CF4}" destId="{C021E8F5-2361-4840-89E6-760A82BAEC57}" srcOrd="2" destOrd="0" parTransId="{1C720A85-CCF0-4262-B269-8F0779121F8E}" sibTransId="{2B384FCA-4731-4101-BB42-9DB947776738}"/>
    <dgm:cxn modelId="{D39399D2-1246-47D8-AFCF-D4258AF2B0D2}" srcId="{6721FEA0-B378-4A81-B95A-1FF8CB854CF4}" destId="{71C206DB-74DC-4111-A213-D01C5275A139}" srcOrd="0" destOrd="0" parTransId="{E7E5EABF-9C5B-4AC1-990E-D65CDF8EAB44}" sibTransId="{A57D8DE4-512F-4B97-9264-9553603D324D}"/>
    <dgm:cxn modelId="{3B90B9DF-0CCB-4E27-AA4F-522D3153CA5A}" srcId="{6721FEA0-B378-4A81-B95A-1FF8CB854CF4}" destId="{FE48644F-48A3-4342-9A0F-04611FEABB7D}" srcOrd="1" destOrd="0" parTransId="{FAF23CC7-F64D-4A60-8F1C-484C31F73470}" sibTransId="{5E5510B5-3D4F-4591-BD63-8A293992A539}"/>
    <dgm:cxn modelId="{F6DC9EE1-49AE-4518-A8AC-B9E5FB59CC40}" type="presOf" srcId="{C021E8F5-2361-4840-89E6-760A82BAEC57}" destId="{0D8E2712-2AC4-41A4-9E42-27AD388C57CA}" srcOrd="0" destOrd="0" presId="urn:microsoft.com/office/officeart/2018/2/layout/IconVerticalSolidList"/>
    <dgm:cxn modelId="{C13054F1-AD08-4321-82A4-ACC532BD085A}" type="presOf" srcId="{6721FEA0-B378-4A81-B95A-1FF8CB854CF4}" destId="{A8822D83-9F34-4D00-8345-A258AB269D80}" srcOrd="0" destOrd="0" presId="urn:microsoft.com/office/officeart/2018/2/layout/IconVerticalSolidList"/>
    <dgm:cxn modelId="{A7CC0EBA-3157-4BBF-A886-4B0BD8FAEFEE}" type="presParOf" srcId="{A8822D83-9F34-4D00-8345-A258AB269D80}" destId="{9F5FC499-6535-4087-B8FE-2530D3D29520}" srcOrd="0" destOrd="0" presId="urn:microsoft.com/office/officeart/2018/2/layout/IconVerticalSolidList"/>
    <dgm:cxn modelId="{593DECF1-C5F4-419E-A610-7292ECC3E245}" type="presParOf" srcId="{9F5FC499-6535-4087-B8FE-2530D3D29520}" destId="{8D6A0C71-AE7D-4875-8267-F7E248D8B8F2}" srcOrd="0" destOrd="0" presId="urn:microsoft.com/office/officeart/2018/2/layout/IconVerticalSolidList"/>
    <dgm:cxn modelId="{2C7926C0-6603-4882-98C3-2B14BE4AF69B}" type="presParOf" srcId="{9F5FC499-6535-4087-B8FE-2530D3D29520}" destId="{CBE28291-2E1D-4BD2-BF3C-F7B562B1D552}" srcOrd="1" destOrd="0" presId="urn:microsoft.com/office/officeart/2018/2/layout/IconVerticalSolidList"/>
    <dgm:cxn modelId="{D5237F2C-9783-494F-B343-9DF519D27FCF}" type="presParOf" srcId="{9F5FC499-6535-4087-B8FE-2530D3D29520}" destId="{191E7CF3-5DC1-4437-99AD-4E13F91691F2}" srcOrd="2" destOrd="0" presId="urn:microsoft.com/office/officeart/2018/2/layout/IconVerticalSolidList"/>
    <dgm:cxn modelId="{8A44D22B-F033-43F9-8111-2E826552274E}" type="presParOf" srcId="{9F5FC499-6535-4087-B8FE-2530D3D29520}" destId="{CEA12B1D-ECCC-40BC-901C-04B7B7F2F1BF}" srcOrd="3" destOrd="0" presId="urn:microsoft.com/office/officeart/2018/2/layout/IconVerticalSolidList"/>
    <dgm:cxn modelId="{CA8C1EB7-D0AC-45BC-B90C-D70B967BA54D}" type="presParOf" srcId="{A8822D83-9F34-4D00-8345-A258AB269D80}" destId="{C3D10695-60B6-4B25-8764-6BDBD93E256A}" srcOrd="1" destOrd="0" presId="urn:microsoft.com/office/officeart/2018/2/layout/IconVerticalSolidList"/>
    <dgm:cxn modelId="{00C7F5D5-77E7-4129-B955-9E1FC41B8C19}" type="presParOf" srcId="{A8822D83-9F34-4D00-8345-A258AB269D80}" destId="{E4C7344F-4A9B-4858-94A6-D4BDF7C95242}" srcOrd="2" destOrd="0" presId="urn:microsoft.com/office/officeart/2018/2/layout/IconVerticalSolidList"/>
    <dgm:cxn modelId="{53D079BC-6753-4061-8B98-C5E1FBF098BC}" type="presParOf" srcId="{E4C7344F-4A9B-4858-94A6-D4BDF7C95242}" destId="{5F6F898A-B74F-4DC2-9922-A7B63D47FFC9}" srcOrd="0" destOrd="0" presId="urn:microsoft.com/office/officeart/2018/2/layout/IconVerticalSolidList"/>
    <dgm:cxn modelId="{7889EE1F-350B-466A-BD4C-201233BEACD0}" type="presParOf" srcId="{E4C7344F-4A9B-4858-94A6-D4BDF7C95242}" destId="{CC554243-2226-443B-B451-AA4D4ED4C4B2}" srcOrd="1" destOrd="0" presId="urn:microsoft.com/office/officeart/2018/2/layout/IconVerticalSolidList"/>
    <dgm:cxn modelId="{4BB710FA-AB13-4BA2-B9D3-F105ED0744A5}" type="presParOf" srcId="{E4C7344F-4A9B-4858-94A6-D4BDF7C95242}" destId="{9C2E96AB-8FFE-4F08-95C5-DFDFC54F7F8B}" srcOrd="2" destOrd="0" presId="urn:microsoft.com/office/officeart/2018/2/layout/IconVerticalSolidList"/>
    <dgm:cxn modelId="{1AE32993-FA4D-4889-9EF5-C5635976DE53}" type="presParOf" srcId="{E4C7344F-4A9B-4858-94A6-D4BDF7C95242}" destId="{976DF3B7-6851-4958-B841-5B2BC13A4E5D}" srcOrd="3" destOrd="0" presId="urn:microsoft.com/office/officeart/2018/2/layout/IconVerticalSolidList"/>
    <dgm:cxn modelId="{9AAC442C-4F5F-4091-9715-2DFA278E1ED9}" type="presParOf" srcId="{A8822D83-9F34-4D00-8345-A258AB269D80}" destId="{CB44CA6D-6B24-4F42-8C4E-EA52C2C72BA2}" srcOrd="3" destOrd="0" presId="urn:microsoft.com/office/officeart/2018/2/layout/IconVerticalSolidList"/>
    <dgm:cxn modelId="{D82376D2-3FE5-4B2B-A3E8-57293C7AA9CB}" type="presParOf" srcId="{A8822D83-9F34-4D00-8345-A258AB269D80}" destId="{4F08A27B-1E93-411B-8AE1-168E12B2DD2C}" srcOrd="4" destOrd="0" presId="urn:microsoft.com/office/officeart/2018/2/layout/IconVerticalSolidList"/>
    <dgm:cxn modelId="{22A98A35-EB74-41B4-B2A3-58CC77CD8366}" type="presParOf" srcId="{4F08A27B-1E93-411B-8AE1-168E12B2DD2C}" destId="{0D37A0A1-395B-4EF9-AEA0-BA4E3A756A16}" srcOrd="0" destOrd="0" presId="urn:microsoft.com/office/officeart/2018/2/layout/IconVerticalSolidList"/>
    <dgm:cxn modelId="{27350CD5-D1C5-400A-83F9-5574F3AF475D}" type="presParOf" srcId="{4F08A27B-1E93-411B-8AE1-168E12B2DD2C}" destId="{1CFDC163-C90E-43D7-A521-6C172042CBF2}" srcOrd="1" destOrd="0" presId="urn:microsoft.com/office/officeart/2018/2/layout/IconVerticalSolidList"/>
    <dgm:cxn modelId="{324F7F8C-97DD-44F5-A1D4-711DF48AF6A4}" type="presParOf" srcId="{4F08A27B-1E93-411B-8AE1-168E12B2DD2C}" destId="{069F35D1-32B4-405F-897B-2F252CE894ED}" srcOrd="2" destOrd="0" presId="urn:microsoft.com/office/officeart/2018/2/layout/IconVerticalSolidList"/>
    <dgm:cxn modelId="{A68065F5-2B64-4455-AC71-36BEE4DA6A58}" type="presParOf" srcId="{4F08A27B-1E93-411B-8AE1-168E12B2DD2C}" destId="{0D8E2712-2AC4-41A4-9E42-27AD388C57C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F050A3-B1F8-45B4-B941-79A13CA1664D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9F8E07-0C53-4785-8EF1-95CAC54B655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Start your research and apply early</a:t>
          </a:r>
        </a:p>
      </dgm:t>
    </dgm:pt>
    <dgm:pt modelId="{62F7CA0A-5DC5-40AA-BDC9-1338EAC31C2C}" type="parTrans" cxnId="{30A450B3-8E9F-43F0-BCC7-734DF9319FA5}">
      <dgm:prSet/>
      <dgm:spPr/>
      <dgm:t>
        <a:bodyPr/>
        <a:lstStyle/>
        <a:p>
          <a:endParaRPr lang="en-US"/>
        </a:p>
      </dgm:t>
    </dgm:pt>
    <dgm:pt modelId="{05822A84-D8D5-4C01-8F0E-574F18C19153}" type="sibTrans" cxnId="{30A450B3-8E9F-43F0-BCC7-734DF9319F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1AAFDA9-048E-4E36-A988-71263B3181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Post-secondary applications open October 1st</a:t>
          </a:r>
        </a:p>
      </dgm:t>
    </dgm:pt>
    <dgm:pt modelId="{AB45E99F-8DD6-437C-88CD-242B0BFD1B58}" type="parTrans" cxnId="{3B0A4782-7362-46A2-A612-D737C5823EE2}">
      <dgm:prSet/>
      <dgm:spPr/>
      <dgm:t>
        <a:bodyPr/>
        <a:lstStyle/>
        <a:p>
          <a:endParaRPr lang="en-US"/>
        </a:p>
      </dgm:t>
    </dgm:pt>
    <dgm:pt modelId="{7BFEAF88-37E3-4A90-8614-D7ECB2ED56D8}" type="sibTrans" cxnId="{3B0A4782-7362-46A2-A612-D737C5823EE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8BD0B38-ECCD-4BAC-9544-51831C858E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Compile your achievements</a:t>
          </a:r>
        </a:p>
      </dgm:t>
    </dgm:pt>
    <dgm:pt modelId="{502D3971-0B60-4937-9A11-9EC623C0CF60}" type="parTrans" cxnId="{2AF503D3-D347-418D-A59D-45FB9E3AC48C}">
      <dgm:prSet/>
      <dgm:spPr/>
      <dgm:t>
        <a:bodyPr/>
        <a:lstStyle/>
        <a:p>
          <a:endParaRPr lang="en-US"/>
        </a:p>
      </dgm:t>
    </dgm:pt>
    <dgm:pt modelId="{8AB9EF33-EE62-45E4-852E-A9C2EB739C5F}" type="sibTrans" cxnId="{2AF503D3-D347-418D-A59D-45FB9E3AC48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08498C6-887E-41B7-9ED1-AD4F23D426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Be aware of application/scholarship/bursary deadlines.  Add them to your calendar.</a:t>
          </a:r>
        </a:p>
      </dgm:t>
    </dgm:pt>
    <dgm:pt modelId="{9C58E98E-AC68-4EF9-A449-AEA74B72B158}" type="parTrans" cxnId="{37FC2ACA-126F-4B3D-841C-C74B49FF8089}">
      <dgm:prSet/>
      <dgm:spPr/>
      <dgm:t>
        <a:bodyPr/>
        <a:lstStyle/>
        <a:p>
          <a:endParaRPr lang="en-US"/>
        </a:p>
      </dgm:t>
    </dgm:pt>
    <dgm:pt modelId="{B9919525-01DE-4870-B80C-F2AEDDA2237E}" type="sibTrans" cxnId="{37FC2ACA-126F-4B3D-841C-C74B49FF8089}">
      <dgm:prSet/>
      <dgm:spPr/>
      <dgm:t>
        <a:bodyPr/>
        <a:lstStyle/>
        <a:p>
          <a:endParaRPr lang="en-US"/>
        </a:p>
      </dgm:t>
    </dgm:pt>
    <dgm:pt modelId="{210D1C6E-B97E-4528-914A-BABAB67B2ADB}" type="pres">
      <dgm:prSet presAssocID="{36F050A3-B1F8-45B4-B941-79A13CA1664D}" presName="root" presStyleCnt="0">
        <dgm:presLayoutVars>
          <dgm:dir/>
          <dgm:resizeHandles val="exact"/>
        </dgm:presLayoutVars>
      </dgm:prSet>
      <dgm:spPr/>
    </dgm:pt>
    <dgm:pt modelId="{0E2C8C99-1B9A-4907-A221-B17334A39CDF}" type="pres">
      <dgm:prSet presAssocID="{36F050A3-B1F8-45B4-B941-79A13CA1664D}" presName="container" presStyleCnt="0">
        <dgm:presLayoutVars>
          <dgm:dir/>
          <dgm:resizeHandles val="exact"/>
        </dgm:presLayoutVars>
      </dgm:prSet>
      <dgm:spPr/>
    </dgm:pt>
    <dgm:pt modelId="{00CBDFC1-BADA-43DC-9D2E-69D4B83467FC}" type="pres">
      <dgm:prSet presAssocID="{7D9F8E07-0C53-4785-8EF1-95CAC54B655D}" presName="compNode" presStyleCnt="0"/>
      <dgm:spPr/>
    </dgm:pt>
    <dgm:pt modelId="{9B790892-17D4-4119-9729-71561B1EF1C4}" type="pres">
      <dgm:prSet presAssocID="{7D9F8E07-0C53-4785-8EF1-95CAC54B655D}" presName="iconBgRect" presStyleLbl="bgShp" presStyleIdx="0" presStyleCnt="4"/>
      <dgm:spPr/>
    </dgm:pt>
    <dgm:pt modelId="{E3FC2D7B-FD30-4E48-945C-087717E8EBAE}" type="pres">
      <dgm:prSet presAssocID="{7D9F8E07-0C53-4785-8EF1-95CAC54B655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90AF22A-4303-4A0F-ADA1-AE59AA382F6A}" type="pres">
      <dgm:prSet presAssocID="{7D9F8E07-0C53-4785-8EF1-95CAC54B655D}" presName="spaceRect" presStyleCnt="0"/>
      <dgm:spPr/>
    </dgm:pt>
    <dgm:pt modelId="{641EF177-7E1C-42E7-B16D-77ED79B7AD32}" type="pres">
      <dgm:prSet presAssocID="{7D9F8E07-0C53-4785-8EF1-95CAC54B655D}" presName="textRect" presStyleLbl="revTx" presStyleIdx="0" presStyleCnt="4">
        <dgm:presLayoutVars>
          <dgm:chMax val="1"/>
          <dgm:chPref val="1"/>
        </dgm:presLayoutVars>
      </dgm:prSet>
      <dgm:spPr/>
    </dgm:pt>
    <dgm:pt modelId="{44A8130A-CFA5-42FC-AD59-48644E285051}" type="pres">
      <dgm:prSet presAssocID="{05822A84-D8D5-4C01-8F0E-574F18C19153}" presName="sibTrans" presStyleLbl="sibTrans2D1" presStyleIdx="0" presStyleCnt="0"/>
      <dgm:spPr/>
    </dgm:pt>
    <dgm:pt modelId="{630B6395-E498-4DCE-ACBB-8A8927B82FB0}" type="pres">
      <dgm:prSet presAssocID="{51AAFDA9-048E-4E36-A988-71263B318113}" presName="compNode" presStyleCnt="0"/>
      <dgm:spPr/>
    </dgm:pt>
    <dgm:pt modelId="{F919F1D0-E9FB-4405-BD04-3D65DF0130AA}" type="pres">
      <dgm:prSet presAssocID="{51AAFDA9-048E-4E36-A988-71263B318113}" presName="iconBgRect" presStyleLbl="bgShp" presStyleIdx="1" presStyleCnt="4"/>
      <dgm:spPr/>
    </dgm:pt>
    <dgm:pt modelId="{9B001A8B-064A-4E68-8194-F285D0254FDD}" type="pres">
      <dgm:prSet presAssocID="{51AAFDA9-048E-4E36-A988-71263B31811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CC973872-1F2E-4D12-9B70-14281F21A416}" type="pres">
      <dgm:prSet presAssocID="{51AAFDA9-048E-4E36-A988-71263B318113}" presName="spaceRect" presStyleCnt="0"/>
      <dgm:spPr/>
    </dgm:pt>
    <dgm:pt modelId="{409B2EE6-347E-47C8-83D8-FE90E60BAEAE}" type="pres">
      <dgm:prSet presAssocID="{51AAFDA9-048E-4E36-A988-71263B318113}" presName="textRect" presStyleLbl="revTx" presStyleIdx="1" presStyleCnt="4">
        <dgm:presLayoutVars>
          <dgm:chMax val="1"/>
          <dgm:chPref val="1"/>
        </dgm:presLayoutVars>
      </dgm:prSet>
      <dgm:spPr/>
    </dgm:pt>
    <dgm:pt modelId="{E620E841-E402-44CA-9DAE-2EC7F1120B59}" type="pres">
      <dgm:prSet presAssocID="{7BFEAF88-37E3-4A90-8614-D7ECB2ED56D8}" presName="sibTrans" presStyleLbl="sibTrans2D1" presStyleIdx="0" presStyleCnt="0"/>
      <dgm:spPr/>
    </dgm:pt>
    <dgm:pt modelId="{BDABD1BA-B088-47A3-8681-A31282CFFDBD}" type="pres">
      <dgm:prSet presAssocID="{F8BD0B38-ECCD-4BAC-9544-51831C858EA5}" presName="compNode" presStyleCnt="0"/>
      <dgm:spPr/>
    </dgm:pt>
    <dgm:pt modelId="{51871A5B-918E-4FC1-8752-218FD0127B52}" type="pres">
      <dgm:prSet presAssocID="{F8BD0B38-ECCD-4BAC-9544-51831C858EA5}" presName="iconBgRect" presStyleLbl="bgShp" presStyleIdx="2" presStyleCnt="4"/>
      <dgm:spPr/>
    </dgm:pt>
    <dgm:pt modelId="{A162405C-E612-4CC1-A23D-4518715E5922}" type="pres">
      <dgm:prSet presAssocID="{F8BD0B38-ECCD-4BAC-9544-51831C858EA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413A20A4-E86F-40A8-80D0-451B008B18BA}" type="pres">
      <dgm:prSet presAssocID="{F8BD0B38-ECCD-4BAC-9544-51831C858EA5}" presName="spaceRect" presStyleCnt="0"/>
      <dgm:spPr/>
    </dgm:pt>
    <dgm:pt modelId="{0DD5DCDC-AD8F-4D1D-A281-FCF03A4991AA}" type="pres">
      <dgm:prSet presAssocID="{F8BD0B38-ECCD-4BAC-9544-51831C858EA5}" presName="textRect" presStyleLbl="revTx" presStyleIdx="2" presStyleCnt="4">
        <dgm:presLayoutVars>
          <dgm:chMax val="1"/>
          <dgm:chPref val="1"/>
        </dgm:presLayoutVars>
      </dgm:prSet>
      <dgm:spPr/>
    </dgm:pt>
    <dgm:pt modelId="{02F54463-8A01-4E94-9D5D-826B104707C9}" type="pres">
      <dgm:prSet presAssocID="{8AB9EF33-EE62-45E4-852E-A9C2EB739C5F}" presName="sibTrans" presStyleLbl="sibTrans2D1" presStyleIdx="0" presStyleCnt="0"/>
      <dgm:spPr/>
    </dgm:pt>
    <dgm:pt modelId="{A547FDBC-0661-4DD6-9671-63FCD47924EB}" type="pres">
      <dgm:prSet presAssocID="{808498C6-887E-41B7-9ED1-AD4F23D426E1}" presName="compNode" presStyleCnt="0"/>
      <dgm:spPr/>
    </dgm:pt>
    <dgm:pt modelId="{87F48721-9917-4E0A-AD41-363F5DE1F0E2}" type="pres">
      <dgm:prSet presAssocID="{808498C6-887E-41B7-9ED1-AD4F23D426E1}" presName="iconBgRect" presStyleLbl="bgShp" presStyleIdx="3" presStyleCnt="4"/>
      <dgm:spPr/>
    </dgm:pt>
    <dgm:pt modelId="{31EA0D8C-CA65-4545-9862-B3C857A4B76D}" type="pres">
      <dgm:prSet presAssocID="{808498C6-887E-41B7-9ED1-AD4F23D426E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2206861E-7930-4E44-8B0A-59A45347EF2A}" type="pres">
      <dgm:prSet presAssocID="{808498C6-887E-41B7-9ED1-AD4F23D426E1}" presName="spaceRect" presStyleCnt="0"/>
      <dgm:spPr/>
    </dgm:pt>
    <dgm:pt modelId="{464D65D3-FC66-44E4-BBB4-096DD95A501E}" type="pres">
      <dgm:prSet presAssocID="{808498C6-887E-41B7-9ED1-AD4F23D426E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E841D13-B11B-4892-AD60-8317E531F091}" type="presOf" srcId="{7D9F8E07-0C53-4785-8EF1-95CAC54B655D}" destId="{641EF177-7E1C-42E7-B16D-77ED79B7AD32}" srcOrd="0" destOrd="0" presId="urn:microsoft.com/office/officeart/2018/2/layout/IconCircleList"/>
    <dgm:cxn modelId="{2EC3041E-6C37-43C7-873B-8825989460DB}" type="presOf" srcId="{7BFEAF88-37E3-4A90-8614-D7ECB2ED56D8}" destId="{E620E841-E402-44CA-9DAE-2EC7F1120B59}" srcOrd="0" destOrd="0" presId="urn:microsoft.com/office/officeart/2018/2/layout/IconCircleList"/>
    <dgm:cxn modelId="{A4B7F226-544F-4E30-B693-C214070F93EE}" type="presOf" srcId="{36F050A3-B1F8-45B4-B941-79A13CA1664D}" destId="{210D1C6E-B97E-4528-914A-BABAB67B2ADB}" srcOrd="0" destOrd="0" presId="urn:microsoft.com/office/officeart/2018/2/layout/IconCircleList"/>
    <dgm:cxn modelId="{C8745149-B4CB-428C-BFD8-1429069F05D4}" type="presOf" srcId="{05822A84-D8D5-4C01-8F0E-574F18C19153}" destId="{44A8130A-CFA5-42FC-AD59-48644E285051}" srcOrd="0" destOrd="0" presId="urn:microsoft.com/office/officeart/2018/2/layout/IconCircleList"/>
    <dgm:cxn modelId="{D409457C-BC2B-4EF6-978B-414F35DF0CBF}" type="presOf" srcId="{51AAFDA9-048E-4E36-A988-71263B318113}" destId="{409B2EE6-347E-47C8-83D8-FE90E60BAEAE}" srcOrd="0" destOrd="0" presId="urn:microsoft.com/office/officeart/2018/2/layout/IconCircleList"/>
    <dgm:cxn modelId="{C81DBE80-7171-4399-88BC-DDEF1545C801}" type="presOf" srcId="{8AB9EF33-EE62-45E4-852E-A9C2EB739C5F}" destId="{02F54463-8A01-4E94-9D5D-826B104707C9}" srcOrd="0" destOrd="0" presId="urn:microsoft.com/office/officeart/2018/2/layout/IconCircleList"/>
    <dgm:cxn modelId="{3B0A4782-7362-46A2-A612-D737C5823EE2}" srcId="{36F050A3-B1F8-45B4-B941-79A13CA1664D}" destId="{51AAFDA9-048E-4E36-A988-71263B318113}" srcOrd="1" destOrd="0" parTransId="{AB45E99F-8DD6-437C-88CD-242B0BFD1B58}" sibTransId="{7BFEAF88-37E3-4A90-8614-D7ECB2ED56D8}"/>
    <dgm:cxn modelId="{30A450B3-8E9F-43F0-BCC7-734DF9319FA5}" srcId="{36F050A3-B1F8-45B4-B941-79A13CA1664D}" destId="{7D9F8E07-0C53-4785-8EF1-95CAC54B655D}" srcOrd="0" destOrd="0" parTransId="{62F7CA0A-5DC5-40AA-BDC9-1338EAC31C2C}" sibTransId="{05822A84-D8D5-4C01-8F0E-574F18C19153}"/>
    <dgm:cxn modelId="{37FC2ACA-126F-4B3D-841C-C74B49FF8089}" srcId="{36F050A3-B1F8-45B4-B941-79A13CA1664D}" destId="{808498C6-887E-41B7-9ED1-AD4F23D426E1}" srcOrd="3" destOrd="0" parTransId="{9C58E98E-AC68-4EF9-A449-AEA74B72B158}" sibTransId="{B9919525-01DE-4870-B80C-F2AEDDA2237E}"/>
    <dgm:cxn modelId="{2DEAD8CB-0345-4445-AC35-1C24CFAB2FC5}" type="presOf" srcId="{F8BD0B38-ECCD-4BAC-9544-51831C858EA5}" destId="{0DD5DCDC-AD8F-4D1D-A281-FCF03A4991AA}" srcOrd="0" destOrd="0" presId="urn:microsoft.com/office/officeart/2018/2/layout/IconCircleList"/>
    <dgm:cxn modelId="{57DD4BCD-7A79-45A0-BD94-BA2BB8E519AB}" type="presOf" srcId="{808498C6-887E-41B7-9ED1-AD4F23D426E1}" destId="{464D65D3-FC66-44E4-BBB4-096DD95A501E}" srcOrd="0" destOrd="0" presId="urn:microsoft.com/office/officeart/2018/2/layout/IconCircleList"/>
    <dgm:cxn modelId="{2AF503D3-D347-418D-A59D-45FB9E3AC48C}" srcId="{36F050A3-B1F8-45B4-B941-79A13CA1664D}" destId="{F8BD0B38-ECCD-4BAC-9544-51831C858EA5}" srcOrd="2" destOrd="0" parTransId="{502D3971-0B60-4937-9A11-9EC623C0CF60}" sibTransId="{8AB9EF33-EE62-45E4-852E-A9C2EB739C5F}"/>
    <dgm:cxn modelId="{7187035F-596C-4E7B-BDC6-D2FDA7A05208}" type="presParOf" srcId="{210D1C6E-B97E-4528-914A-BABAB67B2ADB}" destId="{0E2C8C99-1B9A-4907-A221-B17334A39CDF}" srcOrd="0" destOrd="0" presId="urn:microsoft.com/office/officeart/2018/2/layout/IconCircleList"/>
    <dgm:cxn modelId="{282CC979-95BC-4583-8600-CFB136EF5305}" type="presParOf" srcId="{0E2C8C99-1B9A-4907-A221-B17334A39CDF}" destId="{00CBDFC1-BADA-43DC-9D2E-69D4B83467FC}" srcOrd="0" destOrd="0" presId="urn:microsoft.com/office/officeart/2018/2/layout/IconCircleList"/>
    <dgm:cxn modelId="{91FC9863-E4AA-47B9-A1A2-574575F7103B}" type="presParOf" srcId="{00CBDFC1-BADA-43DC-9D2E-69D4B83467FC}" destId="{9B790892-17D4-4119-9729-71561B1EF1C4}" srcOrd="0" destOrd="0" presId="urn:microsoft.com/office/officeart/2018/2/layout/IconCircleList"/>
    <dgm:cxn modelId="{F09CB378-CB52-4F56-9B4C-52DB2F4B66EE}" type="presParOf" srcId="{00CBDFC1-BADA-43DC-9D2E-69D4B83467FC}" destId="{E3FC2D7B-FD30-4E48-945C-087717E8EBAE}" srcOrd="1" destOrd="0" presId="urn:microsoft.com/office/officeart/2018/2/layout/IconCircleList"/>
    <dgm:cxn modelId="{ACD9E6E4-4CA1-48FE-A190-966DB2AB60FC}" type="presParOf" srcId="{00CBDFC1-BADA-43DC-9D2E-69D4B83467FC}" destId="{090AF22A-4303-4A0F-ADA1-AE59AA382F6A}" srcOrd="2" destOrd="0" presId="urn:microsoft.com/office/officeart/2018/2/layout/IconCircleList"/>
    <dgm:cxn modelId="{70794DAC-47BD-4639-9513-EFB42A96EDAE}" type="presParOf" srcId="{00CBDFC1-BADA-43DC-9D2E-69D4B83467FC}" destId="{641EF177-7E1C-42E7-B16D-77ED79B7AD32}" srcOrd="3" destOrd="0" presId="urn:microsoft.com/office/officeart/2018/2/layout/IconCircleList"/>
    <dgm:cxn modelId="{1E82D8D6-EF69-4A07-9F39-3BE42A79C695}" type="presParOf" srcId="{0E2C8C99-1B9A-4907-A221-B17334A39CDF}" destId="{44A8130A-CFA5-42FC-AD59-48644E285051}" srcOrd="1" destOrd="0" presId="urn:microsoft.com/office/officeart/2018/2/layout/IconCircleList"/>
    <dgm:cxn modelId="{E41E4E92-6628-4205-89F2-F7D474AB3C70}" type="presParOf" srcId="{0E2C8C99-1B9A-4907-A221-B17334A39CDF}" destId="{630B6395-E498-4DCE-ACBB-8A8927B82FB0}" srcOrd="2" destOrd="0" presId="urn:microsoft.com/office/officeart/2018/2/layout/IconCircleList"/>
    <dgm:cxn modelId="{8E8632E3-D237-458D-AD9C-28EDE9E5F2EE}" type="presParOf" srcId="{630B6395-E498-4DCE-ACBB-8A8927B82FB0}" destId="{F919F1D0-E9FB-4405-BD04-3D65DF0130AA}" srcOrd="0" destOrd="0" presId="urn:microsoft.com/office/officeart/2018/2/layout/IconCircleList"/>
    <dgm:cxn modelId="{2C0CAFB1-1424-424A-ABFC-3D46D878E3D4}" type="presParOf" srcId="{630B6395-E498-4DCE-ACBB-8A8927B82FB0}" destId="{9B001A8B-064A-4E68-8194-F285D0254FDD}" srcOrd="1" destOrd="0" presId="urn:microsoft.com/office/officeart/2018/2/layout/IconCircleList"/>
    <dgm:cxn modelId="{7207172B-6CCA-4A0F-B8AA-E5EF1F51F266}" type="presParOf" srcId="{630B6395-E498-4DCE-ACBB-8A8927B82FB0}" destId="{CC973872-1F2E-4D12-9B70-14281F21A416}" srcOrd="2" destOrd="0" presId="urn:microsoft.com/office/officeart/2018/2/layout/IconCircleList"/>
    <dgm:cxn modelId="{BCFAE950-B02E-49E8-9E8B-89B532082C62}" type="presParOf" srcId="{630B6395-E498-4DCE-ACBB-8A8927B82FB0}" destId="{409B2EE6-347E-47C8-83D8-FE90E60BAEAE}" srcOrd="3" destOrd="0" presId="urn:microsoft.com/office/officeart/2018/2/layout/IconCircleList"/>
    <dgm:cxn modelId="{DF3A6521-2D86-41A1-9A13-E77BA94A9F44}" type="presParOf" srcId="{0E2C8C99-1B9A-4907-A221-B17334A39CDF}" destId="{E620E841-E402-44CA-9DAE-2EC7F1120B59}" srcOrd="3" destOrd="0" presId="urn:microsoft.com/office/officeart/2018/2/layout/IconCircleList"/>
    <dgm:cxn modelId="{8302D70D-A948-4C27-BFD5-DEE76C3F3422}" type="presParOf" srcId="{0E2C8C99-1B9A-4907-A221-B17334A39CDF}" destId="{BDABD1BA-B088-47A3-8681-A31282CFFDBD}" srcOrd="4" destOrd="0" presId="urn:microsoft.com/office/officeart/2018/2/layout/IconCircleList"/>
    <dgm:cxn modelId="{C0EEDC59-E20A-4B58-9C75-4B244DEEB055}" type="presParOf" srcId="{BDABD1BA-B088-47A3-8681-A31282CFFDBD}" destId="{51871A5B-918E-4FC1-8752-218FD0127B52}" srcOrd="0" destOrd="0" presId="urn:microsoft.com/office/officeart/2018/2/layout/IconCircleList"/>
    <dgm:cxn modelId="{76D4B95D-1291-4306-B8C8-B91F54036EBB}" type="presParOf" srcId="{BDABD1BA-B088-47A3-8681-A31282CFFDBD}" destId="{A162405C-E612-4CC1-A23D-4518715E5922}" srcOrd="1" destOrd="0" presId="urn:microsoft.com/office/officeart/2018/2/layout/IconCircleList"/>
    <dgm:cxn modelId="{369C3D40-84F4-4014-A8C2-9139D876C1FC}" type="presParOf" srcId="{BDABD1BA-B088-47A3-8681-A31282CFFDBD}" destId="{413A20A4-E86F-40A8-80D0-451B008B18BA}" srcOrd="2" destOrd="0" presId="urn:microsoft.com/office/officeart/2018/2/layout/IconCircleList"/>
    <dgm:cxn modelId="{5296DE68-9CB7-4602-9023-27A6E0C3EB14}" type="presParOf" srcId="{BDABD1BA-B088-47A3-8681-A31282CFFDBD}" destId="{0DD5DCDC-AD8F-4D1D-A281-FCF03A4991AA}" srcOrd="3" destOrd="0" presId="urn:microsoft.com/office/officeart/2018/2/layout/IconCircleList"/>
    <dgm:cxn modelId="{714A239E-F446-4083-B802-096D24842CA1}" type="presParOf" srcId="{0E2C8C99-1B9A-4907-A221-B17334A39CDF}" destId="{02F54463-8A01-4E94-9D5D-826B104707C9}" srcOrd="5" destOrd="0" presId="urn:microsoft.com/office/officeart/2018/2/layout/IconCircleList"/>
    <dgm:cxn modelId="{D19C03B2-A9F8-4B09-A09B-076A9F5E99E9}" type="presParOf" srcId="{0E2C8C99-1B9A-4907-A221-B17334A39CDF}" destId="{A547FDBC-0661-4DD6-9671-63FCD47924EB}" srcOrd="6" destOrd="0" presId="urn:microsoft.com/office/officeart/2018/2/layout/IconCircleList"/>
    <dgm:cxn modelId="{446C6DB1-A99F-4E75-A0EE-EE17C0C80B66}" type="presParOf" srcId="{A547FDBC-0661-4DD6-9671-63FCD47924EB}" destId="{87F48721-9917-4E0A-AD41-363F5DE1F0E2}" srcOrd="0" destOrd="0" presId="urn:microsoft.com/office/officeart/2018/2/layout/IconCircleList"/>
    <dgm:cxn modelId="{17C920D0-D956-45C8-B906-C2625A8543EA}" type="presParOf" srcId="{A547FDBC-0661-4DD6-9671-63FCD47924EB}" destId="{31EA0D8C-CA65-4545-9862-B3C857A4B76D}" srcOrd="1" destOrd="0" presId="urn:microsoft.com/office/officeart/2018/2/layout/IconCircleList"/>
    <dgm:cxn modelId="{42B959EE-A40C-4173-BA75-9A8EAD8862FB}" type="presParOf" srcId="{A547FDBC-0661-4DD6-9671-63FCD47924EB}" destId="{2206861E-7930-4E44-8B0A-59A45347EF2A}" srcOrd="2" destOrd="0" presId="urn:microsoft.com/office/officeart/2018/2/layout/IconCircleList"/>
    <dgm:cxn modelId="{B7E8FFBB-5CD8-4570-AB1E-1F1BF37D5547}" type="presParOf" srcId="{A547FDBC-0661-4DD6-9671-63FCD47924EB}" destId="{464D65D3-FC66-44E4-BBB4-096DD95A501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E97170-FA80-4164-A380-AF110FFA8B0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D68AD76-D2C9-4C87-9C8A-07DE1E9B887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latin typeface="Aptos"/>
            </a:rPr>
            <a:t>Visit the counselling office</a:t>
          </a:r>
        </a:p>
      </dgm:t>
    </dgm:pt>
    <dgm:pt modelId="{357FAE05-79C5-4BFA-A531-07405A192345}" type="parTrans" cxnId="{E03D36DE-41BC-48F7-B1A1-9D1118FC17D1}">
      <dgm:prSet/>
      <dgm:spPr/>
      <dgm:t>
        <a:bodyPr/>
        <a:lstStyle/>
        <a:p>
          <a:endParaRPr lang="en-US"/>
        </a:p>
      </dgm:t>
    </dgm:pt>
    <dgm:pt modelId="{CF0A090E-F56D-494B-8F59-A50F594E82D5}" type="sibTrans" cxnId="{E03D36DE-41BC-48F7-B1A1-9D1118FC17D1}">
      <dgm:prSet/>
      <dgm:spPr/>
      <dgm:t>
        <a:bodyPr/>
        <a:lstStyle/>
        <a:p>
          <a:endParaRPr lang="en-US"/>
        </a:p>
      </dgm:t>
    </dgm:pt>
    <dgm:pt modelId="{A8E5FDA3-3ACE-4EBC-B085-EECB82F9C01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solidFill>
                <a:schemeClr val="accent3"/>
              </a:solidFill>
              <a:latin typeface="Apto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Book a one-on-one planning session</a:t>
          </a:r>
          <a:endParaRPr lang="en-US" sz="2000">
            <a:solidFill>
              <a:schemeClr val="accent3"/>
            </a:solidFill>
            <a:latin typeface="Aptos"/>
          </a:endParaRPr>
        </a:p>
      </dgm:t>
    </dgm:pt>
    <dgm:pt modelId="{471C9E70-6171-47F9-A9AF-843FFC02E54C}" type="parTrans" cxnId="{756AECAE-71FF-4DF3-961A-D888D1547772}">
      <dgm:prSet/>
      <dgm:spPr/>
      <dgm:t>
        <a:bodyPr/>
        <a:lstStyle/>
        <a:p>
          <a:endParaRPr lang="en-US"/>
        </a:p>
      </dgm:t>
    </dgm:pt>
    <dgm:pt modelId="{83350C4B-4E61-4FD5-A172-AA274B6308A2}" type="sibTrans" cxnId="{756AECAE-71FF-4DF3-961A-D888D1547772}">
      <dgm:prSet/>
      <dgm:spPr/>
      <dgm:t>
        <a:bodyPr/>
        <a:lstStyle/>
        <a:p>
          <a:endParaRPr lang="en-US"/>
        </a:p>
      </dgm:t>
    </dgm:pt>
    <dgm:pt modelId="{A66DAF1D-BF64-4434-AE51-DA1AD2C24A9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latin typeface="Aptos"/>
            </a:rPr>
            <a:t>Let’s make your post-secondary dreams happen!</a:t>
          </a:r>
        </a:p>
      </dgm:t>
    </dgm:pt>
    <dgm:pt modelId="{91D06228-A27F-4093-B5BD-605A0E7BE549}" type="parTrans" cxnId="{219C982C-363F-4AD0-B197-160DB1D1B006}">
      <dgm:prSet/>
      <dgm:spPr/>
      <dgm:t>
        <a:bodyPr/>
        <a:lstStyle/>
        <a:p>
          <a:endParaRPr lang="en-US"/>
        </a:p>
      </dgm:t>
    </dgm:pt>
    <dgm:pt modelId="{3C3445F9-5F27-4B18-8340-E1DB1E44CCE4}" type="sibTrans" cxnId="{219C982C-363F-4AD0-B197-160DB1D1B006}">
      <dgm:prSet/>
      <dgm:spPr/>
      <dgm:t>
        <a:bodyPr/>
        <a:lstStyle/>
        <a:p>
          <a:endParaRPr lang="en-US"/>
        </a:p>
      </dgm:t>
    </dgm:pt>
    <dgm:pt modelId="{B95C65A1-BE23-470D-BE0A-435298508DE8}" type="pres">
      <dgm:prSet presAssocID="{A3E97170-FA80-4164-A380-AF110FFA8B09}" presName="root" presStyleCnt="0">
        <dgm:presLayoutVars>
          <dgm:dir/>
          <dgm:resizeHandles val="exact"/>
        </dgm:presLayoutVars>
      </dgm:prSet>
      <dgm:spPr/>
    </dgm:pt>
    <dgm:pt modelId="{62109578-66EC-462D-9A37-52E74E71569C}" type="pres">
      <dgm:prSet presAssocID="{5D68AD76-D2C9-4C87-9C8A-07DE1E9B887F}" presName="compNode" presStyleCnt="0"/>
      <dgm:spPr/>
    </dgm:pt>
    <dgm:pt modelId="{E6F32E16-F312-4A1B-A483-EC95E6C2CC9B}" type="pres">
      <dgm:prSet presAssocID="{5D68AD76-D2C9-4C87-9C8A-07DE1E9B887F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F3458FA-4123-4623-9FE5-4BD356F8F270}" type="pres">
      <dgm:prSet presAssocID="{5D68AD76-D2C9-4C87-9C8A-07DE1E9B887F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DCDB1F9-F2E4-41EA-9DDE-72148F692F0E}" type="pres">
      <dgm:prSet presAssocID="{5D68AD76-D2C9-4C87-9C8A-07DE1E9B887F}" presName="spaceRect" presStyleCnt="0"/>
      <dgm:spPr/>
    </dgm:pt>
    <dgm:pt modelId="{F30AEFF0-3EE2-4C07-8C84-C7CBFDCB6A02}" type="pres">
      <dgm:prSet presAssocID="{5D68AD76-D2C9-4C87-9C8A-07DE1E9B887F}" presName="textRect" presStyleLbl="revTx" presStyleIdx="0" presStyleCnt="3">
        <dgm:presLayoutVars>
          <dgm:chMax val="1"/>
          <dgm:chPref val="1"/>
        </dgm:presLayoutVars>
      </dgm:prSet>
      <dgm:spPr/>
    </dgm:pt>
    <dgm:pt modelId="{AA4F1D57-200D-4B9D-913E-D0AD41443249}" type="pres">
      <dgm:prSet presAssocID="{CF0A090E-F56D-494B-8F59-A50F594E82D5}" presName="sibTrans" presStyleCnt="0"/>
      <dgm:spPr/>
    </dgm:pt>
    <dgm:pt modelId="{06765B4A-8068-47FB-BF01-A532CDE05251}" type="pres">
      <dgm:prSet presAssocID="{A8E5FDA3-3ACE-4EBC-B085-EECB82F9C01A}" presName="compNode" presStyleCnt="0"/>
      <dgm:spPr/>
    </dgm:pt>
    <dgm:pt modelId="{0882D1FB-458F-4FB6-A98A-1D167C42C197}" type="pres">
      <dgm:prSet presAssocID="{A8E5FDA3-3ACE-4EBC-B085-EECB82F9C01A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70633F0-2F82-4EBD-88D9-34C5CA62829A}" type="pres">
      <dgm:prSet presAssocID="{A8E5FDA3-3ACE-4EBC-B085-EECB82F9C01A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A6F252E4-C59E-45FC-B188-641CAE6780F0}" type="pres">
      <dgm:prSet presAssocID="{A8E5FDA3-3ACE-4EBC-B085-EECB82F9C01A}" presName="spaceRect" presStyleCnt="0"/>
      <dgm:spPr/>
    </dgm:pt>
    <dgm:pt modelId="{5D1256B8-8910-4E8D-B3AC-AF2D74FF9959}" type="pres">
      <dgm:prSet presAssocID="{A8E5FDA3-3ACE-4EBC-B085-EECB82F9C01A}" presName="textRect" presStyleLbl="revTx" presStyleIdx="1" presStyleCnt="3">
        <dgm:presLayoutVars>
          <dgm:chMax val="1"/>
          <dgm:chPref val="1"/>
        </dgm:presLayoutVars>
      </dgm:prSet>
      <dgm:spPr/>
    </dgm:pt>
    <dgm:pt modelId="{BB68E8AC-F90B-4963-9E52-C7B7937AD3C2}" type="pres">
      <dgm:prSet presAssocID="{83350C4B-4E61-4FD5-A172-AA274B6308A2}" presName="sibTrans" presStyleCnt="0"/>
      <dgm:spPr/>
    </dgm:pt>
    <dgm:pt modelId="{501F3640-A267-4614-AFB8-5DC1A5ACB2A5}" type="pres">
      <dgm:prSet presAssocID="{A66DAF1D-BF64-4434-AE51-DA1AD2C24A99}" presName="compNode" presStyleCnt="0"/>
      <dgm:spPr/>
    </dgm:pt>
    <dgm:pt modelId="{73DB8D98-7DA4-4B2F-A4F4-549A3D237E7A}" type="pres">
      <dgm:prSet presAssocID="{A66DAF1D-BF64-4434-AE51-DA1AD2C24A99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EF79F1E-DC12-45C3-A564-40044640D841}" type="pres">
      <dgm:prSet presAssocID="{A66DAF1D-BF64-4434-AE51-DA1AD2C24A99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"/>
        </a:ext>
      </dgm:extLst>
    </dgm:pt>
    <dgm:pt modelId="{B0C91CCC-5027-4E0E-8E5C-D43DC2B5C085}" type="pres">
      <dgm:prSet presAssocID="{A66DAF1D-BF64-4434-AE51-DA1AD2C24A99}" presName="spaceRect" presStyleCnt="0"/>
      <dgm:spPr/>
    </dgm:pt>
    <dgm:pt modelId="{08190358-CDD1-4F34-B0ED-A033A47FD850}" type="pres">
      <dgm:prSet presAssocID="{A66DAF1D-BF64-4434-AE51-DA1AD2C24A9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72E7908-7976-436F-97B9-21423C3E0846}" type="presOf" srcId="{A8E5FDA3-3ACE-4EBC-B085-EECB82F9C01A}" destId="{5D1256B8-8910-4E8D-B3AC-AF2D74FF9959}" srcOrd="0" destOrd="0" presId="urn:microsoft.com/office/officeart/2018/5/layout/IconLeafLabelList"/>
    <dgm:cxn modelId="{67E7721C-9733-48A4-95CA-B4786E35FD39}" type="presOf" srcId="{A66DAF1D-BF64-4434-AE51-DA1AD2C24A99}" destId="{08190358-CDD1-4F34-B0ED-A033A47FD850}" srcOrd="0" destOrd="0" presId="urn:microsoft.com/office/officeart/2018/5/layout/IconLeafLabelList"/>
    <dgm:cxn modelId="{219C982C-363F-4AD0-B197-160DB1D1B006}" srcId="{A3E97170-FA80-4164-A380-AF110FFA8B09}" destId="{A66DAF1D-BF64-4434-AE51-DA1AD2C24A99}" srcOrd="2" destOrd="0" parTransId="{91D06228-A27F-4093-B5BD-605A0E7BE549}" sibTransId="{3C3445F9-5F27-4B18-8340-E1DB1E44CCE4}"/>
    <dgm:cxn modelId="{546D71A1-2BE3-4378-9DB4-39F62B92A130}" type="presOf" srcId="{A3E97170-FA80-4164-A380-AF110FFA8B09}" destId="{B95C65A1-BE23-470D-BE0A-435298508DE8}" srcOrd="0" destOrd="0" presId="urn:microsoft.com/office/officeart/2018/5/layout/IconLeafLabelList"/>
    <dgm:cxn modelId="{756AECAE-71FF-4DF3-961A-D888D1547772}" srcId="{A3E97170-FA80-4164-A380-AF110FFA8B09}" destId="{A8E5FDA3-3ACE-4EBC-B085-EECB82F9C01A}" srcOrd="1" destOrd="0" parTransId="{471C9E70-6171-47F9-A9AF-843FFC02E54C}" sibTransId="{83350C4B-4E61-4FD5-A172-AA274B6308A2}"/>
    <dgm:cxn modelId="{7B873EB2-2B89-4B94-B21B-B801B20E3ED1}" type="presOf" srcId="{5D68AD76-D2C9-4C87-9C8A-07DE1E9B887F}" destId="{F30AEFF0-3EE2-4C07-8C84-C7CBFDCB6A02}" srcOrd="0" destOrd="0" presId="urn:microsoft.com/office/officeart/2018/5/layout/IconLeafLabelList"/>
    <dgm:cxn modelId="{E03D36DE-41BC-48F7-B1A1-9D1118FC17D1}" srcId="{A3E97170-FA80-4164-A380-AF110FFA8B09}" destId="{5D68AD76-D2C9-4C87-9C8A-07DE1E9B887F}" srcOrd="0" destOrd="0" parTransId="{357FAE05-79C5-4BFA-A531-07405A192345}" sibTransId="{CF0A090E-F56D-494B-8F59-A50F594E82D5}"/>
    <dgm:cxn modelId="{691C5B5F-4AF7-4732-B14B-540513C89646}" type="presParOf" srcId="{B95C65A1-BE23-470D-BE0A-435298508DE8}" destId="{62109578-66EC-462D-9A37-52E74E71569C}" srcOrd="0" destOrd="0" presId="urn:microsoft.com/office/officeart/2018/5/layout/IconLeafLabelList"/>
    <dgm:cxn modelId="{6CEFCA53-2189-4213-9630-60132907DD65}" type="presParOf" srcId="{62109578-66EC-462D-9A37-52E74E71569C}" destId="{E6F32E16-F312-4A1B-A483-EC95E6C2CC9B}" srcOrd="0" destOrd="0" presId="urn:microsoft.com/office/officeart/2018/5/layout/IconLeafLabelList"/>
    <dgm:cxn modelId="{FAEE1F10-CB16-439F-A1D5-4FAA52BE6225}" type="presParOf" srcId="{62109578-66EC-462D-9A37-52E74E71569C}" destId="{3F3458FA-4123-4623-9FE5-4BD356F8F270}" srcOrd="1" destOrd="0" presId="urn:microsoft.com/office/officeart/2018/5/layout/IconLeafLabelList"/>
    <dgm:cxn modelId="{5C6BA520-1945-4F4C-89FC-7FD2BFDA4C67}" type="presParOf" srcId="{62109578-66EC-462D-9A37-52E74E71569C}" destId="{1DCDB1F9-F2E4-41EA-9DDE-72148F692F0E}" srcOrd="2" destOrd="0" presId="urn:microsoft.com/office/officeart/2018/5/layout/IconLeafLabelList"/>
    <dgm:cxn modelId="{C9C90119-5759-4007-B492-F9C4770BEC63}" type="presParOf" srcId="{62109578-66EC-462D-9A37-52E74E71569C}" destId="{F30AEFF0-3EE2-4C07-8C84-C7CBFDCB6A02}" srcOrd="3" destOrd="0" presId="urn:microsoft.com/office/officeart/2018/5/layout/IconLeafLabelList"/>
    <dgm:cxn modelId="{F742F4F9-6082-4D35-BBED-021857503B72}" type="presParOf" srcId="{B95C65A1-BE23-470D-BE0A-435298508DE8}" destId="{AA4F1D57-200D-4B9D-913E-D0AD41443249}" srcOrd="1" destOrd="0" presId="urn:microsoft.com/office/officeart/2018/5/layout/IconLeafLabelList"/>
    <dgm:cxn modelId="{CABF2D95-EEA8-4E11-8CD4-D8116192F12C}" type="presParOf" srcId="{B95C65A1-BE23-470D-BE0A-435298508DE8}" destId="{06765B4A-8068-47FB-BF01-A532CDE05251}" srcOrd="2" destOrd="0" presId="urn:microsoft.com/office/officeart/2018/5/layout/IconLeafLabelList"/>
    <dgm:cxn modelId="{C7DC7411-66E4-4F91-A6AB-EF77CB12FFB9}" type="presParOf" srcId="{06765B4A-8068-47FB-BF01-A532CDE05251}" destId="{0882D1FB-458F-4FB6-A98A-1D167C42C197}" srcOrd="0" destOrd="0" presId="urn:microsoft.com/office/officeart/2018/5/layout/IconLeafLabelList"/>
    <dgm:cxn modelId="{58CCEE9F-5E52-485C-BA58-067E245D693F}" type="presParOf" srcId="{06765B4A-8068-47FB-BF01-A532CDE05251}" destId="{F70633F0-2F82-4EBD-88D9-34C5CA62829A}" srcOrd="1" destOrd="0" presId="urn:microsoft.com/office/officeart/2018/5/layout/IconLeafLabelList"/>
    <dgm:cxn modelId="{B0867565-8DC6-4DB7-B1F1-53CD9727EB11}" type="presParOf" srcId="{06765B4A-8068-47FB-BF01-A532CDE05251}" destId="{A6F252E4-C59E-45FC-B188-641CAE6780F0}" srcOrd="2" destOrd="0" presId="urn:microsoft.com/office/officeart/2018/5/layout/IconLeafLabelList"/>
    <dgm:cxn modelId="{E275DEA5-7214-4C2E-9072-7A346A52713D}" type="presParOf" srcId="{06765B4A-8068-47FB-BF01-A532CDE05251}" destId="{5D1256B8-8910-4E8D-B3AC-AF2D74FF9959}" srcOrd="3" destOrd="0" presId="urn:microsoft.com/office/officeart/2018/5/layout/IconLeafLabelList"/>
    <dgm:cxn modelId="{C92C3D63-C886-4602-B7BA-F3A24156EF5D}" type="presParOf" srcId="{B95C65A1-BE23-470D-BE0A-435298508DE8}" destId="{BB68E8AC-F90B-4963-9E52-C7B7937AD3C2}" srcOrd="3" destOrd="0" presId="urn:microsoft.com/office/officeart/2018/5/layout/IconLeafLabelList"/>
    <dgm:cxn modelId="{7DD5CCC5-5E99-4665-87F2-37E0FA904278}" type="presParOf" srcId="{B95C65A1-BE23-470D-BE0A-435298508DE8}" destId="{501F3640-A267-4614-AFB8-5DC1A5ACB2A5}" srcOrd="4" destOrd="0" presId="urn:microsoft.com/office/officeart/2018/5/layout/IconLeafLabelList"/>
    <dgm:cxn modelId="{3293B6E5-5E8B-47CC-BC54-625E0AD344C8}" type="presParOf" srcId="{501F3640-A267-4614-AFB8-5DC1A5ACB2A5}" destId="{73DB8D98-7DA4-4B2F-A4F4-549A3D237E7A}" srcOrd="0" destOrd="0" presId="urn:microsoft.com/office/officeart/2018/5/layout/IconLeafLabelList"/>
    <dgm:cxn modelId="{F48F53BF-75E8-44D3-B6BA-729144A2621D}" type="presParOf" srcId="{501F3640-A267-4614-AFB8-5DC1A5ACB2A5}" destId="{FEF79F1E-DC12-45C3-A564-40044640D841}" srcOrd="1" destOrd="0" presId="urn:microsoft.com/office/officeart/2018/5/layout/IconLeafLabelList"/>
    <dgm:cxn modelId="{308183FA-2C0C-48C7-A349-D2CC3247BEE8}" type="presParOf" srcId="{501F3640-A267-4614-AFB8-5DC1A5ACB2A5}" destId="{B0C91CCC-5027-4E0E-8E5C-D43DC2B5C085}" srcOrd="2" destOrd="0" presId="urn:microsoft.com/office/officeart/2018/5/layout/IconLeafLabelList"/>
    <dgm:cxn modelId="{D79BF023-DE49-4F01-ADE5-45CC06BB6891}" type="presParOf" srcId="{501F3640-A267-4614-AFB8-5DC1A5ACB2A5}" destId="{08190358-CDD1-4F34-B0ED-A033A47FD85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CAAF3-FF4F-4D62-AF70-24C5483732C8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1C14E-8E08-4A16-ACBD-C61ED2CD5371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56CC90-40D2-4598-B79A-9904C862C625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Merit-Based</a:t>
          </a:r>
          <a:r>
            <a:rPr lang="en-US" sz="2000" b="1" kern="1200"/>
            <a:t> scholarships</a:t>
          </a:r>
          <a:r>
            <a:rPr lang="en-US" sz="2000" kern="1200"/>
            <a:t> (awarded for academic, athletic, or artistic excellence)</a:t>
          </a:r>
        </a:p>
      </dsp:txBody>
      <dsp:txXfrm>
        <a:off x="1834517" y="469890"/>
        <a:ext cx="3148942" cy="1335915"/>
      </dsp:txXfrm>
    </dsp:sp>
    <dsp:sp modelId="{27E775A8-2BCE-4FD3-B80F-910C52C565B8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D64C9C-6BEB-4DA7-9CB7-B82F729654B1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D63FBA-BA30-4492-836E-B08A19818E71}">
      <dsp:nvSpPr>
        <dsp:cNvPr id="0" name=""/>
        <dsp:cNvSpPr/>
      </dsp:nvSpPr>
      <dsp:spPr>
        <a:xfrm>
          <a:off x="7189810" y="294611"/>
          <a:ext cx="3148942" cy="1382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Need-Based</a:t>
          </a:r>
          <a:r>
            <a:rPr lang="en-US" sz="2000" b="1" kern="1200"/>
            <a:t> bursaries</a:t>
          </a:r>
          <a:r>
            <a:rPr lang="en-US" sz="2000" kern="1200"/>
            <a:t> (allocated based on financial need)</a:t>
          </a:r>
        </a:p>
      </dsp:txBody>
      <dsp:txXfrm>
        <a:off x="7189810" y="294611"/>
        <a:ext cx="3148942" cy="1382658"/>
      </dsp:txXfrm>
    </dsp:sp>
    <dsp:sp modelId="{A4EC93D3-1E8F-4DCD-9B47-A0B0DC1B3E3D}">
      <dsp:nvSpPr>
        <dsp:cNvPr id="0" name=""/>
        <dsp:cNvSpPr/>
      </dsp:nvSpPr>
      <dsp:spPr>
        <a:xfrm>
          <a:off x="212335" y="2568904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04427-A7A3-4A44-9A78-02534088D84E}">
      <dsp:nvSpPr>
        <dsp:cNvPr id="0" name=""/>
        <dsp:cNvSpPr/>
      </dsp:nvSpPr>
      <dsp:spPr>
        <a:xfrm>
          <a:off x="492877" y="2849446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8D609A-2173-44F6-A04F-1D968AA5DD25}">
      <dsp:nvSpPr>
        <dsp:cNvPr id="0" name=""/>
        <dsp:cNvSpPr/>
      </dsp:nvSpPr>
      <dsp:spPr>
        <a:xfrm>
          <a:off x="1834517" y="2568904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Entrance</a:t>
          </a:r>
          <a:r>
            <a:rPr lang="en-US" sz="2000" b="1" kern="1200"/>
            <a:t> </a:t>
          </a:r>
          <a:r>
            <a:rPr lang="en-US" sz="2000" b="1" kern="1200">
              <a:latin typeface="Aptos Display" panose="020F0302020204030204"/>
            </a:rPr>
            <a:t>Scholarships</a:t>
          </a:r>
          <a:endParaRPr lang="en-US" sz="2000" kern="1200"/>
        </a:p>
      </dsp:txBody>
      <dsp:txXfrm>
        <a:off x="1834517" y="2568904"/>
        <a:ext cx="3148942" cy="1335915"/>
      </dsp:txXfrm>
    </dsp:sp>
    <dsp:sp modelId="{63DFE513-1691-4F7B-AAFC-2B3F75D73FA9}">
      <dsp:nvSpPr>
        <dsp:cNvPr id="0" name=""/>
        <dsp:cNvSpPr/>
      </dsp:nvSpPr>
      <dsp:spPr>
        <a:xfrm>
          <a:off x="5532139" y="2568904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26095-1A28-4344-9C46-A3CA9E6F487D}">
      <dsp:nvSpPr>
        <dsp:cNvPr id="0" name=""/>
        <dsp:cNvSpPr/>
      </dsp:nvSpPr>
      <dsp:spPr>
        <a:xfrm>
          <a:off x="5812681" y="2849446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1044E-41F9-4E0C-8D7C-EACEA36220CD}">
      <dsp:nvSpPr>
        <dsp:cNvPr id="0" name=""/>
        <dsp:cNvSpPr/>
      </dsp:nvSpPr>
      <dsp:spPr>
        <a:xfrm>
          <a:off x="7154322" y="2568904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Additionally, many institutions provide scholarships and </a:t>
          </a:r>
          <a:r>
            <a:rPr lang="en-US" sz="2000" b="1" kern="1200"/>
            <a:t>bursaries for specific demographics,</a:t>
          </a:r>
          <a:r>
            <a:rPr lang="en-US" sz="2000" kern="1200"/>
            <a:t> such as Indigenous students or those facing adversity</a:t>
          </a:r>
        </a:p>
      </dsp:txBody>
      <dsp:txXfrm>
        <a:off x="7154322" y="2568904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A0C71-AE7D-4875-8267-F7E248D8B8F2}">
      <dsp:nvSpPr>
        <dsp:cNvPr id="0" name=""/>
        <dsp:cNvSpPr/>
      </dsp:nvSpPr>
      <dsp:spPr>
        <a:xfrm>
          <a:off x="0" y="544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28291-2E1D-4BD2-BF3C-F7B562B1D552}">
      <dsp:nvSpPr>
        <dsp:cNvPr id="0" name=""/>
        <dsp:cNvSpPr/>
      </dsp:nvSpPr>
      <dsp:spPr>
        <a:xfrm>
          <a:off x="385507" y="287285"/>
          <a:ext cx="700922" cy="7009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12B1D-ECCC-40BC-901C-04B7B7F2F1BF}">
      <dsp:nvSpPr>
        <dsp:cNvPr id="0" name=""/>
        <dsp:cNvSpPr/>
      </dsp:nvSpPr>
      <dsp:spPr>
        <a:xfrm>
          <a:off x="1471937" y="544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 Display" panose="020F0302020204030204"/>
            </a:rPr>
            <a:t>Nearly</a:t>
          </a:r>
          <a:r>
            <a:rPr lang="en-US" sz="2000" kern="1200"/>
            <a:t> all universities in British Columbia offer some form of entrance scholarships, though the types, amounts, and application processes vary significantly between institutions and programs. </a:t>
          </a:r>
        </a:p>
      </dsp:txBody>
      <dsp:txXfrm>
        <a:off x="1471937" y="544"/>
        <a:ext cx="9172192" cy="1274404"/>
      </dsp:txXfrm>
    </dsp:sp>
    <dsp:sp modelId="{5F6F898A-B74F-4DC2-9922-A7B63D47FFC9}">
      <dsp:nvSpPr>
        <dsp:cNvPr id="0" name=""/>
        <dsp:cNvSpPr/>
      </dsp:nvSpPr>
      <dsp:spPr>
        <a:xfrm>
          <a:off x="0" y="1593550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54243-2226-443B-B451-AA4D4ED4C4B2}">
      <dsp:nvSpPr>
        <dsp:cNvPr id="0" name=""/>
        <dsp:cNvSpPr/>
      </dsp:nvSpPr>
      <dsp:spPr>
        <a:xfrm>
          <a:off x="385507" y="1880291"/>
          <a:ext cx="700922" cy="7009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DF3B7-6851-4958-B841-5B2BC13A4E5D}">
      <dsp:nvSpPr>
        <dsp:cNvPr id="0" name=""/>
        <dsp:cNvSpPr/>
      </dsp:nvSpPr>
      <dsp:spPr>
        <a:xfrm>
          <a:off x="1471937" y="1593550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Some scholarships are automatic based on high school grades, while others require additional applications, resumes, and reference letters. </a:t>
          </a:r>
        </a:p>
      </dsp:txBody>
      <dsp:txXfrm>
        <a:off x="1471937" y="1593550"/>
        <a:ext cx="9172192" cy="1274404"/>
      </dsp:txXfrm>
    </dsp:sp>
    <dsp:sp modelId="{0D37A0A1-395B-4EF9-AEA0-BA4E3A756A16}">
      <dsp:nvSpPr>
        <dsp:cNvPr id="0" name=""/>
        <dsp:cNvSpPr/>
      </dsp:nvSpPr>
      <dsp:spPr>
        <a:xfrm>
          <a:off x="0" y="3186556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DC163-C90E-43D7-A521-6C172042CBF2}">
      <dsp:nvSpPr>
        <dsp:cNvPr id="0" name=""/>
        <dsp:cNvSpPr/>
      </dsp:nvSpPr>
      <dsp:spPr>
        <a:xfrm>
          <a:off x="385507" y="3473297"/>
          <a:ext cx="700922" cy="7009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E2712-2AC4-41A4-9E42-27AD388C57CA}">
      <dsp:nvSpPr>
        <dsp:cNvPr id="0" name=""/>
        <dsp:cNvSpPr/>
      </dsp:nvSpPr>
      <dsp:spPr>
        <a:xfrm>
          <a:off x="1471937" y="3186556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It's essential to </a:t>
          </a:r>
          <a:r>
            <a:rPr lang="en-US" sz="2100" b="1" kern="1200"/>
            <a:t>check each university's specific scholarship offerings and eligibility criteria</a:t>
          </a:r>
          <a:r>
            <a:rPr lang="en-US" sz="2100" kern="1200"/>
            <a:t>, as these opportunities are designed to attract students and may be contingent on accepting an offer of admission</a:t>
          </a:r>
        </a:p>
      </dsp:txBody>
      <dsp:txXfrm>
        <a:off x="1471937" y="3186556"/>
        <a:ext cx="9172192" cy="12744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90892-17D4-4119-9729-71561B1EF1C4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C2D7B-FD30-4E48-945C-087717E8EBAE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EF177-7E1C-42E7-B16D-77ED79B7AD32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/>
            </a:rPr>
            <a:t>Start your research and apply early</a:t>
          </a:r>
        </a:p>
      </dsp:txBody>
      <dsp:txXfrm>
        <a:off x="1834517" y="469890"/>
        <a:ext cx="3148942" cy="1335915"/>
      </dsp:txXfrm>
    </dsp:sp>
    <dsp:sp modelId="{F919F1D0-E9FB-4405-BD04-3D65DF0130AA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01A8B-064A-4E68-8194-F285D0254FDD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B2EE6-347E-47C8-83D8-FE90E60BAEAE}">
      <dsp:nvSpPr>
        <dsp:cNvPr id="0" name=""/>
        <dsp:cNvSpPr/>
      </dsp:nvSpPr>
      <dsp:spPr>
        <a:xfrm>
          <a:off x="7154322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Post-secondary applications open October 1st</a:t>
          </a:r>
        </a:p>
      </dsp:txBody>
      <dsp:txXfrm>
        <a:off x="7154322" y="469890"/>
        <a:ext cx="3148942" cy="1335915"/>
      </dsp:txXfrm>
    </dsp:sp>
    <dsp:sp modelId="{51871A5B-918E-4FC1-8752-218FD0127B52}">
      <dsp:nvSpPr>
        <dsp:cNvPr id="0" name=""/>
        <dsp:cNvSpPr/>
      </dsp:nvSpPr>
      <dsp:spPr>
        <a:xfrm>
          <a:off x="212335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2405C-E612-4CC1-A23D-4518715E5922}">
      <dsp:nvSpPr>
        <dsp:cNvPr id="0" name=""/>
        <dsp:cNvSpPr/>
      </dsp:nvSpPr>
      <dsp:spPr>
        <a:xfrm>
          <a:off x="492877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5DCDC-AD8F-4D1D-A281-FCF03A4991AA}">
      <dsp:nvSpPr>
        <dsp:cNvPr id="0" name=""/>
        <dsp:cNvSpPr/>
      </dsp:nvSpPr>
      <dsp:spPr>
        <a:xfrm>
          <a:off x="1834517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Compile your achievements</a:t>
          </a:r>
        </a:p>
      </dsp:txBody>
      <dsp:txXfrm>
        <a:off x="1834517" y="2545532"/>
        <a:ext cx="3148942" cy="1335915"/>
      </dsp:txXfrm>
    </dsp:sp>
    <dsp:sp modelId="{87F48721-9917-4E0A-AD41-363F5DE1F0E2}">
      <dsp:nvSpPr>
        <dsp:cNvPr id="0" name=""/>
        <dsp:cNvSpPr/>
      </dsp:nvSpPr>
      <dsp:spPr>
        <a:xfrm>
          <a:off x="5532139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A0D8C-CA65-4545-9862-B3C857A4B76D}">
      <dsp:nvSpPr>
        <dsp:cNvPr id="0" name=""/>
        <dsp:cNvSpPr/>
      </dsp:nvSpPr>
      <dsp:spPr>
        <a:xfrm>
          <a:off x="5812681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D65D3-FC66-44E4-BBB4-096DD95A501E}">
      <dsp:nvSpPr>
        <dsp:cNvPr id="0" name=""/>
        <dsp:cNvSpPr/>
      </dsp:nvSpPr>
      <dsp:spPr>
        <a:xfrm>
          <a:off x="7154322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Be aware of application/scholarship/bursary deadlines.  Add them to your calendar.</a:t>
          </a:r>
        </a:p>
      </dsp:txBody>
      <dsp:txXfrm>
        <a:off x="7154322" y="2545532"/>
        <a:ext cx="3148942" cy="1335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32E16-F312-4A1B-A483-EC95E6C2CC9B}">
      <dsp:nvSpPr>
        <dsp:cNvPr id="0" name=""/>
        <dsp:cNvSpPr/>
      </dsp:nvSpPr>
      <dsp:spPr>
        <a:xfrm>
          <a:off x="679050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458FA-4123-4623-9FE5-4BD356F8F270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AEFF0-3EE2-4C07-8C84-C7CBFDCB6A02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>
              <a:latin typeface="Aptos"/>
            </a:rPr>
            <a:t>Visit the counselling office</a:t>
          </a:r>
        </a:p>
      </dsp:txBody>
      <dsp:txXfrm>
        <a:off x="75768" y="3053169"/>
        <a:ext cx="3093750" cy="720000"/>
      </dsp:txXfrm>
    </dsp:sp>
    <dsp:sp modelId="{0882D1FB-458F-4FB6-A98A-1D167C42C197}">
      <dsp:nvSpPr>
        <dsp:cNvPr id="0" name=""/>
        <dsp:cNvSpPr/>
      </dsp:nvSpPr>
      <dsp:spPr>
        <a:xfrm>
          <a:off x="4314206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0633F0-2F82-4EBD-88D9-34C5CA62829A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1256B8-8910-4E8D-B3AC-AF2D74FF9959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>
              <a:solidFill>
                <a:schemeClr val="accent3"/>
              </a:solidFill>
              <a:latin typeface="Aptos"/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Book a one-on-one planning session</a:t>
          </a:r>
          <a:endParaRPr lang="en-US" sz="1700" kern="1200">
            <a:solidFill>
              <a:schemeClr val="accent3"/>
            </a:solidFill>
            <a:latin typeface="Aptos"/>
          </a:endParaRPr>
        </a:p>
      </dsp:txBody>
      <dsp:txXfrm>
        <a:off x="3710925" y="3053169"/>
        <a:ext cx="3093750" cy="720000"/>
      </dsp:txXfrm>
    </dsp:sp>
    <dsp:sp modelId="{73DB8D98-7DA4-4B2F-A4F4-549A3D237E7A}">
      <dsp:nvSpPr>
        <dsp:cNvPr id="0" name=""/>
        <dsp:cNvSpPr/>
      </dsp:nvSpPr>
      <dsp:spPr>
        <a:xfrm>
          <a:off x="7949362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F79F1E-DC12-45C3-A564-40044640D841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90358-CDD1-4F34-B0ED-A033A47FD850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>
              <a:latin typeface="Aptos"/>
            </a:rPr>
            <a:t>Let’s make your post-secondary dreams happen!</a:t>
          </a:r>
        </a:p>
      </dsp:txBody>
      <dsp:txXfrm>
        <a:off x="7346081" y="3053169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hyperlink" Target="https://www.scholarshipscanada.com/" TargetMode="External"/><Relationship Id="rId7" Type="http://schemas.openxmlformats.org/officeDocument/2006/relationships/image" Target="../media/image24.jpeg"/><Relationship Id="rId2" Type="http://schemas.openxmlformats.org/officeDocument/2006/relationships/hyperlink" Target="https://scholartree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hyperlink" Target="https://www.sac-isc.gc.ca/eng/1351185180120/1351685455328?sb=bp&amp;so=desc&amp;srcdc=10&amp;srcos=151" TargetMode="External"/><Relationship Id="rId4" Type="http://schemas.openxmlformats.org/officeDocument/2006/relationships/hyperlink" Target="https://yconic.com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s://www.comoxvalleyschools.ca/gp-vanier-secondary/grad-information/bursary-scholarship-information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oxvalleyschools.ca/gp-vanier-secondary/wp-content/uploads/sites/29/2025/10/Brag-Sheet_Reference-Letter_fillable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www2.gov.bc.ca/gov/content/education-training/k-12/support/scholarships/provincial-scholarship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aidbc.ca/sabc-home-page" TargetMode="External"/><Relationship Id="rId2" Type="http://schemas.openxmlformats.org/officeDocument/2006/relationships/hyperlink" Target="https://www.educationplannerbc.ca/go/plan/financial-resour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moxvalleyschools.ca/gp-vanier-secondary/wp-content/uploads/sites/29/2025/09/SCHOLARSHIP-NEWSLETTER-2025-2026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omoxvalleyschools.ca/gp-vanier-secondar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ic.ca/students/undergraduate/scholarships-awards-and-aid/index.php" TargetMode="External"/><Relationship Id="rId2" Type="http://schemas.openxmlformats.org/officeDocument/2006/relationships/hyperlink" Target="https://www.nic.bc.ca/supports-and-services/financial-aid-and-awards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ents.ubc.ca/finances/awards-scholarships-bursarie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327CE-238A-C723-ABDA-8CE820E07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81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accent3"/>
                </a:solidFill>
              </a:rPr>
              <a:t>Funding Your Future: A Guide to Scholarships and Bursaries</a:t>
            </a:r>
            <a:endParaRPr lang="en-CA" b="1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5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7A0F1-83DC-17C4-89E3-D6B38B908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153D1E-6319-9CF7-5BAB-EDC9C134B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4A9355A-64AA-3A63-A4E0-4DA68E97C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00A4F2-84D6-F46F-E1AE-9E207CB4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2ABDE8-86AA-B62B-7163-7BE51D81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EADEB8-606A-57DF-4D39-A1115CF99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A8739-F1C5-7FDF-B71F-3C0E5325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</a:rPr>
              <a:t>Online Scholarship/Bursary Finding Platforms</a:t>
            </a:r>
            <a:endParaRPr lang="en-US" b="1"/>
          </a:p>
          <a:p>
            <a:endParaRPr 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7110A8-9EA2-9D52-526A-0C3CDF723EAC}"/>
              </a:ext>
            </a:extLst>
          </p:cNvPr>
          <p:cNvSpPr txBox="1"/>
          <p:nvPr/>
        </p:nvSpPr>
        <p:spPr>
          <a:xfrm>
            <a:off x="563873" y="2767816"/>
            <a:ext cx="1114280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b="1" dirty="0"/>
              <a:t>Scholar Tree</a:t>
            </a:r>
            <a:r>
              <a:rPr lang="en-US" sz="2400" dirty="0"/>
              <a:t> 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https://scholartree.ca/</a:t>
            </a: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Scholarships Canada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https://www.scholarshipscanada.com/</a:t>
            </a:r>
            <a:endParaRPr lang="en-US" sz="2400" dirty="0">
              <a:solidFill>
                <a:schemeClr val="accent3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err="1"/>
              <a:t>Yconic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https://yconic.com/</a:t>
            </a: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solidFill>
                  <a:schemeClr val="accent3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Indigenous Bursaries Search Tool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sz="2400" b="1"/>
          </a:p>
        </p:txBody>
      </p:sp>
      <p:pic>
        <p:nvPicPr>
          <p:cNvPr id="7" name="Picture 6" descr="A close up of a logo&#10;&#10;AI-generated content may be incorrect.">
            <a:extLst>
              <a:ext uri="{FF2B5EF4-FFF2-40B4-BE49-F238E27FC236}">
                <a16:creationId xmlns:a16="http://schemas.microsoft.com/office/drawing/2014/main" id="{B10BDDBD-31CB-D70C-CA84-9879B3434C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314" y="5951507"/>
            <a:ext cx="2247900" cy="533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37DEB5-2859-85E6-E0EB-03C3F24D7E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8702" y="5922844"/>
            <a:ext cx="2419350" cy="561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991244-D18F-E9D3-AC50-C4BC61FC43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2924" y="5856259"/>
            <a:ext cx="14097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8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7791F0-58D3-01D0-A30E-8CAB32191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4D892A8-27C0-E411-0EC6-15905CAA8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7722030-AA0C-B661-5DAF-AA6DCA4FE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C2A77-9D09-92E5-24BE-2498A208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C05B9F-F1A6-8439-EC99-80E45C615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4C188E-E7A5-653F-E1E8-0FE318B8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B8BFC-29F8-B26B-9687-7978BA8B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 P Vanier Local Bursary and Scholarship Program</a:t>
            </a:r>
            <a:r>
              <a:rPr lang="en-US" b="1">
                <a:ea typeface="+mn-lt"/>
                <a:cs typeface="+mn-lt"/>
              </a:rPr>
              <a:t>- program opens to grade 12 students in January 2026</a:t>
            </a:r>
            <a:endParaRPr lang="en-US" b="1"/>
          </a:p>
          <a:p>
            <a:endParaRPr lang="en-US" sz="1800"/>
          </a:p>
        </p:txBody>
      </p:sp>
      <p:pic>
        <p:nvPicPr>
          <p:cNvPr id="5" name="Picture 4" descr="A screenshot of a website&#10;&#10;AI-generated content may be incorrect.">
            <a:extLst>
              <a:ext uri="{FF2B5EF4-FFF2-40B4-BE49-F238E27FC236}">
                <a16:creationId xmlns:a16="http://schemas.microsoft.com/office/drawing/2014/main" id="{8F3CABE0-6D06-6FEA-CB20-2CF2AABF8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3" y="2605447"/>
            <a:ext cx="11801475" cy="424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18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F225-5E67-3312-5B29-C3FF35DAC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latin typeface="Aptos Display"/>
              </a:rPr>
              <a:t>How to prepare for G. P. Vanier Local Bursary and Scholarship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F645B-781B-013A-EB7A-14121E2F9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dirty="0">
                <a:ea typeface="+mn-lt"/>
                <a:cs typeface="+mn-lt"/>
              </a:rPr>
              <a:t>Obtain one letter of reference from a teacher, member of the community, and/or employer. To help your referee write a tailored letter of recommendation, complete and hand them the following </a:t>
            </a:r>
            <a:r>
              <a:rPr lang="en-US" sz="2000" dirty="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Brag Sheet</a:t>
            </a:r>
            <a:r>
              <a:rPr lang="en-US" sz="2000" dirty="0">
                <a:ea typeface="+mn-lt"/>
                <a:cs typeface="+mn-lt"/>
              </a:rPr>
              <a:t> when asking for a reference letter. </a:t>
            </a:r>
          </a:p>
          <a:p>
            <a:endParaRPr lang="en-US" sz="200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Compile of list of extra-curricular activities, volunteering, you have participated in since grade 10.</a:t>
            </a:r>
          </a:p>
          <a:p>
            <a:endParaRPr lang="en-US" sz="200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Prepare a letter of introduction: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 introduce yourself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 explain your post-secondary plans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summarize your interests, activities, involvements, accomplishments etc.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comment on your financial circumstances (if appropriate).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closing comment thanking committee for considering your application.</a:t>
            </a:r>
          </a:p>
        </p:txBody>
      </p:sp>
    </p:spTree>
    <p:extLst>
      <p:ext uri="{BB962C8B-B14F-4D97-AF65-F5344CB8AC3E}">
        <p14:creationId xmlns:p14="http://schemas.microsoft.com/office/powerpoint/2010/main" val="312474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FE27AD-A7BD-868D-7EA5-54EC90615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8870E9-C1A6-F6A3-B44B-435D560BB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64FC8CB-B6EB-2A81-010A-F7204E92A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2421E-E86D-0BCA-817C-647F6A2A3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45706B-B4AB-4B38-C173-24C0479EA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CF4597-ECE0-A04F-CADD-84ACD5A32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66DA0-D2F2-C2B7-2B4B-1E07CACE1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Provincial Scholarships Program</a:t>
            </a:r>
            <a:endParaRPr lang="en-US" b="1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1800"/>
          </a:p>
        </p:txBody>
      </p:sp>
      <p:pic>
        <p:nvPicPr>
          <p:cNvPr id="6" name="Picture 5" descr="A screenshot of a web page&#10;&#10;AI-generated content may be incorrect.">
            <a:extLst>
              <a:ext uri="{FF2B5EF4-FFF2-40B4-BE49-F238E27FC236}">
                <a16:creationId xmlns:a16="http://schemas.microsoft.com/office/drawing/2014/main" id="{917AF9F2-7FFF-DE7B-E6C6-4BF97B59C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766" y="2586095"/>
            <a:ext cx="7534275" cy="427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6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215393-ABC4-CDAD-89C1-EB353290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Questions &amp; Support</a:t>
            </a:r>
            <a:endParaRPr lang="en-US" sz="4000" b="1">
              <a:solidFill>
                <a:schemeClr val="accent3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FABB20-14E2-7BA2-4F7A-35EEB14B3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5994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22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43BC3-5163-B186-31D2-CE4ABDC56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Additional Resources</a:t>
            </a:r>
            <a:endParaRPr lang="en-US" sz="4000" b="1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F22BB-2D00-5AC7-4B1B-14DBD8654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 Planner BC financial resources</a:t>
            </a:r>
            <a:endParaRPr lang="en-US" sz="2000">
              <a:solidFill>
                <a:schemeClr val="accent3"/>
              </a:solidFill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>
                <a:solidFill>
                  <a:schemeClr val="accent3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Student Aid BC</a:t>
            </a:r>
            <a:endParaRPr lang="en-US" sz="2000">
              <a:solidFill>
                <a:schemeClr val="accent3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Scholarship, Bursary, and Student Loan Newsletter</a:t>
            </a:r>
            <a:endParaRPr lang="en-US" sz="2000">
              <a:solidFill>
                <a:schemeClr val="accent3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44CF4B-63D9-DC8A-FF8B-617907D36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5783108" cy="1454051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What is a Scholarship?</a:t>
            </a:r>
            <a:endParaRPr lang="en-US" sz="4000" b="1">
              <a:solidFill>
                <a:schemeClr val="accent3"/>
              </a:solidFill>
            </a:endParaRPr>
          </a:p>
        </p:txBody>
      </p:sp>
      <p:pic>
        <p:nvPicPr>
          <p:cNvPr id="7" name="Graphic 6" descr="Education">
            <a:extLst>
              <a:ext uri="{FF2B5EF4-FFF2-40B4-BE49-F238E27FC236}">
                <a16:creationId xmlns:a16="http://schemas.microsoft.com/office/drawing/2014/main" id="{A0D59E02-55EE-7286-FCAD-1149973F8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E98A0-C0B9-D4C8-E882-EF44E94DD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062249"/>
            <a:ext cx="5811464" cy="453068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Scholarships are non-repayable monetary awards granted to students to help finance their education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Typically based on academic excellence, but also often considering other achievements such as athletic skill, leadership, community involvement, or specialized talents. 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These awards can be provided by governments, educational institutions, businesses, or charitable organizations</a:t>
            </a:r>
            <a:endParaRPr lang="en-US" sz="20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428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7B8B4E-193F-8919-1533-AEE9F12E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F0649CB-A205-885F-C753-F4265AE07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365AE9-42EE-6941-FC73-8B496365B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97F0D1-E3AE-4345-8364-42D0A12B1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5783108" cy="1454051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What is a Bursary?</a:t>
            </a:r>
            <a:endParaRPr lang="en-US" b="1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397C5-F129-2497-CFDC-C63DAC5FB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263533"/>
            <a:ext cx="5782710" cy="24459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/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Bursaries are based on financial need, which may have to be demonstrated in your application.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They are non-repayable</a:t>
            </a:r>
            <a:endParaRPr lang="en-US" sz="20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07943B-9202-04D0-7D29-CECB25B70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7CE20C9-9476-5699-2B94-02108BD85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E3FF277-CD65-552A-B73F-2CE7DB816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E4E21D8-0FDF-C96D-2DC4-EE32C7215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Graphic 4" descr="Education">
            <a:extLst>
              <a:ext uri="{FF2B5EF4-FFF2-40B4-BE49-F238E27FC236}">
                <a16:creationId xmlns:a16="http://schemas.microsoft.com/office/drawing/2014/main" id="{1F8488B6-B637-92EF-86A6-8C82424C7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375" y="1799354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93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AA425-4848-5A15-3F9A-490A44427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 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BDC70-F4B4-63DC-FCD3-69449525A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 P Vanier Daily Announcements</a:t>
            </a:r>
            <a:endParaRPr lang="en-US" b="1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1800"/>
          </a:p>
        </p:txBody>
      </p:sp>
      <p:pic>
        <p:nvPicPr>
          <p:cNvPr id="4" name="Picture 3" descr="A green board with white text&#10;&#10;AI-generated content may be incorrect.">
            <a:extLst>
              <a:ext uri="{FF2B5EF4-FFF2-40B4-BE49-F238E27FC236}">
                <a16:creationId xmlns:a16="http://schemas.microsoft.com/office/drawing/2014/main" id="{60F2697D-C8C9-34DF-0657-1C57AAFF5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398" y="2734056"/>
            <a:ext cx="10399595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70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1874E96-002A-1131-9F4D-2FABF17C1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752" y="457200"/>
            <a:ext cx="736049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56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F92B09-5C27-4BBC-0FB8-0E7BC122C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0D735A1-C4D4-2B75-9F2C-AB2286A89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CE24E9D-2A3A-A1C8-B536-A6BD500FD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03C6A8-3D83-EB80-D331-D078BC999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FB0A1E-932D-A250-7D91-7B940FCF4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66262A-1F95-E1A2-4266-E10C233E6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74ED-9977-61EB-B563-7433872BC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602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</a:rPr>
              <a:t>Post-Secondary Institutions you are applying to.  Most schools have a Financial Aid and Awards section on their website.</a:t>
            </a:r>
            <a:endParaRPr lang="en-US" b="1"/>
          </a:p>
          <a:p>
            <a:endParaRPr lang="en-US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2713B0-FD8D-A1BB-E9A5-075008C84D53}"/>
              </a:ext>
            </a:extLst>
          </p:cNvPr>
          <p:cNvSpPr txBox="1"/>
          <p:nvPr/>
        </p:nvSpPr>
        <p:spPr>
          <a:xfrm>
            <a:off x="743414" y="2973658"/>
            <a:ext cx="10798097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North Island College Financial Aid and Awards</a:t>
            </a:r>
          </a:p>
          <a:p>
            <a:pPr marL="285750" indent="-285750">
              <a:buFont typeface="Arial"/>
              <a:buChar char="•"/>
            </a:pPr>
            <a:endParaRPr lang="en-US" sz="2400">
              <a:solidFill>
                <a:schemeClr val="accent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of Victoria Scholarships, Awards, and Aid</a:t>
            </a:r>
          </a:p>
          <a:p>
            <a:endParaRPr lang="en-US" sz="2400">
              <a:solidFill>
                <a:schemeClr val="accent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of British Columbia Awards: Scholarships and Bursaries</a:t>
            </a:r>
          </a:p>
        </p:txBody>
      </p:sp>
    </p:spTree>
    <p:extLst>
      <p:ext uri="{BB962C8B-B14F-4D97-AF65-F5344CB8AC3E}">
        <p14:creationId xmlns:p14="http://schemas.microsoft.com/office/powerpoint/2010/main" val="126423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42166CE-4E2C-993C-4E9C-E532D4CDF1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4296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FC7CA9F-7D77-2D34-197B-3AD39352718B}"/>
              </a:ext>
            </a:extLst>
          </p:cNvPr>
          <p:cNvSpPr txBox="1"/>
          <p:nvPr/>
        </p:nvSpPr>
        <p:spPr>
          <a:xfrm>
            <a:off x="254948" y="1144438"/>
            <a:ext cx="1155547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solidFill>
                  <a:schemeClr val="accent3"/>
                </a:solidFill>
                <a:latin typeface="Aptos Display"/>
              </a:rPr>
              <a:t>Most post-secondary schools offer a combination of:</a:t>
            </a:r>
          </a:p>
        </p:txBody>
      </p:sp>
    </p:spTree>
    <p:extLst>
      <p:ext uri="{BB962C8B-B14F-4D97-AF65-F5344CB8AC3E}">
        <p14:creationId xmlns:p14="http://schemas.microsoft.com/office/powerpoint/2010/main" val="204083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F6DAF-1C66-8A53-9708-843BA17D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</a:rPr>
              <a:t>Entrance Scholarships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11896D03-4043-5374-4BEE-FA2A808AD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654609"/>
              </p:ext>
            </p:extLst>
          </p:nvPr>
        </p:nvGraphicFramePr>
        <p:xfrm>
          <a:off x="709670" y="1715457"/>
          <a:ext cx="10644130" cy="4461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237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EC8AE-D2FF-26B8-EE22-3D06DBD1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</a:rPr>
              <a:t>Tips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C00C9221-BDD0-4162-C28F-0318FD31F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422646"/>
              </p:ext>
            </p:extLst>
          </p:nvPr>
        </p:nvGraphicFramePr>
        <p:xfrm>
          <a:off x="838200" y="151377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696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7B06D0F3EADB4284F2196E9F4054D9" ma:contentTypeVersion="13" ma:contentTypeDescription="Create a new document." ma:contentTypeScope="" ma:versionID="11c7ba2132581d1a25c135f3c1769604">
  <xsd:schema xmlns:xsd="http://www.w3.org/2001/XMLSchema" xmlns:xs="http://www.w3.org/2001/XMLSchema" xmlns:p="http://schemas.microsoft.com/office/2006/metadata/properties" xmlns:ns2="33809ca6-c3af-4319-a0cb-620ed8177e9f" xmlns:ns3="1c6a0fef-ce93-47b2-8301-b92f888516af" targetNamespace="http://schemas.microsoft.com/office/2006/metadata/properties" ma:root="true" ma:fieldsID="013b33d9925e3f29b951f2635ba124be" ns2:_="" ns3:_="">
    <xsd:import namespace="33809ca6-c3af-4319-a0cb-620ed8177e9f"/>
    <xsd:import namespace="1c6a0fef-ce93-47b2-8301-b92f88851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09ca6-c3af-4319-a0cb-620ed8177e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c52fc4d-4418-4fb9-b09f-0e23acd48a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a0fef-ce93-47b2-8301-b92f88851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809ca6-c3af-4319-a0cb-620ed8177e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93963A-1023-45CD-A237-A54FC2552CDC}"/>
</file>

<file path=customXml/itemProps2.xml><?xml version="1.0" encoding="utf-8"?>
<ds:datastoreItem xmlns:ds="http://schemas.openxmlformats.org/officeDocument/2006/customXml" ds:itemID="{DAAEDB1C-DD33-4D07-8354-F0877FC0DBE3}"/>
</file>

<file path=customXml/itemProps3.xml><?xml version="1.0" encoding="utf-8"?>
<ds:datastoreItem xmlns:ds="http://schemas.openxmlformats.org/officeDocument/2006/customXml" ds:itemID="{E75BEB09-62AA-4CB4-A66D-44E606D9C8F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Funding Your Future: A Guide to Scholarships and Bursaries</vt:lpstr>
      <vt:lpstr>What is a Scholarship?</vt:lpstr>
      <vt:lpstr>What is a Bursary?</vt:lpstr>
      <vt:lpstr>Where to Look For Scholarships and Bursaries?</vt:lpstr>
      <vt:lpstr>PowerPoint Presentation</vt:lpstr>
      <vt:lpstr>Where to Look for Scholarships and Bursaries?</vt:lpstr>
      <vt:lpstr>PowerPoint Presentation</vt:lpstr>
      <vt:lpstr>Entrance Scholarships</vt:lpstr>
      <vt:lpstr>Tips</vt:lpstr>
      <vt:lpstr>Where to Look for Scholarships and Bursaries?</vt:lpstr>
      <vt:lpstr>Where to Look for Scholarships and Bursaries?</vt:lpstr>
      <vt:lpstr>How to prepare for G. P. Vanier Local Bursary and Scholarship program</vt:lpstr>
      <vt:lpstr>Where to Look for Scholarships and Bursaries?</vt:lpstr>
      <vt:lpstr>Questions &amp; Support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19</cp:revision>
  <dcterms:created xsi:type="dcterms:W3CDTF">2025-09-28T20:03:55Z</dcterms:created>
  <dcterms:modified xsi:type="dcterms:W3CDTF">2025-10-01T17:59:22Z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0x0101001F7B06D0F3EADB4284F2196E9F4054D9</vt:lpwstr>
  </property>
</Properties>
</file>