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68" r:id="rId6"/>
    <p:sldId id="286" r:id="rId7"/>
    <p:sldId id="284" r:id="rId8"/>
    <p:sldId id="279" r:id="rId9"/>
    <p:sldId id="281" r:id="rId10"/>
    <p:sldId id="271" r:id="rId11"/>
    <p:sldId id="282" r:id="rId12"/>
    <p:sldId id="272" r:id="rId13"/>
    <p:sldId id="273" r:id="rId14"/>
    <p:sldId id="274" r:id="rId15"/>
    <p:sldId id="275" r:id="rId16"/>
    <p:sldId id="283" r:id="rId17"/>
    <p:sldId id="285" r:id="rId18"/>
    <p:sldId id="276" r:id="rId19"/>
    <p:sldId id="278" r:id="rId20"/>
    <p:sldId id="277" r:id="rId21"/>
    <p:sldId id="265" r:id="rId2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CA5A"/>
    <a:srgbClr val="3A9018"/>
    <a:srgbClr val="EBD257"/>
    <a:srgbClr val="71893F"/>
    <a:srgbClr val="D0EBC3"/>
    <a:srgbClr val="B6DF89"/>
    <a:srgbClr val="1E4C0C"/>
    <a:srgbClr val="DFBE1A"/>
    <a:srgbClr val="2E7313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0B2871-79E1-4E6F-A408-FF315ABB2E63}" v="621" dt="2026-01-07T22:34:46.6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non Kay" userId="72e474a6-3929-48e3-8859-6c348ed9c024" providerId="ADAL" clId="{DC942DF8-5D04-4BDE-8AC7-675C6CE6828B}"/>
    <pc:docChg chg="undo custSel addSld delSld modSld sldOrd modNotesMaster">
      <pc:chgData name="Shannon Kay" userId="72e474a6-3929-48e3-8859-6c348ed9c024" providerId="ADAL" clId="{DC942DF8-5D04-4BDE-8AC7-675C6CE6828B}" dt="2026-01-07T22:35:53.562" v="2327" actId="1076"/>
      <pc:docMkLst>
        <pc:docMk/>
      </pc:docMkLst>
      <pc:sldChg chg="modSp mod">
        <pc:chgData name="Shannon Kay" userId="72e474a6-3929-48e3-8859-6c348ed9c024" providerId="ADAL" clId="{DC942DF8-5D04-4BDE-8AC7-675C6CE6828B}" dt="2026-01-07T16:37:45.644" v="1348" actId="1076"/>
        <pc:sldMkLst>
          <pc:docMk/>
          <pc:sldMk cId="0" sldId="256"/>
        </pc:sldMkLst>
        <pc:spChg chg="mod">
          <ac:chgData name="Shannon Kay" userId="72e474a6-3929-48e3-8859-6c348ed9c024" providerId="ADAL" clId="{DC942DF8-5D04-4BDE-8AC7-675C6CE6828B}" dt="2026-01-07T16:37:45.644" v="1348" actId="1076"/>
          <ac:spMkLst>
            <pc:docMk/>
            <pc:sldMk cId="0" sldId="256"/>
            <ac:spMk id="2" creationId="{00000000-0000-0000-0000-000000000000}"/>
          </ac:spMkLst>
        </pc:spChg>
      </pc:sldChg>
      <pc:sldChg chg="addSp delSp modSp del mod setBg modAnim">
        <pc:chgData name="Shannon Kay" userId="72e474a6-3929-48e3-8859-6c348ed9c024" providerId="ADAL" clId="{DC942DF8-5D04-4BDE-8AC7-675C6CE6828B}" dt="2026-01-07T18:07:32.553" v="1610" actId="47"/>
        <pc:sldMkLst>
          <pc:docMk/>
          <pc:sldMk cId="0" sldId="257"/>
        </pc:sldMkLst>
        <pc:spChg chg="del">
          <ac:chgData name="Shannon Kay" userId="72e474a6-3929-48e3-8859-6c348ed9c024" providerId="ADAL" clId="{DC942DF8-5D04-4BDE-8AC7-675C6CE6828B}" dt="2026-01-06T21:32:18.027" v="1250" actId="478"/>
          <ac:spMkLst>
            <pc:docMk/>
            <pc:sldMk cId="0" sldId="257"/>
            <ac:spMk id="2" creationId="{00000000-0000-0000-0000-000000000000}"/>
          </ac:spMkLst>
        </pc:spChg>
        <pc:spChg chg="add del mod">
          <ac:chgData name="Shannon Kay" userId="72e474a6-3929-48e3-8859-6c348ed9c024" providerId="ADAL" clId="{DC942DF8-5D04-4BDE-8AC7-675C6CE6828B}" dt="2026-01-06T21:32:20.112" v="1251" actId="478"/>
          <ac:spMkLst>
            <pc:docMk/>
            <pc:sldMk cId="0" sldId="257"/>
            <ac:spMk id="4" creationId="{190EC731-7B8D-35AE-4050-62A4EF3C4700}"/>
          </ac:spMkLst>
        </pc:spChg>
        <pc:spChg chg="add del mod">
          <ac:chgData name="Shannon Kay" userId="72e474a6-3929-48e3-8859-6c348ed9c024" providerId="ADAL" clId="{DC942DF8-5D04-4BDE-8AC7-675C6CE6828B}" dt="2026-01-06T21:34:16.615" v="1274" actId="478"/>
          <ac:spMkLst>
            <pc:docMk/>
            <pc:sldMk cId="0" sldId="257"/>
            <ac:spMk id="7" creationId="{53FA4CAE-59BE-4027-B74A-01058B7B1A01}"/>
          </ac:spMkLst>
        </pc:spChg>
        <pc:spChg chg="add mod">
          <ac:chgData name="Shannon Kay" userId="72e474a6-3929-48e3-8859-6c348ed9c024" providerId="ADAL" clId="{DC942DF8-5D04-4BDE-8AC7-675C6CE6828B}" dt="2026-01-06T21:35:55.085" v="1331" actId="1076"/>
          <ac:spMkLst>
            <pc:docMk/>
            <pc:sldMk cId="0" sldId="257"/>
            <ac:spMk id="8" creationId="{BB767F75-1655-C515-05E3-89F0C9D44EF8}"/>
          </ac:spMkLst>
        </pc:spChg>
        <pc:spChg chg="del">
          <ac:chgData name="Shannon Kay" userId="72e474a6-3929-48e3-8859-6c348ed9c024" providerId="ADAL" clId="{DC942DF8-5D04-4BDE-8AC7-675C6CE6828B}" dt="2026-01-06T21:34:58.994" v="1276" actId="26606"/>
          <ac:spMkLst>
            <pc:docMk/>
            <pc:sldMk cId="0" sldId="257"/>
            <ac:spMk id="24" creationId="{C7CCC60B-4D42-4FE4-BCB2-A713F52D08DA}"/>
          </ac:spMkLst>
        </pc:spChg>
        <pc:spChg chg="add">
          <ac:chgData name="Shannon Kay" userId="72e474a6-3929-48e3-8859-6c348ed9c024" providerId="ADAL" clId="{DC942DF8-5D04-4BDE-8AC7-675C6CE6828B}" dt="2026-01-06T21:34:58.994" v="1276" actId="26606"/>
          <ac:spMkLst>
            <pc:docMk/>
            <pc:sldMk cId="0" sldId="257"/>
            <ac:spMk id="2055" creationId="{42A4FC2C-047E-45A5-965D-8E1E3BF09BC6}"/>
          </ac:spMkLst>
        </pc:spChg>
        <pc:graphicFrameChg chg="del mod modGraphic">
          <ac:chgData name="Shannon Kay" userId="72e474a6-3929-48e3-8859-6c348ed9c024" providerId="ADAL" clId="{DC942DF8-5D04-4BDE-8AC7-675C6CE6828B}" dt="2026-01-06T21:34:14.477" v="1273" actId="478"/>
          <ac:graphicFrameMkLst>
            <pc:docMk/>
            <pc:sldMk cId="0" sldId="257"/>
            <ac:graphicFrameMk id="5" creationId="{78C37014-C380-4868-C73D-992C772A317D}"/>
          </ac:graphicFrameMkLst>
        </pc:graphicFrameChg>
        <pc:picChg chg="add mod">
          <ac:chgData name="Shannon Kay" userId="72e474a6-3929-48e3-8859-6c348ed9c024" providerId="ADAL" clId="{DC942DF8-5D04-4BDE-8AC7-675C6CE6828B}" dt="2026-01-06T21:34:58.994" v="1276" actId="26606"/>
          <ac:picMkLst>
            <pc:docMk/>
            <pc:sldMk cId="0" sldId="257"/>
            <ac:picMk id="2050" creationId="{1BC68809-7A5F-F395-A593-6CFE45032B77}"/>
          </ac:picMkLst>
        </pc:picChg>
      </pc:sldChg>
      <pc:sldChg chg="addSp delSp modSp mod delAnim modAnim">
        <pc:chgData name="Shannon Kay" userId="72e474a6-3929-48e3-8859-6c348ed9c024" providerId="ADAL" clId="{DC942DF8-5D04-4BDE-8AC7-675C6CE6828B}" dt="2026-01-07T19:23:52.977" v="2197" actId="255"/>
        <pc:sldMkLst>
          <pc:docMk/>
          <pc:sldMk cId="0" sldId="265"/>
        </pc:sldMkLst>
        <pc:spChg chg="del mod">
          <ac:chgData name="Shannon Kay" userId="72e474a6-3929-48e3-8859-6c348ed9c024" providerId="ADAL" clId="{DC942DF8-5D04-4BDE-8AC7-675C6CE6828B}" dt="2026-01-07T19:18:17.451" v="1887" actId="478"/>
          <ac:spMkLst>
            <pc:docMk/>
            <pc:sldMk cId="0" sldId="265"/>
            <ac:spMk id="2" creationId="{00000000-0000-0000-0000-000000000000}"/>
          </ac:spMkLst>
        </pc:spChg>
        <pc:spChg chg="del">
          <ac:chgData name="Shannon Kay" userId="72e474a6-3929-48e3-8859-6c348ed9c024" providerId="ADAL" clId="{DC942DF8-5D04-4BDE-8AC7-675C6CE6828B}" dt="2026-01-07T19:17:49.949" v="1856" actId="478"/>
          <ac:spMkLst>
            <pc:docMk/>
            <pc:sldMk cId="0" sldId="265"/>
            <ac:spMk id="3" creationId="{00000000-0000-0000-0000-000000000000}"/>
          </ac:spMkLst>
        </pc:spChg>
        <pc:spChg chg="add del mod">
          <ac:chgData name="Shannon Kay" userId="72e474a6-3929-48e3-8859-6c348ed9c024" providerId="ADAL" clId="{DC942DF8-5D04-4BDE-8AC7-675C6CE6828B}" dt="2026-01-07T19:17:52.260" v="1857" actId="478"/>
          <ac:spMkLst>
            <pc:docMk/>
            <pc:sldMk cId="0" sldId="265"/>
            <ac:spMk id="5" creationId="{3AF9DA39-C2B1-C570-CB6B-25B3A17A88C7}"/>
          </ac:spMkLst>
        </pc:spChg>
        <pc:spChg chg="add del mod">
          <ac:chgData name="Shannon Kay" userId="72e474a6-3929-48e3-8859-6c348ed9c024" providerId="ADAL" clId="{DC942DF8-5D04-4BDE-8AC7-675C6CE6828B}" dt="2026-01-07T19:19:03.486" v="1890" actId="478"/>
          <ac:spMkLst>
            <pc:docMk/>
            <pc:sldMk cId="0" sldId="265"/>
            <ac:spMk id="7" creationId="{9B1EB9FD-C9E7-F6C7-ABA8-9D70A42E53F1}"/>
          </ac:spMkLst>
        </pc:spChg>
        <pc:spChg chg="add mod">
          <ac:chgData name="Shannon Kay" userId="72e474a6-3929-48e3-8859-6c348ed9c024" providerId="ADAL" clId="{DC942DF8-5D04-4BDE-8AC7-675C6CE6828B}" dt="2026-01-07T19:23:52.977" v="2197" actId="255"/>
          <ac:spMkLst>
            <pc:docMk/>
            <pc:sldMk cId="0" sldId="265"/>
            <ac:spMk id="8" creationId="{DAEAED52-9D13-825C-E58B-9140D76DABE2}"/>
          </ac:spMkLst>
        </pc:spChg>
        <pc:spChg chg="del">
          <ac:chgData name="Shannon Kay" userId="72e474a6-3929-48e3-8859-6c348ed9c024" providerId="ADAL" clId="{DC942DF8-5D04-4BDE-8AC7-675C6CE6828B}" dt="2026-01-07T19:18:40.883" v="1888" actId="26606"/>
          <ac:spMkLst>
            <pc:docMk/>
            <pc:sldMk cId="0" sldId="265"/>
            <ac:spMk id="4103" creationId="{9B7AD9F6-8CE7-4299-8FC6-328F4DCD3FF9}"/>
          </ac:spMkLst>
        </pc:spChg>
        <pc:spChg chg="del">
          <ac:chgData name="Shannon Kay" userId="72e474a6-3929-48e3-8859-6c348ed9c024" providerId="ADAL" clId="{DC942DF8-5D04-4BDE-8AC7-675C6CE6828B}" dt="2026-01-07T19:18:40.883" v="1888" actId="26606"/>
          <ac:spMkLst>
            <pc:docMk/>
            <pc:sldMk cId="0" sldId="265"/>
            <ac:spMk id="4105" creationId="{F49775AF-8896-43EE-92C6-83497D6DC56F}"/>
          </ac:spMkLst>
        </pc:spChg>
        <pc:spChg chg="add">
          <ac:chgData name="Shannon Kay" userId="72e474a6-3929-48e3-8859-6c348ed9c024" providerId="ADAL" clId="{DC942DF8-5D04-4BDE-8AC7-675C6CE6828B}" dt="2026-01-07T19:18:40.883" v="1888" actId="26606"/>
          <ac:spMkLst>
            <pc:docMk/>
            <pc:sldMk cId="0" sldId="265"/>
            <ac:spMk id="4110" creationId="{ECC07320-C2CA-4E29-8481-9D9E143C7788}"/>
          </ac:spMkLst>
        </pc:spChg>
        <pc:spChg chg="add">
          <ac:chgData name="Shannon Kay" userId="72e474a6-3929-48e3-8859-6c348ed9c024" providerId="ADAL" clId="{DC942DF8-5D04-4BDE-8AC7-675C6CE6828B}" dt="2026-01-07T19:18:40.883" v="1888" actId="26606"/>
          <ac:spMkLst>
            <pc:docMk/>
            <pc:sldMk cId="0" sldId="265"/>
            <ac:spMk id="4112" creationId="{178FB36B-5BFE-42CA-BC60-1115E0D95EEC}"/>
          </ac:spMkLst>
        </pc:spChg>
        <pc:picChg chg="mod">
          <ac:chgData name="Shannon Kay" userId="72e474a6-3929-48e3-8859-6c348ed9c024" providerId="ADAL" clId="{DC942DF8-5D04-4BDE-8AC7-675C6CE6828B}" dt="2026-01-07T19:20:59.199" v="2161" actId="1076"/>
          <ac:picMkLst>
            <pc:docMk/>
            <pc:sldMk cId="0" sldId="265"/>
            <ac:picMk id="4098" creationId="{87AD665E-9D64-19CD-FE15-1900707BA23A}"/>
          </ac:picMkLst>
        </pc:picChg>
      </pc:sldChg>
      <pc:sldChg chg="addSp delSp modSp mod">
        <pc:chgData name="Shannon Kay" userId="72e474a6-3929-48e3-8859-6c348ed9c024" providerId="ADAL" clId="{DC942DF8-5D04-4BDE-8AC7-675C6CE6828B}" dt="2026-01-07T22:35:53.562" v="2327" actId="1076"/>
        <pc:sldMkLst>
          <pc:docMk/>
          <pc:sldMk cId="4117754840" sldId="268"/>
        </pc:sldMkLst>
        <pc:spChg chg="mod">
          <ac:chgData name="Shannon Kay" userId="72e474a6-3929-48e3-8859-6c348ed9c024" providerId="ADAL" clId="{DC942DF8-5D04-4BDE-8AC7-675C6CE6828B}" dt="2026-01-07T18:07:48.944" v="1618" actId="20577"/>
          <ac:spMkLst>
            <pc:docMk/>
            <pc:sldMk cId="4117754840" sldId="268"/>
            <ac:spMk id="14" creationId="{CCE64699-4EFD-A949-5D87-48013BF732F3}"/>
          </ac:spMkLst>
        </pc:spChg>
        <pc:picChg chg="add mod">
          <ac:chgData name="Shannon Kay" userId="72e474a6-3929-48e3-8859-6c348ed9c024" providerId="ADAL" clId="{DC942DF8-5D04-4BDE-8AC7-675C6CE6828B}" dt="2026-01-07T22:35:53.562" v="2327" actId="1076"/>
          <ac:picMkLst>
            <pc:docMk/>
            <pc:sldMk cId="4117754840" sldId="268"/>
            <ac:picMk id="2" creationId="{4C735ED4-6EF3-A964-DA6A-D30BEAB2F1CA}"/>
          </ac:picMkLst>
        </pc:picChg>
        <pc:picChg chg="del mod">
          <ac:chgData name="Shannon Kay" userId="72e474a6-3929-48e3-8859-6c348ed9c024" providerId="ADAL" clId="{DC942DF8-5D04-4BDE-8AC7-675C6CE6828B}" dt="2026-01-07T22:33:55.169" v="2298" actId="478"/>
          <ac:picMkLst>
            <pc:docMk/>
            <pc:sldMk cId="4117754840" sldId="268"/>
            <ac:picMk id="22" creationId="{4C5D54B5-08A9-A995-48DE-9AE94E4EA05A}"/>
          </ac:picMkLst>
        </pc:picChg>
        <pc:cxnChg chg="add mod">
          <ac:chgData name="Shannon Kay" userId="72e474a6-3929-48e3-8859-6c348ed9c024" providerId="ADAL" clId="{DC942DF8-5D04-4BDE-8AC7-675C6CE6828B}" dt="2026-01-07T22:34:37.137" v="2310" actId="1076"/>
          <ac:cxnSpMkLst>
            <pc:docMk/>
            <pc:sldMk cId="4117754840" sldId="268"/>
            <ac:cxnSpMk id="3" creationId="{4FE22113-65E7-8BF9-7F9A-5B2F3971B5FE}"/>
          </ac:cxnSpMkLst>
        </pc:cxnChg>
        <pc:cxnChg chg="add del mod">
          <ac:chgData name="Shannon Kay" userId="72e474a6-3929-48e3-8859-6c348ed9c024" providerId="ADAL" clId="{DC942DF8-5D04-4BDE-8AC7-675C6CE6828B}" dt="2026-01-07T22:35:38.696" v="2326" actId="14100"/>
          <ac:cxnSpMkLst>
            <pc:docMk/>
            <pc:sldMk cId="4117754840" sldId="268"/>
            <ac:cxnSpMk id="5" creationId="{FC8F056F-04FF-C1A7-DB97-940CE7C97933}"/>
          </ac:cxnSpMkLst>
        </pc:cxnChg>
        <pc:cxnChg chg="del mod">
          <ac:chgData name="Shannon Kay" userId="72e474a6-3929-48e3-8859-6c348ed9c024" providerId="ADAL" clId="{DC942DF8-5D04-4BDE-8AC7-675C6CE6828B}" dt="2026-01-07T22:34:30.926" v="2308" actId="21"/>
          <ac:cxnSpMkLst>
            <pc:docMk/>
            <pc:sldMk cId="4117754840" sldId="268"/>
            <ac:cxnSpMk id="26" creationId="{4FE22113-65E7-8BF9-7F9A-5B2F3971B5FE}"/>
          </ac:cxnSpMkLst>
        </pc:cxnChg>
        <pc:cxnChg chg="del">
          <ac:chgData name="Shannon Kay" userId="72e474a6-3929-48e3-8859-6c348ed9c024" providerId="ADAL" clId="{DC942DF8-5D04-4BDE-8AC7-675C6CE6828B}" dt="2026-01-07T18:04:36.883" v="1564" actId="478"/>
          <ac:cxnSpMkLst>
            <pc:docMk/>
            <pc:sldMk cId="4117754840" sldId="268"/>
            <ac:cxnSpMk id="27" creationId="{6DD1F88E-06F4-67DB-2F79-5671F71937AA}"/>
          </ac:cxnSpMkLst>
        </pc:cxnChg>
        <pc:cxnChg chg="del mod">
          <ac:chgData name="Shannon Kay" userId="72e474a6-3929-48e3-8859-6c348ed9c024" providerId="ADAL" clId="{DC942DF8-5D04-4BDE-8AC7-675C6CE6828B}" dt="2026-01-07T22:34:45.221" v="2312" actId="21"/>
          <ac:cxnSpMkLst>
            <pc:docMk/>
            <pc:sldMk cId="4117754840" sldId="268"/>
            <ac:cxnSpMk id="29" creationId="{FC8F056F-04FF-C1A7-DB97-940CE7C97933}"/>
          </ac:cxnSpMkLst>
        </pc:cxnChg>
      </pc:sldChg>
      <pc:sldChg chg="modSp modAnim">
        <pc:chgData name="Shannon Kay" userId="72e474a6-3929-48e3-8859-6c348ed9c024" providerId="ADAL" clId="{DC942DF8-5D04-4BDE-8AC7-675C6CE6828B}" dt="2026-01-06T21:31:33.353" v="1249" actId="255"/>
        <pc:sldMkLst>
          <pc:docMk/>
          <pc:sldMk cId="2429352552" sldId="271"/>
        </pc:sldMkLst>
        <pc:spChg chg="mod">
          <ac:chgData name="Shannon Kay" userId="72e474a6-3929-48e3-8859-6c348ed9c024" providerId="ADAL" clId="{DC942DF8-5D04-4BDE-8AC7-675C6CE6828B}" dt="2026-01-06T21:31:33.353" v="1249" actId="255"/>
          <ac:spMkLst>
            <pc:docMk/>
            <pc:sldMk cId="2429352552" sldId="271"/>
            <ac:spMk id="5" creationId="{EAC0D211-FD64-9BF0-475D-E5EEC4D8F118}"/>
          </ac:spMkLst>
        </pc:spChg>
      </pc:sldChg>
      <pc:sldChg chg="modSp mod">
        <pc:chgData name="Shannon Kay" userId="72e474a6-3929-48e3-8859-6c348ed9c024" providerId="ADAL" clId="{DC942DF8-5D04-4BDE-8AC7-675C6CE6828B}" dt="2026-01-07T20:57:05.128" v="2247" actId="115"/>
        <pc:sldMkLst>
          <pc:docMk/>
          <pc:sldMk cId="2362257544" sldId="272"/>
        </pc:sldMkLst>
        <pc:graphicFrameChg chg="mod modGraphic">
          <ac:chgData name="Shannon Kay" userId="72e474a6-3929-48e3-8859-6c348ed9c024" providerId="ADAL" clId="{DC942DF8-5D04-4BDE-8AC7-675C6CE6828B}" dt="2026-01-07T20:57:05.128" v="2247" actId="115"/>
          <ac:graphicFrameMkLst>
            <pc:docMk/>
            <pc:sldMk cId="2362257544" sldId="272"/>
            <ac:graphicFrameMk id="9" creationId="{D762B8C4-D3E1-331B-91C7-CCC7FB96EDC9}"/>
          </ac:graphicFrameMkLst>
        </pc:graphicFrameChg>
      </pc:sldChg>
      <pc:sldChg chg="modSp mod">
        <pc:chgData name="Shannon Kay" userId="72e474a6-3929-48e3-8859-6c348ed9c024" providerId="ADAL" clId="{DC942DF8-5D04-4BDE-8AC7-675C6CE6828B}" dt="2026-01-06T20:55:29.447" v="632" actId="113"/>
        <pc:sldMkLst>
          <pc:docMk/>
          <pc:sldMk cId="4149047219" sldId="274"/>
        </pc:sldMkLst>
        <pc:graphicFrameChg chg="mod modGraphic">
          <ac:chgData name="Shannon Kay" userId="72e474a6-3929-48e3-8859-6c348ed9c024" providerId="ADAL" clId="{DC942DF8-5D04-4BDE-8AC7-675C6CE6828B}" dt="2026-01-06T20:55:29.447" v="632" actId="113"/>
          <ac:graphicFrameMkLst>
            <pc:docMk/>
            <pc:sldMk cId="4149047219" sldId="274"/>
            <ac:graphicFrameMk id="6" creationId="{21281724-07C2-3965-CBF8-6DA602E788C8}"/>
          </ac:graphicFrameMkLst>
        </pc:graphicFrameChg>
      </pc:sldChg>
      <pc:sldChg chg="addSp delSp modSp mod setBg">
        <pc:chgData name="Shannon Kay" userId="72e474a6-3929-48e3-8859-6c348ed9c024" providerId="ADAL" clId="{DC942DF8-5D04-4BDE-8AC7-675C6CE6828B}" dt="2026-01-07T18:54:38.743" v="1621" actId="20577"/>
        <pc:sldMkLst>
          <pc:docMk/>
          <pc:sldMk cId="267965889" sldId="276"/>
        </pc:sldMkLst>
        <pc:spChg chg="add del mod">
          <ac:chgData name="Shannon Kay" userId="72e474a6-3929-48e3-8859-6c348ed9c024" providerId="ADAL" clId="{DC942DF8-5D04-4BDE-8AC7-675C6CE6828B}" dt="2026-01-06T21:07:55.203" v="965" actId="21"/>
          <ac:spMkLst>
            <pc:docMk/>
            <pc:sldMk cId="267965889" sldId="276"/>
            <ac:spMk id="3" creationId="{42C1A357-5AC0-36A7-892E-8948D96BE0AD}"/>
          </ac:spMkLst>
        </pc:spChg>
        <pc:spChg chg="mod">
          <ac:chgData name="Shannon Kay" userId="72e474a6-3929-48e3-8859-6c348ed9c024" providerId="ADAL" clId="{DC942DF8-5D04-4BDE-8AC7-675C6CE6828B}" dt="2026-01-06T21:12:06.656" v="969" actId="208"/>
          <ac:spMkLst>
            <pc:docMk/>
            <pc:sldMk cId="267965889" sldId="276"/>
            <ac:spMk id="8" creationId="{675CFEFB-497C-CED6-77C8-43F1C7F86530}"/>
          </ac:spMkLst>
        </pc:spChg>
        <pc:graphicFrameChg chg="add del mod modGraphic">
          <ac:chgData name="Shannon Kay" userId="72e474a6-3929-48e3-8859-6c348ed9c024" providerId="ADAL" clId="{DC942DF8-5D04-4BDE-8AC7-675C6CE6828B}" dt="2026-01-07T18:54:38.743" v="1621" actId="20577"/>
          <ac:graphicFrameMkLst>
            <pc:docMk/>
            <pc:sldMk cId="267965889" sldId="276"/>
            <ac:graphicFrameMk id="7" creationId="{C726A8CC-86B7-3F63-EDC6-8A6EA31593C2}"/>
          </ac:graphicFrameMkLst>
        </pc:graphicFrameChg>
      </pc:sldChg>
      <pc:sldChg chg="modSp mod modAnim">
        <pc:chgData name="Shannon Kay" userId="72e474a6-3929-48e3-8859-6c348ed9c024" providerId="ADAL" clId="{DC942DF8-5D04-4BDE-8AC7-675C6CE6828B}" dt="2026-01-07T21:11:04.994" v="2296" actId="20577"/>
        <pc:sldMkLst>
          <pc:docMk/>
          <pc:sldMk cId="2430180003" sldId="277"/>
        </pc:sldMkLst>
        <pc:spChg chg="mod">
          <ac:chgData name="Shannon Kay" userId="72e474a6-3929-48e3-8859-6c348ed9c024" providerId="ADAL" clId="{DC942DF8-5D04-4BDE-8AC7-675C6CE6828B}" dt="2026-01-07T21:11:04.994" v="2296" actId="20577"/>
          <ac:spMkLst>
            <pc:docMk/>
            <pc:sldMk cId="2430180003" sldId="277"/>
            <ac:spMk id="5" creationId="{17AF8DD4-632C-15E3-25AB-1ADB568B9080}"/>
          </ac:spMkLst>
        </pc:spChg>
      </pc:sldChg>
      <pc:sldChg chg="modSp mod">
        <pc:chgData name="Shannon Kay" userId="72e474a6-3929-48e3-8859-6c348ed9c024" providerId="ADAL" clId="{DC942DF8-5D04-4BDE-8AC7-675C6CE6828B}" dt="2026-01-07T20:00:06.267" v="2210" actId="20577"/>
        <pc:sldMkLst>
          <pc:docMk/>
          <pc:sldMk cId="2365371270" sldId="278"/>
        </pc:sldMkLst>
        <pc:spChg chg="mod">
          <ac:chgData name="Shannon Kay" userId="72e474a6-3929-48e3-8859-6c348ed9c024" providerId="ADAL" clId="{DC942DF8-5D04-4BDE-8AC7-675C6CE6828B}" dt="2026-01-06T21:16:34.558" v="977" actId="1076"/>
          <ac:spMkLst>
            <pc:docMk/>
            <pc:sldMk cId="2365371270" sldId="278"/>
            <ac:spMk id="2" creationId="{A33A9807-0319-1D40-4792-B4C3400555D4}"/>
          </ac:spMkLst>
        </pc:spChg>
        <pc:spChg chg="mod">
          <ac:chgData name="Shannon Kay" userId="72e474a6-3929-48e3-8859-6c348ed9c024" providerId="ADAL" clId="{DC942DF8-5D04-4BDE-8AC7-675C6CE6828B}" dt="2026-01-07T20:00:06.267" v="2210" actId="20577"/>
          <ac:spMkLst>
            <pc:docMk/>
            <pc:sldMk cId="2365371270" sldId="278"/>
            <ac:spMk id="3" creationId="{C72A4B58-E960-3660-CF77-899E1ADBA909}"/>
          </ac:spMkLst>
        </pc:spChg>
      </pc:sldChg>
      <pc:sldChg chg="modSp mod">
        <pc:chgData name="Shannon Kay" userId="72e474a6-3929-48e3-8859-6c348ed9c024" providerId="ADAL" clId="{DC942DF8-5D04-4BDE-8AC7-675C6CE6828B}" dt="2026-01-06T20:51:00.010" v="543" actId="207"/>
        <pc:sldMkLst>
          <pc:docMk/>
          <pc:sldMk cId="2769104242" sldId="279"/>
        </pc:sldMkLst>
        <pc:spChg chg="mod">
          <ac:chgData name="Shannon Kay" userId="72e474a6-3929-48e3-8859-6c348ed9c024" providerId="ADAL" clId="{DC942DF8-5D04-4BDE-8AC7-675C6CE6828B}" dt="2026-01-06T20:51:00.010" v="543" actId="207"/>
          <ac:spMkLst>
            <pc:docMk/>
            <pc:sldMk cId="2769104242" sldId="279"/>
            <ac:spMk id="3" creationId="{F283F98A-9CD3-9350-5386-C2140B009B72}"/>
          </ac:spMkLst>
        </pc:spChg>
      </pc:sldChg>
      <pc:sldChg chg="addSp delSp modSp del mod setBg">
        <pc:chgData name="Shannon Kay" userId="72e474a6-3929-48e3-8859-6c348ed9c024" providerId="ADAL" clId="{DC942DF8-5D04-4BDE-8AC7-675C6CE6828B}" dt="2025-10-08T21:28:03.766" v="4" actId="47"/>
        <pc:sldMkLst>
          <pc:docMk/>
          <pc:sldMk cId="3053741974" sldId="280"/>
        </pc:sldMkLst>
      </pc:sldChg>
      <pc:sldChg chg="modSp mod">
        <pc:chgData name="Shannon Kay" userId="72e474a6-3929-48e3-8859-6c348ed9c024" providerId="ADAL" clId="{DC942DF8-5D04-4BDE-8AC7-675C6CE6828B}" dt="2026-01-07T19:08:02.519" v="1854" actId="20577"/>
        <pc:sldMkLst>
          <pc:docMk/>
          <pc:sldMk cId="634161238" sldId="281"/>
        </pc:sldMkLst>
        <pc:spChg chg="mod">
          <ac:chgData name="Shannon Kay" userId="72e474a6-3929-48e3-8859-6c348ed9c024" providerId="ADAL" clId="{DC942DF8-5D04-4BDE-8AC7-675C6CE6828B}" dt="2026-01-07T19:06:46.120" v="1832" actId="1076"/>
          <ac:spMkLst>
            <pc:docMk/>
            <pc:sldMk cId="634161238" sldId="281"/>
            <ac:spMk id="2" creationId="{E79943D8-5472-8E58-A302-C756700A2055}"/>
          </ac:spMkLst>
        </pc:spChg>
        <pc:spChg chg="mod">
          <ac:chgData name="Shannon Kay" userId="72e474a6-3929-48e3-8859-6c348ed9c024" providerId="ADAL" clId="{DC942DF8-5D04-4BDE-8AC7-675C6CE6828B}" dt="2026-01-07T19:08:02.519" v="1854" actId="20577"/>
          <ac:spMkLst>
            <pc:docMk/>
            <pc:sldMk cId="634161238" sldId="281"/>
            <ac:spMk id="3" creationId="{7F0420E9-25A9-85EA-DBDB-DD39A18A0E84}"/>
          </ac:spMkLst>
        </pc:spChg>
      </pc:sldChg>
      <pc:sldChg chg="modAnim">
        <pc:chgData name="Shannon Kay" userId="72e474a6-3929-48e3-8859-6c348ed9c024" providerId="ADAL" clId="{DC942DF8-5D04-4BDE-8AC7-675C6CE6828B}" dt="2026-01-06T20:51:56.824" v="546"/>
        <pc:sldMkLst>
          <pc:docMk/>
          <pc:sldMk cId="1092078210" sldId="282"/>
        </pc:sldMkLst>
      </pc:sldChg>
      <pc:sldChg chg="addSp delSp modSp new mod setBg modAnim">
        <pc:chgData name="Shannon Kay" userId="72e474a6-3929-48e3-8859-6c348ed9c024" providerId="ADAL" clId="{DC942DF8-5D04-4BDE-8AC7-675C6CE6828B}" dt="2026-01-06T21:38:10.820" v="1335" actId="12269"/>
        <pc:sldMkLst>
          <pc:docMk/>
          <pc:sldMk cId="1519036635" sldId="284"/>
        </pc:sldMkLst>
        <pc:spChg chg="mod">
          <ac:chgData name="Shannon Kay" userId="72e474a6-3929-48e3-8859-6c348ed9c024" providerId="ADAL" clId="{DC942DF8-5D04-4BDE-8AC7-675C6CE6828B}" dt="2026-01-06T21:28:33.002" v="1227" actId="1076"/>
          <ac:spMkLst>
            <pc:docMk/>
            <pc:sldMk cId="1519036635" sldId="284"/>
            <ac:spMk id="2" creationId="{995F07C5-2883-F63D-93FA-8E077DAD040D}"/>
          </ac:spMkLst>
        </pc:spChg>
        <pc:graphicFrameChg chg="mod">
          <ac:chgData name="Shannon Kay" userId="72e474a6-3929-48e3-8859-6c348ed9c024" providerId="ADAL" clId="{DC942DF8-5D04-4BDE-8AC7-675C6CE6828B}" dt="2026-01-06T21:38:10.820" v="1335" actId="12269"/>
          <ac:graphicFrameMkLst>
            <pc:docMk/>
            <pc:sldMk cId="1519036635" sldId="284"/>
            <ac:graphicFrameMk id="5" creationId="{01B31C2A-11AE-1204-7379-6BFDED5E6471}"/>
          </ac:graphicFrameMkLst>
        </pc:graphicFrameChg>
      </pc:sldChg>
      <pc:sldChg chg="addSp delSp modSp new del mod setBg">
        <pc:chgData name="Shannon Kay" userId="72e474a6-3929-48e3-8859-6c348ed9c024" providerId="ADAL" clId="{DC942DF8-5D04-4BDE-8AC7-675C6CE6828B}" dt="2025-10-08T21:42:53.995" v="190" actId="47"/>
        <pc:sldMkLst>
          <pc:docMk/>
          <pc:sldMk cId="3471562005" sldId="284"/>
        </pc:sldMkLst>
      </pc:sldChg>
      <pc:sldChg chg="addSp delSp modSp new mod setBg">
        <pc:chgData name="Shannon Kay" userId="72e474a6-3929-48e3-8859-6c348ed9c024" providerId="ADAL" clId="{DC942DF8-5D04-4BDE-8AC7-675C6CE6828B}" dt="2026-01-06T21:04:43.436" v="928" actId="1076"/>
        <pc:sldMkLst>
          <pc:docMk/>
          <pc:sldMk cId="3886927198" sldId="285"/>
        </pc:sldMkLst>
        <pc:spChg chg="del">
          <ac:chgData name="Shannon Kay" userId="72e474a6-3929-48e3-8859-6c348ed9c024" providerId="ADAL" clId="{DC942DF8-5D04-4BDE-8AC7-675C6CE6828B}" dt="2026-01-06T20:55:51.921" v="634" actId="478"/>
          <ac:spMkLst>
            <pc:docMk/>
            <pc:sldMk cId="3886927198" sldId="285"/>
            <ac:spMk id="2" creationId="{577773DD-34DF-701C-AE44-4B20708A442A}"/>
          </ac:spMkLst>
        </pc:spChg>
        <pc:spChg chg="del">
          <ac:chgData name="Shannon Kay" userId="72e474a6-3929-48e3-8859-6c348ed9c024" providerId="ADAL" clId="{DC942DF8-5D04-4BDE-8AC7-675C6CE6828B}" dt="2026-01-06T20:55:53.520" v="635" actId="478"/>
          <ac:spMkLst>
            <pc:docMk/>
            <pc:sldMk cId="3886927198" sldId="285"/>
            <ac:spMk id="3" creationId="{B29CC707-1250-BADC-3540-2D1ECEE75C98}"/>
          </ac:spMkLst>
        </pc:spChg>
        <pc:spChg chg="add mod ord">
          <ac:chgData name="Shannon Kay" userId="72e474a6-3929-48e3-8859-6c348ed9c024" providerId="ADAL" clId="{DC942DF8-5D04-4BDE-8AC7-675C6CE6828B}" dt="2026-01-06T21:04:43.436" v="928" actId="1076"/>
          <ac:spMkLst>
            <pc:docMk/>
            <pc:sldMk cId="3886927198" sldId="285"/>
            <ac:spMk id="4" creationId="{5607EB6B-9FA0-8189-4D3B-0491ABC7C8B9}"/>
          </ac:spMkLst>
        </pc:spChg>
        <pc:spChg chg="add del">
          <ac:chgData name="Shannon Kay" userId="72e474a6-3929-48e3-8859-6c348ed9c024" providerId="ADAL" clId="{DC942DF8-5D04-4BDE-8AC7-675C6CE6828B}" dt="2026-01-06T20:58:43.522" v="852" actId="26606"/>
          <ac:spMkLst>
            <pc:docMk/>
            <pc:sldMk cId="3886927198" sldId="285"/>
            <ac:spMk id="1035" creationId="{6CB927A4-E432-4310-9CD5-E89FF5063179}"/>
          </ac:spMkLst>
        </pc:spChg>
        <pc:spChg chg="add del">
          <ac:chgData name="Shannon Kay" userId="72e474a6-3929-48e3-8859-6c348ed9c024" providerId="ADAL" clId="{DC942DF8-5D04-4BDE-8AC7-675C6CE6828B}" dt="2026-01-06T20:58:43.522" v="852" actId="26606"/>
          <ac:spMkLst>
            <pc:docMk/>
            <pc:sldMk cId="3886927198" sldId="285"/>
            <ac:spMk id="1036" creationId="{327D73B4-9F5C-4A64-A179-51B9500CB8B5}"/>
          </ac:spMkLst>
        </pc:spChg>
        <pc:spChg chg="add del">
          <ac:chgData name="Shannon Kay" userId="72e474a6-3929-48e3-8859-6c348ed9c024" providerId="ADAL" clId="{DC942DF8-5D04-4BDE-8AC7-675C6CE6828B}" dt="2026-01-06T20:58:43.522" v="852" actId="26606"/>
          <ac:spMkLst>
            <pc:docMk/>
            <pc:sldMk cId="3886927198" sldId="285"/>
            <ac:spMk id="1037" creationId="{1453BF6C-B012-48B7-B4E8-6D7AC7C27D02}"/>
          </ac:spMkLst>
        </pc:spChg>
        <pc:spChg chg="add del">
          <ac:chgData name="Shannon Kay" userId="72e474a6-3929-48e3-8859-6c348ed9c024" providerId="ADAL" clId="{DC942DF8-5D04-4BDE-8AC7-675C6CE6828B}" dt="2026-01-06T20:58:43.522" v="852" actId="26606"/>
          <ac:spMkLst>
            <pc:docMk/>
            <pc:sldMk cId="3886927198" sldId="285"/>
            <ac:spMk id="1038" creationId="{C1F06963-6374-4B48-844F-071A9BAAAE02}"/>
          </ac:spMkLst>
        </pc:spChg>
        <pc:spChg chg="add del">
          <ac:chgData name="Shannon Kay" userId="72e474a6-3929-48e3-8859-6c348ed9c024" providerId="ADAL" clId="{DC942DF8-5D04-4BDE-8AC7-675C6CE6828B}" dt="2026-01-06T20:58:43.522" v="852" actId="26606"/>
          <ac:spMkLst>
            <pc:docMk/>
            <pc:sldMk cId="3886927198" sldId="285"/>
            <ac:spMk id="1039" creationId="{E3020543-B24B-4EC4-8FFC-8DD88EEA91A8}"/>
          </ac:spMkLst>
        </pc:spChg>
        <pc:spChg chg="add del">
          <ac:chgData name="Shannon Kay" userId="72e474a6-3929-48e3-8859-6c348ed9c024" providerId="ADAL" clId="{DC942DF8-5D04-4BDE-8AC7-675C6CE6828B}" dt="2026-01-06T21:02:30.033" v="886" actId="26606"/>
          <ac:spMkLst>
            <pc:docMk/>
            <pc:sldMk cId="3886927198" sldId="285"/>
            <ac:spMk id="1040" creationId="{AE3A741D-C19B-960A-5803-1C5887147820}"/>
          </ac:spMkLst>
        </pc:spChg>
        <pc:spChg chg="add del">
          <ac:chgData name="Shannon Kay" userId="72e474a6-3929-48e3-8859-6c348ed9c024" providerId="ADAL" clId="{DC942DF8-5D04-4BDE-8AC7-675C6CE6828B}" dt="2026-01-06T21:02:30.033" v="886" actId="26606"/>
          <ac:spMkLst>
            <pc:docMk/>
            <pc:sldMk cId="3886927198" sldId="285"/>
            <ac:spMk id="1042" creationId="{DC39DE25-0E4E-0AA7-0932-1D78C2372786}"/>
          </ac:spMkLst>
        </pc:spChg>
        <pc:spChg chg="add del">
          <ac:chgData name="Shannon Kay" userId="72e474a6-3929-48e3-8859-6c348ed9c024" providerId="ADAL" clId="{DC942DF8-5D04-4BDE-8AC7-675C6CE6828B}" dt="2026-01-06T21:02:30.033" v="886" actId="26606"/>
          <ac:spMkLst>
            <pc:docMk/>
            <pc:sldMk cId="3886927198" sldId="285"/>
            <ac:spMk id="1043" creationId="{8D6EA299-0840-6DEA-E670-C49AEBC87E89}"/>
          </ac:spMkLst>
        </pc:spChg>
        <pc:spChg chg="add del">
          <ac:chgData name="Shannon Kay" userId="72e474a6-3929-48e3-8859-6c348ed9c024" providerId="ADAL" clId="{DC942DF8-5D04-4BDE-8AC7-675C6CE6828B}" dt="2026-01-06T21:02:42.365" v="888" actId="26606"/>
          <ac:spMkLst>
            <pc:docMk/>
            <pc:sldMk cId="3886927198" sldId="285"/>
            <ac:spMk id="1045" creationId="{04812C46-200A-4DEB-A05E-3ED6C68C2387}"/>
          </ac:spMkLst>
        </pc:spChg>
        <pc:spChg chg="add del">
          <ac:chgData name="Shannon Kay" userId="72e474a6-3929-48e3-8859-6c348ed9c024" providerId="ADAL" clId="{DC942DF8-5D04-4BDE-8AC7-675C6CE6828B}" dt="2026-01-06T21:02:42.365" v="888" actId="26606"/>
          <ac:spMkLst>
            <pc:docMk/>
            <pc:sldMk cId="3886927198" sldId="285"/>
            <ac:spMk id="1046" creationId="{D1EA859B-E555-4109-94F3-6700E046E008}"/>
          </ac:spMkLst>
        </pc:spChg>
        <pc:spChg chg="add del">
          <ac:chgData name="Shannon Kay" userId="72e474a6-3929-48e3-8859-6c348ed9c024" providerId="ADAL" clId="{DC942DF8-5D04-4BDE-8AC7-675C6CE6828B}" dt="2026-01-06T21:02:46.347" v="892" actId="26606"/>
          <ac:spMkLst>
            <pc:docMk/>
            <pc:sldMk cId="3886927198" sldId="285"/>
            <ac:spMk id="1052" creationId="{AE3A741D-C19B-960A-5803-1C5887147820}"/>
          </ac:spMkLst>
        </pc:spChg>
        <pc:spChg chg="add del">
          <ac:chgData name="Shannon Kay" userId="72e474a6-3929-48e3-8859-6c348ed9c024" providerId="ADAL" clId="{DC942DF8-5D04-4BDE-8AC7-675C6CE6828B}" dt="2026-01-06T21:02:46.347" v="892" actId="26606"/>
          <ac:spMkLst>
            <pc:docMk/>
            <pc:sldMk cId="3886927198" sldId="285"/>
            <ac:spMk id="1053" creationId="{9C3A50E9-9119-7BC3-083B-2D84CCC78E47}"/>
          </ac:spMkLst>
        </pc:spChg>
        <pc:spChg chg="add del">
          <ac:chgData name="Shannon Kay" userId="72e474a6-3929-48e3-8859-6c348ed9c024" providerId="ADAL" clId="{DC942DF8-5D04-4BDE-8AC7-675C6CE6828B}" dt="2026-01-06T21:02:46.347" v="892" actId="26606"/>
          <ac:spMkLst>
            <pc:docMk/>
            <pc:sldMk cId="3886927198" sldId="285"/>
            <ac:spMk id="1054" creationId="{DC39DE25-0E4E-0AA7-0932-1D78C2372786}"/>
          </ac:spMkLst>
        </pc:spChg>
        <pc:spChg chg="add del">
          <ac:chgData name="Shannon Kay" userId="72e474a6-3929-48e3-8859-6c348ed9c024" providerId="ADAL" clId="{DC942DF8-5D04-4BDE-8AC7-675C6CE6828B}" dt="2026-01-06T21:02:46.347" v="892" actId="26606"/>
          <ac:spMkLst>
            <pc:docMk/>
            <pc:sldMk cId="3886927198" sldId="285"/>
            <ac:spMk id="1055" creationId="{8D6EA299-0840-6DEA-E670-C49AEBC87E89}"/>
          </ac:spMkLst>
        </pc:spChg>
        <pc:spChg chg="add del">
          <ac:chgData name="Shannon Kay" userId="72e474a6-3929-48e3-8859-6c348ed9c024" providerId="ADAL" clId="{DC942DF8-5D04-4BDE-8AC7-675C6CE6828B}" dt="2026-01-06T21:02:47.866" v="894" actId="26606"/>
          <ac:spMkLst>
            <pc:docMk/>
            <pc:sldMk cId="3886927198" sldId="285"/>
            <ac:spMk id="1057" creationId="{AE3A741D-C19B-960A-5803-1C5887147820}"/>
          </ac:spMkLst>
        </pc:spChg>
        <pc:spChg chg="add del">
          <ac:chgData name="Shannon Kay" userId="72e474a6-3929-48e3-8859-6c348ed9c024" providerId="ADAL" clId="{DC942DF8-5D04-4BDE-8AC7-675C6CE6828B}" dt="2026-01-06T21:02:47.866" v="894" actId="26606"/>
          <ac:spMkLst>
            <pc:docMk/>
            <pc:sldMk cId="3886927198" sldId="285"/>
            <ac:spMk id="1058" creationId="{DC39DE25-0E4E-0AA7-0932-1D78C2372786}"/>
          </ac:spMkLst>
        </pc:spChg>
        <pc:spChg chg="add del">
          <ac:chgData name="Shannon Kay" userId="72e474a6-3929-48e3-8859-6c348ed9c024" providerId="ADAL" clId="{DC942DF8-5D04-4BDE-8AC7-675C6CE6828B}" dt="2026-01-06T21:02:47.866" v="894" actId="26606"/>
          <ac:spMkLst>
            <pc:docMk/>
            <pc:sldMk cId="3886927198" sldId="285"/>
            <ac:spMk id="1059" creationId="{8D6EA299-0840-6DEA-E670-C49AEBC87E89}"/>
          </ac:spMkLst>
        </pc:spChg>
        <pc:spChg chg="add">
          <ac:chgData name="Shannon Kay" userId="72e474a6-3929-48e3-8859-6c348ed9c024" providerId="ADAL" clId="{DC942DF8-5D04-4BDE-8AC7-675C6CE6828B}" dt="2026-01-06T21:02:47.866" v="895" actId="26606"/>
          <ac:spMkLst>
            <pc:docMk/>
            <pc:sldMk cId="3886927198" sldId="285"/>
            <ac:spMk id="1061" creationId="{B210AC1D-4063-4C6E-9528-FA9C4C0C18E6}"/>
          </ac:spMkLst>
        </pc:spChg>
        <pc:spChg chg="add">
          <ac:chgData name="Shannon Kay" userId="72e474a6-3929-48e3-8859-6c348ed9c024" providerId="ADAL" clId="{DC942DF8-5D04-4BDE-8AC7-675C6CE6828B}" dt="2026-01-06T21:02:47.866" v="895" actId="26606"/>
          <ac:spMkLst>
            <pc:docMk/>
            <pc:sldMk cId="3886927198" sldId="285"/>
            <ac:spMk id="1062" creationId="{02F8C595-E68C-4306-AED8-DC7826A0A506}"/>
          </ac:spMkLst>
        </pc:spChg>
        <pc:grpChg chg="add del">
          <ac:chgData name="Shannon Kay" userId="72e474a6-3929-48e3-8859-6c348ed9c024" providerId="ADAL" clId="{DC942DF8-5D04-4BDE-8AC7-675C6CE6828B}" dt="2026-01-06T20:58:40.010" v="850" actId="26606"/>
          <ac:grpSpMkLst>
            <pc:docMk/>
            <pc:sldMk cId="3886927198" sldId="285"/>
            <ac:grpSpMk id="1031" creationId="{3AFCAD34-1AFC-BC1A-F6B2-C34C63912EAB}"/>
          </ac:grpSpMkLst>
        </pc:grpChg>
        <pc:grpChg chg="add del">
          <ac:chgData name="Shannon Kay" userId="72e474a6-3929-48e3-8859-6c348ed9c024" providerId="ADAL" clId="{DC942DF8-5D04-4BDE-8AC7-675C6CE6828B}" dt="2026-01-06T21:02:47.866" v="895" actId="26606"/>
          <ac:grpSpMkLst>
            <pc:docMk/>
            <pc:sldMk cId="3886927198" sldId="285"/>
            <ac:grpSpMk id="1033" creationId="{5EFBDE31-BB3E-6CFC-23CD-B5976DA38438}"/>
          </ac:grpSpMkLst>
        </pc:grpChg>
        <pc:grpChg chg="add del">
          <ac:chgData name="Shannon Kay" userId="72e474a6-3929-48e3-8859-6c348ed9c024" providerId="ADAL" clId="{DC942DF8-5D04-4BDE-8AC7-675C6CE6828B}" dt="2026-01-06T21:02:43.733" v="890" actId="26606"/>
          <ac:grpSpMkLst>
            <pc:docMk/>
            <pc:sldMk cId="3886927198" sldId="285"/>
            <ac:grpSpMk id="1048" creationId="{5EFBDE31-BB3E-6CFC-23CD-B5976DA38438}"/>
          </ac:grpSpMkLst>
        </pc:grpChg>
        <pc:picChg chg="add mod">
          <ac:chgData name="Shannon Kay" userId="72e474a6-3929-48e3-8859-6c348ed9c024" providerId="ADAL" clId="{DC942DF8-5D04-4BDE-8AC7-675C6CE6828B}" dt="2026-01-06T20:58:43.522" v="852" actId="26606"/>
          <ac:picMkLst>
            <pc:docMk/>
            <pc:sldMk cId="3886927198" sldId="285"/>
            <ac:picMk id="1026" creationId="{78011C2A-43C0-E9CA-37AD-7E21405522D0}"/>
          </ac:picMkLst>
        </pc:picChg>
        <pc:picChg chg="add mod ord">
          <ac:chgData name="Shannon Kay" userId="72e474a6-3929-48e3-8859-6c348ed9c024" providerId="ADAL" clId="{DC942DF8-5D04-4BDE-8AC7-675C6CE6828B}" dt="2026-01-06T21:04:38.728" v="927" actId="1076"/>
          <ac:picMkLst>
            <pc:docMk/>
            <pc:sldMk cId="3886927198" sldId="285"/>
            <ac:picMk id="1028" creationId="{82FB7150-8271-B2E2-38CF-7524EA066153}"/>
          </ac:picMkLst>
        </pc:picChg>
        <pc:cxnChg chg="add del">
          <ac:chgData name="Shannon Kay" userId="72e474a6-3929-48e3-8859-6c348ed9c024" providerId="ADAL" clId="{DC942DF8-5D04-4BDE-8AC7-675C6CE6828B}" dt="2026-01-06T20:58:43.522" v="852" actId="26606"/>
          <ac:cxnSpMkLst>
            <pc:docMk/>
            <pc:sldMk cId="3886927198" sldId="285"/>
            <ac:cxnSpMk id="1041" creationId="{C49DA8F6-BCC1-4447-B54C-57856834B94B}"/>
          </ac:cxnSpMkLst>
        </pc:cxnChg>
      </pc:sldChg>
      <pc:sldChg chg="addSp delSp modSp new mod ord setBg">
        <pc:chgData name="Shannon Kay" userId="72e474a6-3929-48e3-8859-6c348ed9c024" providerId="ADAL" clId="{DC942DF8-5D04-4BDE-8AC7-675C6CE6828B}" dt="2026-01-07T18:07:21.809" v="1609" actId="1076"/>
        <pc:sldMkLst>
          <pc:docMk/>
          <pc:sldMk cId="1272987594" sldId="286"/>
        </pc:sldMkLst>
        <pc:spChg chg="add mod">
          <ac:chgData name="Shannon Kay" userId="72e474a6-3929-48e3-8859-6c348ed9c024" providerId="ADAL" clId="{DC942DF8-5D04-4BDE-8AC7-675C6CE6828B}" dt="2026-01-07T18:07:21.809" v="1609" actId="1076"/>
          <ac:spMkLst>
            <pc:docMk/>
            <pc:sldMk cId="1272987594" sldId="286"/>
            <ac:spMk id="2" creationId="{D15C3675-1982-380F-5444-B9FF629D8336}"/>
          </ac:spMkLst>
        </pc:spChg>
        <pc:spChg chg="add mod">
          <ac:chgData name="Shannon Kay" userId="72e474a6-3929-48e3-8859-6c348ed9c024" providerId="ADAL" clId="{DC942DF8-5D04-4BDE-8AC7-675C6CE6828B}" dt="2026-01-07T18:06:37.112" v="1600" actId="1076"/>
          <ac:spMkLst>
            <pc:docMk/>
            <pc:sldMk cId="1272987594" sldId="286"/>
            <ac:spMk id="5" creationId="{A9944F45-FDC4-FB0F-EB81-1F58E418D8E2}"/>
          </ac:spMkLst>
        </pc:spChg>
        <pc:picChg chg="add mod">
          <ac:chgData name="Shannon Kay" userId="72e474a6-3929-48e3-8859-6c348ed9c024" providerId="ADAL" clId="{DC942DF8-5D04-4BDE-8AC7-675C6CE6828B}" dt="2026-01-07T18:06:00.895" v="1595" actId="1076"/>
          <ac:picMkLst>
            <pc:docMk/>
            <pc:sldMk cId="1272987594" sldId="286"/>
            <ac:picMk id="4" creationId="{68AC740A-0F66-8703-E80F-DE77A0150987}"/>
          </ac:picMkLst>
        </pc:picChg>
        <pc:cxnChg chg="add del">
          <ac:chgData name="Shannon Kay" userId="72e474a6-3929-48e3-8859-6c348ed9c024" providerId="ADAL" clId="{DC942DF8-5D04-4BDE-8AC7-675C6CE6828B}" dt="2026-01-07T16:46:31.110" v="1488" actId="478"/>
          <ac:cxnSpMkLst>
            <pc:docMk/>
            <pc:sldMk cId="1272987594" sldId="286"/>
            <ac:cxnSpMk id="7" creationId="{081C98E9-1052-A985-AD89-E314446FB13C}"/>
          </ac:cxnSpMkLst>
        </pc:cxnChg>
        <pc:cxnChg chg="add del mod">
          <ac:chgData name="Shannon Kay" userId="72e474a6-3929-48e3-8859-6c348ed9c024" providerId="ADAL" clId="{DC942DF8-5D04-4BDE-8AC7-675C6CE6828B}" dt="2026-01-07T18:05:33.990" v="1586" actId="478"/>
          <ac:cxnSpMkLst>
            <pc:docMk/>
            <pc:sldMk cId="1272987594" sldId="286"/>
            <ac:cxnSpMk id="9" creationId="{37881D04-AD63-062C-5128-0A0F6E87BDF8}"/>
          </ac:cxnSpMkLst>
        </pc:cxnChg>
        <pc:cxnChg chg="add mod">
          <ac:chgData name="Shannon Kay" userId="72e474a6-3929-48e3-8859-6c348ed9c024" providerId="ADAL" clId="{DC942DF8-5D04-4BDE-8AC7-675C6CE6828B}" dt="2026-01-07T18:06:58.554" v="1606" actId="1076"/>
          <ac:cxnSpMkLst>
            <pc:docMk/>
            <pc:sldMk cId="1272987594" sldId="286"/>
            <ac:cxnSpMk id="10" creationId="{D4E014C7-D26F-3E3D-11D1-8C5E4D48A3EF}"/>
          </ac:cxnSpMkLst>
        </pc:cxn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89B2EF-A29C-46D9-BD12-172EABC651C9}" type="doc">
      <dgm:prSet loTypeId="urn:microsoft.com/office/officeart/2018/2/layout/IconLabelList" loCatId="icon" qsTypeId="urn:microsoft.com/office/officeart/2005/8/quickstyle/3d5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708C26BA-814A-4A97-8778-38732D5F0526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Request a reference letter</a:t>
          </a:r>
          <a:endParaRPr lang="en-US"/>
        </a:p>
      </dgm:t>
    </dgm:pt>
    <dgm:pt modelId="{90F34BFD-B5F2-4FA6-9D3F-3DFD70FC476E}" type="parTrans" cxnId="{27258C1E-6FA0-4C0B-AF09-65B1D1276251}">
      <dgm:prSet/>
      <dgm:spPr/>
      <dgm:t>
        <a:bodyPr/>
        <a:lstStyle/>
        <a:p>
          <a:endParaRPr lang="en-US"/>
        </a:p>
      </dgm:t>
    </dgm:pt>
    <dgm:pt modelId="{464B3637-E460-4128-89F7-A0A329FA4996}" type="sibTrans" cxnId="{27258C1E-6FA0-4C0B-AF09-65B1D1276251}">
      <dgm:prSet/>
      <dgm:spPr/>
      <dgm:t>
        <a:bodyPr/>
        <a:lstStyle/>
        <a:p>
          <a:endParaRPr lang="en-US"/>
        </a:p>
      </dgm:t>
    </dgm:pt>
    <dgm:pt modelId="{1E678FA9-F9C6-497F-9ECC-06E1FC7235FF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Write your letter of introduction</a:t>
          </a:r>
          <a:endParaRPr lang="en-US"/>
        </a:p>
      </dgm:t>
    </dgm:pt>
    <dgm:pt modelId="{47A6B6B9-6A4B-46F1-93EF-F3867656AE4B}" type="parTrans" cxnId="{63471470-2C33-47FA-9271-DEFF99369965}">
      <dgm:prSet/>
      <dgm:spPr/>
      <dgm:t>
        <a:bodyPr/>
        <a:lstStyle/>
        <a:p>
          <a:endParaRPr lang="en-US"/>
        </a:p>
      </dgm:t>
    </dgm:pt>
    <dgm:pt modelId="{C8F7BB4B-4C0A-491C-BF0C-863E672B607A}" type="sibTrans" cxnId="{63471470-2C33-47FA-9271-DEFF99369965}">
      <dgm:prSet/>
      <dgm:spPr/>
      <dgm:t>
        <a:bodyPr/>
        <a:lstStyle/>
        <a:p>
          <a:endParaRPr lang="en-US"/>
        </a:p>
      </dgm:t>
    </dgm:pt>
    <dgm:pt modelId="{4A92090B-FD3E-4F77-A9B8-572F4FD75A10}" type="pres">
      <dgm:prSet presAssocID="{1689B2EF-A29C-46D9-BD12-172EABC651C9}" presName="root" presStyleCnt="0">
        <dgm:presLayoutVars>
          <dgm:dir/>
          <dgm:resizeHandles val="exact"/>
        </dgm:presLayoutVars>
      </dgm:prSet>
      <dgm:spPr/>
    </dgm:pt>
    <dgm:pt modelId="{3490B073-74DE-4A11-84B6-694B5DBD7758}" type="pres">
      <dgm:prSet presAssocID="{708C26BA-814A-4A97-8778-38732D5F0526}" presName="compNode" presStyleCnt="0"/>
      <dgm:spPr/>
    </dgm:pt>
    <dgm:pt modelId="{4FDCEEA3-896D-49DB-9D32-8C895895F2D7}" type="pres">
      <dgm:prSet presAssocID="{708C26BA-814A-4A97-8778-38732D5F052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1B75D1EC-32AE-4B3A-B389-5D303DC1C1F8}" type="pres">
      <dgm:prSet presAssocID="{708C26BA-814A-4A97-8778-38732D5F0526}" presName="spaceRect" presStyleCnt="0"/>
      <dgm:spPr/>
    </dgm:pt>
    <dgm:pt modelId="{59F054A7-EDAF-4167-91F4-B1F3BD3CAEB8}" type="pres">
      <dgm:prSet presAssocID="{708C26BA-814A-4A97-8778-38732D5F0526}" presName="textRect" presStyleLbl="revTx" presStyleIdx="0" presStyleCnt="2">
        <dgm:presLayoutVars>
          <dgm:chMax val="1"/>
          <dgm:chPref val="1"/>
        </dgm:presLayoutVars>
      </dgm:prSet>
      <dgm:spPr/>
    </dgm:pt>
    <dgm:pt modelId="{9B82996C-430B-4234-8248-B40DED72D40C}" type="pres">
      <dgm:prSet presAssocID="{464B3637-E460-4128-89F7-A0A329FA4996}" presName="sibTrans" presStyleCnt="0"/>
      <dgm:spPr/>
    </dgm:pt>
    <dgm:pt modelId="{02B8B830-E373-40AC-A77A-841FD2D3C998}" type="pres">
      <dgm:prSet presAssocID="{1E678FA9-F9C6-497F-9ECC-06E1FC7235FF}" presName="compNode" presStyleCnt="0"/>
      <dgm:spPr/>
    </dgm:pt>
    <dgm:pt modelId="{94C55A4E-6E94-4699-AA7C-903CF44AB4A2}" type="pres">
      <dgm:prSet presAssocID="{1E678FA9-F9C6-497F-9ECC-06E1FC7235F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</dgm:pt>
    <dgm:pt modelId="{55A770B0-EB8D-4F5B-91E4-0F72D475D31B}" type="pres">
      <dgm:prSet presAssocID="{1E678FA9-F9C6-497F-9ECC-06E1FC7235FF}" presName="spaceRect" presStyleCnt="0"/>
      <dgm:spPr/>
    </dgm:pt>
    <dgm:pt modelId="{22232529-064B-4CF5-A369-E02B2586EFD7}" type="pres">
      <dgm:prSet presAssocID="{1E678FA9-F9C6-497F-9ECC-06E1FC7235FF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27258C1E-6FA0-4C0B-AF09-65B1D1276251}" srcId="{1689B2EF-A29C-46D9-BD12-172EABC651C9}" destId="{708C26BA-814A-4A97-8778-38732D5F0526}" srcOrd="0" destOrd="0" parTransId="{90F34BFD-B5F2-4FA6-9D3F-3DFD70FC476E}" sibTransId="{464B3637-E460-4128-89F7-A0A329FA4996}"/>
    <dgm:cxn modelId="{D6C4EB32-5864-469D-A06D-5D401D641691}" type="presOf" srcId="{1E678FA9-F9C6-497F-9ECC-06E1FC7235FF}" destId="{22232529-064B-4CF5-A369-E02B2586EFD7}" srcOrd="0" destOrd="0" presId="urn:microsoft.com/office/officeart/2018/2/layout/IconLabelList"/>
    <dgm:cxn modelId="{D469ED46-4F6E-4305-96C2-B0547844E77E}" type="presOf" srcId="{708C26BA-814A-4A97-8778-38732D5F0526}" destId="{59F054A7-EDAF-4167-91F4-B1F3BD3CAEB8}" srcOrd="0" destOrd="0" presId="urn:microsoft.com/office/officeart/2018/2/layout/IconLabelList"/>
    <dgm:cxn modelId="{63471470-2C33-47FA-9271-DEFF99369965}" srcId="{1689B2EF-A29C-46D9-BD12-172EABC651C9}" destId="{1E678FA9-F9C6-497F-9ECC-06E1FC7235FF}" srcOrd="1" destOrd="0" parTransId="{47A6B6B9-6A4B-46F1-93EF-F3867656AE4B}" sibTransId="{C8F7BB4B-4C0A-491C-BF0C-863E672B607A}"/>
    <dgm:cxn modelId="{18686EA1-AA69-4A0E-A0B1-ECA0B9BE81F7}" type="presOf" srcId="{1689B2EF-A29C-46D9-BD12-172EABC651C9}" destId="{4A92090B-FD3E-4F77-A9B8-572F4FD75A10}" srcOrd="0" destOrd="0" presId="urn:microsoft.com/office/officeart/2018/2/layout/IconLabelList"/>
    <dgm:cxn modelId="{5741EB61-D847-4B7B-9B8C-5A1D30D66433}" type="presParOf" srcId="{4A92090B-FD3E-4F77-A9B8-572F4FD75A10}" destId="{3490B073-74DE-4A11-84B6-694B5DBD7758}" srcOrd="0" destOrd="0" presId="urn:microsoft.com/office/officeart/2018/2/layout/IconLabelList"/>
    <dgm:cxn modelId="{FCB302E0-3834-4F44-A235-B316684207F7}" type="presParOf" srcId="{3490B073-74DE-4A11-84B6-694B5DBD7758}" destId="{4FDCEEA3-896D-49DB-9D32-8C895895F2D7}" srcOrd="0" destOrd="0" presId="urn:microsoft.com/office/officeart/2018/2/layout/IconLabelList"/>
    <dgm:cxn modelId="{36170533-DCE3-4177-B4DC-548D5FAA26F0}" type="presParOf" srcId="{3490B073-74DE-4A11-84B6-694B5DBD7758}" destId="{1B75D1EC-32AE-4B3A-B389-5D303DC1C1F8}" srcOrd="1" destOrd="0" presId="urn:microsoft.com/office/officeart/2018/2/layout/IconLabelList"/>
    <dgm:cxn modelId="{06E44003-1F99-4CF4-BE5A-32B5E673F966}" type="presParOf" srcId="{3490B073-74DE-4A11-84B6-694B5DBD7758}" destId="{59F054A7-EDAF-4167-91F4-B1F3BD3CAEB8}" srcOrd="2" destOrd="0" presId="urn:microsoft.com/office/officeart/2018/2/layout/IconLabelList"/>
    <dgm:cxn modelId="{3FEA5E39-847F-4123-BFCF-FF8BCDE23BCE}" type="presParOf" srcId="{4A92090B-FD3E-4F77-A9B8-572F4FD75A10}" destId="{9B82996C-430B-4234-8248-B40DED72D40C}" srcOrd="1" destOrd="0" presId="urn:microsoft.com/office/officeart/2018/2/layout/IconLabelList"/>
    <dgm:cxn modelId="{BDB8EF4F-DEEC-4A5B-A8F8-81B1F335A1A7}" type="presParOf" srcId="{4A92090B-FD3E-4F77-A9B8-572F4FD75A10}" destId="{02B8B830-E373-40AC-A77A-841FD2D3C998}" srcOrd="2" destOrd="0" presId="urn:microsoft.com/office/officeart/2018/2/layout/IconLabelList"/>
    <dgm:cxn modelId="{B771E731-9965-4802-8217-0BE08373D55E}" type="presParOf" srcId="{02B8B830-E373-40AC-A77A-841FD2D3C998}" destId="{94C55A4E-6E94-4699-AA7C-903CF44AB4A2}" srcOrd="0" destOrd="0" presId="urn:microsoft.com/office/officeart/2018/2/layout/IconLabelList"/>
    <dgm:cxn modelId="{2B5A0209-2301-4510-B620-6273521308E5}" type="presParOf" srcId="{02B8B830-E373-40AC-A77A-841FD2D3C998}" destId="{55A770B0-EB8D-4F5B-91E4-0F72D475D31B}" srcOrd="1" destOrd="0" presId="urn:microsoft.com/office/officeart/2018/2/layout/IconLabelList"/>
    <dgm:cxn modelId="{F6DE0158-F610-478E-A462-F0877B0BA949}" type="presParOf" srcId="{02B8B830-E373-40AC-A77A-841FD2D3C998}" destId="{22232529-064B-4CF5-A369-E02B2586EFD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5E54C6-71E3-4F81-BFE9-1E5792F4F08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E77366-1496-48F5-B112-1CBC3C659E75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CA" dirty="0"/>
            <a:t>Group 1 :</a:t>
          </a:r>
        </a:p>
        <a:p>
          <a:r>
            <a:rPr lang="en-CA" dirty="0"/>
            <a:t>Vanier Committee Selected</a:t>
          </a:r>
          <a:endParaRPr lang="en-US" dirty="0"/>
        </a:p>
      </dgm:t>
    </dgm:pt>
    <dgm:pt modelId="{3F6FAF77-ECAD-4CED-924E-6FD4D0A4F492}" type="parTrans" cxnId="{8FEECB12-A92D-4B20-AA13-A0585E19D414}">
      <dgm:prSet/>
      <dgm:spPr/>
      <dgm:t>
        <a:bodyPr/>
        <a:lstStyle/>
        <a:p>
          <a:endParaRPr lang="en-US"/>
        </a:p>
      </dgm:t>
    </dgm:pt>
    <dgm:pt modelId="{39D89218-99C6-459F-977B-318D94A33389}" type="sibTrans" cxnId="{8FEECB12-A92D-4B20-AA13-A0585E19D414}">
      <dgm:prSet/>
      <dgm:spPr/>
      <dgm:t>
        <a:bodyPr/>
        <a:lstStyle/>
        <a:p>
          <a:endParaRPr lang="en-US"/>
        </a:p>
      </dgm:t>
    </dgm:pt>
    <dgm:pt modelId="{E9263F6E-3D02-4126-8CEF-9E872603DF05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CA" dirty="0"/>
            <a:t>Group 2 :</a:t>
          </a:r>
        </a:p>
        <a:p>
          <a:r>
            <a:rPr lang="en-CA" dirty="0"/>
            <a:t>Donor Selected</a:t>
          </a:r>
          <a:endParaRPr lang="en-US" dirty="0"/>
        </a:p>
      </dgm:t>
    </dgm:pt>
    <dgm:pt modelId="{3EE3A4BA-3BB9-4697-B2C8-F18806C2AB53}" type="parTrans" cxnId="{EFC208E0-F009-4406-84EB-A8E848BE991C}">
      <dgm:prSet/>
      <dgm:spPr/>
      <dgm:t>
        <a:bodyPr/>
        <a:lstStyle/>
        <a:p>
          <a:endParaRPr lang="en-US"/>
        </a:p>
      </dgm:t>
    </dgm:pt>
    <dgm:pt modelId="{DAAA1D78-01EC-4D2A-B5B9-C1B7650A0B9A}" type="sibTrans" cxnId="{EFC208E0-F009-4406-84EB-A8E848BE991C}">
      <dgm:prSet/>
      <dgm:spPr/>
      <dgm:t>
        <a:bodyPr/>
        <a:lstStyle/>
        <a:p>
          <a:endParaRPr lang="en-US"/>
        </a:p>
      </dgm:t>
    </dgm:pt>
    <dgm:pt modelId="{0409691D-C358-48BF-BA3C-FDEC1F1F859B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CA" dirty="0"/>
            <a:t>Group 3 :</a:t>
          </a:r>
        </a:p>
        <a:p>
          <a:r>
            <a:rPr lang="en-CA" dirty="0"/>
            <a:t>Online Donor Selected</a:t>
          </a:r>
          <a:endParaRPr lang="en-US" dirty="0"/>
        </a:p>
      </dgm:t>
    </dgm:pt>
    <dgm:pt modelId="{B960A7CC-2094-4B02-910B-42A393CDEF8D}" type="parTrans" cxnId="{BF94D86B-4646-4A97-BF20-8C7911B06FA4}">
      <dgm:prSet/>
      <dgm:spPr/>
      <dgm:t>
        <a:bodyPr/>
        <a:lstStyle/>
        <a:p>
          <a:endParaRPr lang="en-US"/>
        </a:p>
      </dgm:t>
    </dgm:pt>
    <dgm:pt modelId="{050EB64F-0710-46AC-A4F3-36EE34BC5053}" type="sibTrans" cxnId="{BF94D86B-4646-4A97-BF20-8C7911B06FA4}">
      <dgm:prSet/>
      <dgm:spPr/>
      <dgm:t>
        <a:bodyPr/>
        <a:lstStyle/>
        <a:p>
          <a:endParaRPr lang="en-US"/>
        </a:p>
      </dgm:t>
    </dgm:pt>
    <dgm:pt modelId="{D7125D73-DAB0-4737-AAB1-0FFB76626A3F}" type="pres">
      <dgm:prSet presAssocID="{B45E54C6-71E3-4F81-BFE9-1E5792F4F08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C2FC808-F677-40A7-AA1A-4B76A9CB371B}" type="pres">
      <dgm:prSet presAssocID="{6BE77366-1496-48F5-B112-1CBC3C659E75}" presName="hierRoot1" presStyleCnt="0"/>
      <dgm:spPr/>
    </dgm:pt>
    <dgm:pt modelId="{DAEA04F4-C500-4DD8-B5B7-0FCEB0AFA17B}" type="pres">
      <dgm:prSet presAssocID="{6BE77366-1496-48F5-B112-1CBC3C659E75}" presName="composite" presStyleCnt="0"/>
      <dgm:spPr/>
    </dgm:pt>
    <dgm:pt modelId="{FE561532-8D3F-47EC-869D-851C77E3FE05}" type="pres">
      <dgm:prSet presAssocID="{6BE77366-1496-48F5-B112-1CBC3C659E75}" presName="background" presStyleLbl="node0" presStyleIdx="0" presStyleCnt="3"/>
      <dgm:spPr>
        <a:solidFill>
          <a:srgbClr val="D0EBC3"/>
        </a:solidFill>
      </dgm:spPr>
    </dgm:pt>
    <dgm:pt modelId="{6306E8D0-416D-422E-930B-FFD993020C46}" type="pres">
      <dgm:prSet presAssocID="{6BE77366-1496-48F5-B112-1CBC3C659E75}" presName="text" presStyleLbl="fgAcc0" presStyleIdx="0" presStyleCnt="3">
        <dgm:presLayoutVars>
          <dgm:chPref val="3"/>
        </dgm:presLayoutVars>
      </dgm:prSet>
      <dgm:spPr/>
    </dgm:pt>
    <dgm:pt modelId="{8F2AD7D3-6398-482B-84A8-6B358901A68E}" type="pres">
      <dgm:prSet presAssocID="{6BE77366-1496-48F5-B112-1CBC3C659E75}" presName="hierChild2" presStyleCnt="0"/>
      <dgm:spPr/>
    </dgm:pt>
    <dgm:pt modelId="{C4EC1272-86A8-4753-994C-629ADE97925C}" type="pres">
      <dgm:prSet presAssocID="{E9263F6E-3D02-4126-8CEF-9E872603DF05}" presName="hierRoot1" presStyleCnt="0"/>
      <dgm:spPr/>
    </dgm:pt>
    <dgm:pt modelId="{096F905C-AFF8-4148-9557-D2B7CB4CB9D3}" type="pres">
      <dgm:prSet presAssocID="{E9263F6E-3D02-4126-8CEF-9E872603DF05}" presName="composite" presStyleCnt="0"/>
      <dgm:spPr/>
    </dgm:pt>
    <dgm:pt modelId="{2EF3BABE-64F2-4A7D-A112-B37EC3FAC101}" type="pres">
      <dgm:prSet presAssocID="{E9263F6E-3D02-4126-8CEF-9E872603DF05}" presName="background" presStyleLbl="node0" presStyleIdx="1" presStyleCnt="3"/>
      <dgm:spPr>
        <a:solidFill>
          <a:srgbClr val="A5EC88"/>
        </a:solidFill>
      </dgm:spPr>
    </dgm:pt>
    <dgm:pt modelId="{561808A4-4B22-47FE-944D-71424EFF1996}" type="pres">
      <dgm:prSet presAssocID="{E9263F6E-3D02-4126-8CEF-9E872603DF05}" presName="text" presStyleLbl="fgAcc0" presStyleIdx="1" presStyleCnt="3">
        <dgm:presLayoutVars>
          <dgm:chPref val="3"/>
        </dgm:presLayoutVars>
      </dgm:prSet>
      <dgm:spPr/>
    </dgm:pt>
    <dgm:pt modelId="{DC650B82-982A-400A-9EDC-9B0BA6D30A50}" type="pres">
      <dgm:prSet presAssocID="{E9263F6E-3D02-4126-8CEF-9E872603DF05}" presName="hierChild2" presStyleCnt="0"/>
      <dgm:spPr/>
    </dgm:pt>
    <dgm:pt modelId="{F8A0B682-A7C0-46D8-AC49-8D6AE7D78185}" type="pres">
      <dgm:prSet presAssocID="{0409691D-C358-48BF-BA3C-FDEC1F1F859B}" presName="hierRoot1" presStyleCnt="0"/>
      <dgm:spPr/>
    </dgm:pt>
    <dgm:pt modelId="{A2DB3A60-8892-44B5-9274-01516AFC08F9}" type="pres">
      <dgm:prSet presAssocID="{0409691D-C358-48BF-BA3C-FDEC1F1F859B}" presName="composite" presStyleCnt="0"/>
      <dgm:spPr/>
    </dgm:pt>
    <dgm:pt modelId="{0CC09EE9-3744-4402-817A-A054D9E8A193}" type="pres">
      <dgm:prSet presAssocID="{0409691D-C358-48BF-BA3C-FDEC1F1F859B}" presName="background" presStyleLbl="node0" presStyleIdx="2" presStyleCnt="3"/>
      <dgm:spPr>
        <a:solidFill>
          <a:srgbClr val="33A913"/>
        </a:solidFill>
      </dgm:spPr>
    </dgm:pt>
    <dgm:pt modelId="{4F8B61FE-ADF8-45CB-8FFB-233812B03824}" type="pres">
      <dgm:prSet presAssocID="{0409691D-C358-48BF-BA3C-FDEC1F1F859B}" presName="text" presStyleLbl="fgAcc0" presStyleIdx="2" presStyleCnt="3">
        <dgm:presLayoutVars>
          <dgm:chPref val="3"/>
        </dgm:presLayoutVars>
      </dgm:prSet>
      <dgm:spPr/>
    </dgm:pt>
    <dgm:pt modelId="{A56CF96D-E1B4-4036-8396-7CCC683F4BF6}" type="pres">
      <dgm:prSet presAssocID="{0409691D-C358-48BF-BA3C-FDEC1F1F859B}" presName="hierChild2" presStyleCnt="0"/>
      <dgm:spPr/>
    </dgm:pt>
  </dgm:ptLst>
  <dgm:cxnLst>
    <dgm:cxn modelId="{8FEECB12-A92D-4B20-AA13-A0585E19D414}" srcId="{B45E54C6-71E3-4F81-BFE9-1E5792F4F086}" destId="{6BE77366-1496-48F5-B112-1CBC3C659E75}" srcOrd="0" destOrd="0" parTransId="{3F6FAF77-ECAD-4CED-924E-6FD4D0A4F492}" sibTransId="{39D89218-99C6-459F-977B-318D94A33389}"/>
    <dgm:cxn modelId="{BF94D86B-4646-4A97-BF20-8C7911B06FA4}" srcId="{B45E54C6-71E3-4F81-BFE9-1E5792F4F086}" destId="{0409691D-C358-48BF-BA3C-FDEC1F1F859B}" srcOrd="2" destOrd="0" parTransId="{B960A7CC-2094-4B02-910B-42A393CDEF8D}" sibTransId="{050EB64F-0710-46AC-A4F3-36EE34BC5053}"/>
    <dgm:cxn modelId="{B84DBE9F-F721-476C-B099-1D9C572E639C}" type="presOf" srcId="{6BE77366-1496-48F5-B112-1CBC3C659E75}" destId="{6306E8D0-416D-422E-930B-FFD993020C46}" srcOrd="0" destOrd="0" presId="urn:microsoft.com/office/officeart/2005/8/layout/hierarchy1"/>
    <dgm:cxn modelId="{99DD75CF-2303-4AE9-A36B-4397B2216018}" type="presOf" srcId="{E9263F6E-3D02-4126-8CEF-9E872603DF05}" destId="{561808A4-4B22-47FE-944D-71424EFF1996}" srcOrd="0" destOrd="0" presId="urn:microsoft.com/office/officeart/2005/8/layout/hierarchy1"/>
    <dgm:cxn modelId="{CC08E3D1-31ED-4F12-A845-91B641EA8519}" type="presOf" srcId="{B45E54C6-71E3-4F81-BFE9-1E5792F4F086}" destId="{D7125D73-DAB0-4737-AAB1-0FFB76626A3F}" srcOrd="0" destOrd="0" presId="urn:microsoft.com/office/officeart/2005/8/layout/hierarchy1"/>
    <dgm:cxn modelId="{EFC208E0-F009-4406-84EB-A8E848BE991C}" srcId="{B45E54C6-71E3-4F81-BFE9-1E5792F4F086}" destId="{E9263F6E-3D02-4126-8CEF-9E872603DF05}" srcOrd="1" destOrd="0" parTransId="{3EE3A4BA-3BB9-4697-B2C8-F18806C2AB53}" sibTransId="{DAAA1D78-01EC-4D2A-B5B9-C1B7650A0B9A}"/>
    <dgm:cxn modelId="{B4A1EAEF-3714-41D4-9B4D-231C658B2687}" type="presOf" srcId="{0409691D-C358-48BF-BA3C-FDEC1F1F859B}" destId="{4F8B61FE-ADF8-45CB-8FFB-233812B03824}" srcOrd="0" destOrd="0" presId="urn:microsoft.com/office/officeart/2005/8/layout/hierarchy1"/>
    <dgm:cxn modelId="{B4F9D3FF-9974-4771-A461-75C72B2E1862}" type="presParOf" srcId="{D7125D73-DAB0-4737-AAB1-0FFB76626A3F}" destId="{1C2FC808-F677-40A7-AA1A-4B76A9CB371B}" srcOrd="0" destOrd="0" presId="urn:microsoft.com/office/officeart/2005/8/layout/hierarchy1"/>
    <dgm:cxn modelId="{1DBC5D5F-4B6C-485F-AC8B-08428B045C46}" type="presParOf" srcId="{1C2FC808-F677-40A7-AA1A-4B76A9CB371B}" destId="{DAEA04F4-C500-4DD8-B5B7-0FCEB0AFA17B}" srcOrd="0" destOrd="0" presId="urn:microsoft.com/office/officeart/2005/8/layout/hierarchy1"/>
    <dgm:cxn modelId="{45E69ED8-7F50-44BF-AE84-6B32D643B9B1}" type="presParOf" srcId="{DAEA04F4-C500-4DD8-B5B7-0FCEB0AFA17B}" destId="{FE561532-8D3F-47EC-869D-851C77E3FE05}" srcOrd="0" destOrd="0" presId="urn:microsoft.com/office/officeart/2005/8/layout/hierarchy1"/>
    <dgm:cxn modelId="{69EF8596-C95D-4736-9C14-B1D1F3F0B260}" type="presParOf" srcId="{DAEA04F4-C500-4DD8-B5B7-0FCEB0AFA17B}" destId="{6306E8D0-416D-422E-930B-FFD993020C46}" srcOrd="1" destOrd="0" presId="urn:microsoft.com/office/officeart/2005/8/layout/hierarchy1"/>
    <dgm:cxn modelId="{AF7DEB18-C571-4C5B-891A-49E2E0446A05}" type="presParOf" srcId="{1C2FC808-F677-40A7-AA1A-4B76A9CB371B}" destId="{8F2AD7D3-6398-482B-84A8-6B358901A68E}" srcOrd="1" destOrd="0" presId="urn:microsoft.com/office/officeart/2005/8/layout/hierarchy1"/>
    <dgm:cxn modelId="{CAC4F307-E309-4C3F-8C2F-A0FC18621EF9}" type="presParOf" srcId="{D7125D73-DAB0-4737-AAB1-0FFB76626A3F}" destId="{C4EC1272-86A8-4753-994C-629ADE97925C}" srcOrd="1" destOrd="0" presId="urn:microsoft.com/office/officeart/2005/8/layout/hierarchy1"/>
    <dgm:cxn modelId="{2A4A3421-D52A-4361-A102-4E22D67873AC}" type="presParOf" srcId="{C4EC1272-86A8-4753-994C-629ADE97925C}" destId="{096F905C-AFF8-4148-9557-D2B7CB4CB9D3}" srcOrd="0" destOrd="0" presId="urn:microsoft.com/office/officeart/2005/8/layout/hierarchy1"/>
    <dgm:cxn modelId="{F1EC685A-DF07-4C18-B0AD-AB1E967F1A8B}" type="presParOf" srcId="{096F905C-AFF8-4148-9557-D2B7CB4CB9D3}" destId="{2EF3BABE-64F2-4A7D-A112-B37EC3FAC101}" srcOrd="0" destOrd="0" presId="urn:microsoft.com/office/officeart/2005/8/layout/hierarchy1"/>
    <dgm:cxn modelId="{F36F29C1-3363-401C-BAD1-6FF779791F84}" type="presParOf" srcId="{096F905C-AFF8-4148-9557-D2B7CB4CB9D3}" destId="{561808A4-4B22-47FE-944D-71424EFF1996}" srcOrd="1" destOrd="0" presId="urn:microsoft.com/office/officeart/2005/8/layout/hierarchy1"/>
    <dgm:cxn modelId="{B66C082C-FEC3-48C0-B050-773EB10BD8BC}" type="presParOf" srcId="{C4EC1272-86A8-4753-994C-629ADE97925C}" destId="{DC650B82-982A-400A-9EDC-9B0BA6D30A50}" srcOrd="1" destOrd="0" presId="urn:microsoft.com/office/officeart/2005/8/layout/hierarchy1"/>
    <dgm:cxn modelId="{7D3CC4DB-BDFB-4165-9D8F-4225BCC6D8AB}" type="presParOf" srcId="{D7125D73-DAB0-4737-AAB1-0FFB76626A3F}" destId="{F8A0B682-A7C0-46D8-AC49-8D6AE7D78185}" srcOrd="2" destOrd="0" presId="urn:microsoft.com/office/officeart/2005/8/layout/hierarchy1"/>
    <dgm:cxn modelId="{347AA15F-2758-456F-A680-B04B8A5B8CBF}" type="presParOf" srcId="{F8A0B682-A7C0-46D8-AC49-8D6AE7D78185}" destId="{A2DB3A60-8892-44B5-9274-01516AFC08F9}" srcOrd="0" destOrd="0" presId="urn:microsoft.com/office/officeart/2005/8/layout/hierarchy1"/>
    <dgm:cxn modelId="{2161AD06-D9FD-42E8-8AE3-8335ECE12A96}" type="presParOf" srcId="{A2DB3A60-8892-44B5-9274-01516AFC08F9}" destId="{0CC09EE9-3744-4402-817A-A054D9E8A193}" srcOrd="0" destOrd="0" presId="urn:microsoft.com/office/officeart/2005/8/layout/hierarchy1"/>
    <dgm:cxn modelId="{4739620D-BEAA-4337-9BB3-2313B55DFFCE}" type="presParOf" srcId="{A2DB3A60-8892-44B5-9274-01516AFC08F9}" destId="{4F8B61FE-ADF8-45CB-8FFB-233812B03824}" srcOrd="1" destOrd="0" presId="urn:microsoft.com/office/officeart/2005/8/layout/hierarchy1"/>
    <dgm:cxn modelId="{E7B26807-30FC-4986-B240-2A126D1D7CF3}" type="presParOf" srcId="{F8A0B682-A7C0-46D8-AC49-8D6AE7D78185}" destId="{A56CF96D-E1B4-4036-8396-7CCC683F4BF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593220-1320-4A78-9C5B-69028BD41019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19BC0D5-10FF-4A4E-A293-ED02E3E30971}">
      <dgm:prSet custT="1"/>
      <dgm:spPr/>
      <dgm:t>
        <a:bodyPr/>
        <a:lstStyle/>
        <a:p>
          <a:r>
            <a:rPr lang="en-US" sz="2800" dirty="0"/>
            <a:t>These applications stay at Vanier Secondary School</a:t>
          </a:r>
          <a:r>
            <a:rPr lang="en-CA" sz="2800" dirty="0"/>
            <a:t> and </a:t>
          </a:r>
          <a:r>
            <a:rPr lang="en-CA" sz="2800" b="1" dirty="0"/>
            <a:t>recipients are selected by the Vanier Bursary Committee</a:t>
          </a:r>
          <a:r>
            <a:rPr lang="en-US" sz="2800" b="1" dirty="0"/>
            <a:t>.</a:t>
          </a:r>
        </a:p>
      </dgm:t>
    </dgm:pt>
    <dgm:pt modelId="{6493EB20-BBA6-4DDF-B242-CB9325443E6B}" type="parTrans" cxnId="{25B9A3DA-6B12-426A-A3EC-132BB510303A}">
      <dgm:prSet/>
      <dgm:spPr/>
      <dgm:t>
        <a:bodyPr/>
        <a:lstStyle/>
        <a:p>
          <a:endParaRPr lang="en-US"/>
        </a:p>
      </dgm:t>
    </dgm:pt>
    <dgm:pt modelId="{C4F2A554-2881-426E-84B5-C48CAFEED4FE}" type="sibTrans" cxnId="{25B9A3DA-6B12-426A-A3EC-132BB510303A}">
      <dgm:prSet/>
      <dgm:spPr/>
      <dgm:t>
        <a:bodyPr/>
        <a:lstStyle/>
        <a:p>
          <a:endParaRPr lang="en-US"/>
        </a:p>
      </dgm:t>
    </dgm:pt>
    <dgm:pt modelId="{4E43A1FF-265D-4400-8F08-2B91E0BAFDD2}">
      <dgm:prSet custT="1"/>
      <dgm:spPr/>
      <dgm:t>
        <a:bodyPr/>
        <a:lstStyle/>
        <a:p>
          <a:r>
            <a:rPr lang="en-US" sz="2800" dirty="0"/>
            <a:t>You will need to complete </a:t>
          </a:r>
          <a:r>
            <a:rPr lang="en-US" sz="2800" b="1" dirty="0"/>
            <a:t>only one </a:t>
          </a:r>
          <a:r>
            <a:rPr lang="en-US" sz="2800" b="0" dirty="0"/>
            <a:t>bursary application </a:t>
          </a:r>
          <a:r>
            <a:rPr lang="en-US" sz="2800" dirty="0"/>
            <a:t>package.</a:t>
          </a:r>
        </a:p>
      </dgm:t>
    </dgm:pt>
    <dgm:pt modelId="{9CA3D451-727A-4176-8E52-A730386CEB30}" type="parTrans" cxnId="{9630966A-8352-4B6B-A86C-72F770719D37}">
      <dgm:prSet/>
      <dgm:spPr/>
      <dgm:t>
        <a:bodyPr/>
        <a:lstStyle/>
        <a:p>
          <a:endParaRPr lang="en-US"/>
        </a:p>
      </dgm:t>
    </dgm:pt>
    <dgm:pt modelId="{71C5A249-0074-451C-88E5-A26FCEF8110C}" type="sibTrans" cxnId="{9630966A-8352-4B6B-A86C-72F770719D37}">
      <dgm:prSet/>
      <dgm:spPr/>
      <dgm:t>
        <a:bodyPr/>
        <a:lstStyle/>
        <a:p>
          <a:endParaRPr lang="en-US"/>
        </a:p>
      </dgm:t>
    </dgm:pt>
    <dgm:pt modelId="{2320B1FD-54A7-4416-BC29-4EF39EAF8E6D}">
      <dgm:prSet custT="1"/>
      <dgm:spPr/>
      <dgm:t>
        <a:bodyPr/>
        <a:lstStyle/>
        <a:p>
          <a:r>
            <a:rPr lang="en-CA" sz="2800" b="1" u="sng" dirty="0"/>
            <a:t>Read</a:t>
          </a:r>
          <a:r>
            <a:rPr lang="en-CA" sz="2800" b="1" dirty="0"/>
            <a:t> descriptions in booklet and mark your selections on the front page </a:t>
          </a:r>
          <a:r>
            <a:rPr lang="en-CA" sz="2800" dirty="0"/>
            <a:t>of the application form. Only select the ones that you qualify for.</a:t>
          </a:r>
          <a:endParaRPr lang="en-US" sz="2800" dirty="0"/>
        </a:p>
      </dgm:t>
    </dgm:pt>
    <dgm:pt modelId="{7492F09E-061E-4678-9A67-32D2F7F3CC86}" type="parTrans" cxnId="{9FA1DF1B-1151-48A7-97F4-C2F586D52FC2}">
      <dgm:prSet/>
      <dgm:spPr/>
      <dgm:t>
        <a:bodyPr/>
        <a:lstStyle/>
        <a:p>
          <a:endParaRPr lang="en-US"/>
        </a:p>
      </dgm:t>
    </dgm:pt>
    <dgm:pt modelId="{3140BBC9-AC08-4965-A5E5-7A4AFEBC4891}" type="sibTrans" cxnId="{9FA1DF1B-1151-48A7-97F4-C2F586D52FC2}">
      <dgm:prSet/>
      <dgm:spPr/>
      <dgm:t>
        <a:bodyPr/>
        <a:lstStyle/>
        <a:p>
          <a:endParaRPr lang="en-US"/>
        </a:p>
      </dgm:t>
    </dgm:pt>
    <dgm:pt modelId="{D6956E73-4BF5-4BD4-B3D0-62C3EBF84BE7}" type="pres">
      <dgm:prSet presAssocID="{E6593220-1320-4A78-9C5B-69028BD41019}" presName="vert0" presStyleCnt="0">
        <dgm:presLayoutVars>
          <dgm:dir/>
          <dgm:animOne val="branch"/>
          <dgm:animLvl val="lvl"/>
        </dgm:presLayoutVars>
      </dgm:prSet>
      <dgm:spPr/>
    </dgm:pt>
    <dgm:pt modelId="{1312FF9D-0014-4724-8187-76C0752A6037}" type="pres">
      <dgm:prSet presAssocID="{919BC0D5-10FF-4A4E-A293-ED02E3E30971}" presName="thickLine" presStyleLbl="alignNode1" presStyleIdx="0" presStyleCnt="3"/>
      <dgm:spPr/>
    </dgm:pt>
    <dgm:pt modelId="{77B3CC99-97BB-4747-9671-7EE140EFF1A8}" type="pres">
      <dgm:prSet presAssocID="{919BC0D5-10FF-4A4E-A293-ED02E3E30971}" presName="horz1" presStyleCnt="0"/>
      <dgm:spPr/>
    </dgm:pt>
    <dgm:pt modelId="{67FFAFAE-D267-4DC7-A252-970D6690997A}" type="pres">
      <dgm:prSet presAssocID="{919BC0D5-10FF-4A4E-A293-ED02E3E30971}" presName="tx1" presStyleLbl="revTx" presStyleIdx="0" presStyleCnt="3"/>
      <dgm:spPr/>
    </dgm:pt>
    <dgm:pt modelId="{FF64ADEC-95D5-4738-A786-008C5547C95F}" type="pres">
      <dgm:prSet presAssocID="{919BC0D5-10FF-4A4E-A293-ED02E3E30971}" presName="vert1" presStyleCnt="0"/>
      <dgm:spPr/>
    </dgm:pt>
    <dgm:pt modelId="{32FEC221-84BC-4A10-B87E-A068ABF32115}" type="pres">
      <dgm:prSet presAssocID="{4E43A1FF-265D-4400-8F08-2B91E0BAFDD2}" presName="thickLine" presStyleLbl="alignNode1" presStyleIdx="1" presStyleCnt="3"/>
      <dgm:spPr/>
    </dgm:pt>
    <dgm:pt modelId="{D521013B-BE7B-4474-BFA7-F9903BC9C252}" type="pres">
      <dgm:prSet presAssocID="{4E43A1FF-265D-4400-8F08-2B91E0BAFDD2}" presName="horz1" presStyleCnt="0"/>
      <dgm:spPr/>
    </dgm:pt>
    <dgm:pt modelId="{6FF51034-6AC5-4680-90C6-B450256FEB49}" type="pres">
      <dgm:prSet presAssocID="{4E43A1FF-265D-4400-8F08-2B91E0BAFDD2}" presName="tx1" presStyleLbl="revTx" presStyleIdx="1" presStyleCnt="3" custLinFactNeighborY="5808"/>
      <dgm:spPr/>
    </dgm:pt>
    <dgm:pt modelId="{E603C41E-818E-452B-AEE9-2C3D23E6186C}" type="pres">
      <dgm:prSet presAssocID="{4E43A1FF-265D-4400-8F08-2B91E0BAFDD2}" presName="vert1" presStyleCnt="0"/>
      <dgm:spPr/>
    </dgm:pt>
    <dgm:pt modelId="{71CA8D14-98FA-4224-9FE3-79F471CD4591}" type="pres">
      <dgm:prSet presAssocID="{2320B1FD-54A7-4416-BC29-4EF39EAF8E6D}" presName="thickLine" presStyleLbl="alignNode1" presStyleIdx="2" presStyleCnt="3" custLinFactNeighborY="-28722"/>
      <dgm:spPr/>
    </dgm:pt>
    <dgm:pt modelId="{430A8302-F8E7-4900-929D-26C70B93D7E3}" type="pres">
      <dgm:prSet presAssocID="{2320B1FD-54A7-4416-BC29-4EF39EAF8E6D}" presName="horz1" presStyleCnt="0"/>
      <dgm:spPr/>
    </dgm:pt>
    <dgm:pt modelId="{423D2CED-D042-411A-85CB-06484CE745EA}" type="pres">
      <dgm:prSet presAssocID="{2320B1FD-54A7-4416-BC29-4EF39EAF8E6D}" presName="tx1" presStyleLbl="revTx" presStyleIdx="2" presStyleCnt="3" custLinFactNeighborY="-16950"/>
      <dgm:spPr/>
    </dgm:pt>
    <dgm:pt modelId="{B5D89FC8-4187-429E-9A48-A290C31D949A}" type="pres">
      <dgm:prSet presAssocID="{2320B1FD-54A7-4416-BC29-4EF39EAF8E6D}" presName="vert1" presStyleCnt="0"/>
      <dgm:spPr/>
    </dgm:pt>
  </dgm:ptLst>
  <dgm:cxnLst>
    <dgm:cxn modelId="{9FA1DF1B-1151-48A7-97F4-C2F586D52FC2}" srcId="{E6593220-1320-4A78-9C5B-69028BD41019}" destId="{2320B1FD-54A7-4416-BC29-4EF39EAF8E6D}" srcOrd="2" destOrd="0" parTransId="{7492F09E-061E-4678-9A67-32D2F7F3CC86}" sibTransId="{3140BBC9-AC08-4965-A5E5-7A4AFEBC4891}"/>
    <dgm:cxn modelId="{9C9A313F-DE15-4669-B751-5399178F9AE6}" type="presOf" srcId="{2320B1FD-54A7-4416-BC29-4EF39EAF8E6D}" destId="{423D2CED-D042-411A-85CB-06484CE745EA}" srcOrd="0" destOrd="0" presId="urn:microsoft.com/office/officeart/2008/layout/LinedList"/>
    <dgm:cxn modelId="{9630966A-8352-4B6B-A86C-72F770719D37}" srcId="{E6593220-1320-4A78-9C5B-69028BD41019}" destId="{4E43A1FF-265D-4400-8F08-2B91E0BAFDD2}" srcOrd="1" destOrd="0" parTransId="{9CA3D451-727A-4176-8E52-A730386CEB30}" sibTransId="{71C5A249-0074-451C-88E5-A26FCEF8110C}"/>
    <dgm:cxn modelId="{3AA5278B-9156-4364-931D-6A4A1904E206}" type="presOf" srcId="{E6593220-1320-4A78-9C5B-69028BD41019}" destId="{D6956E73-4BF5-4BD4-B3D0-62C3EBF84BE7}" srcOrd="0" destOrd="0" presId="urn:microsoft.com/office/officeart/2008/layout/LinedList"/>
    <dgm:cxn modelId="{D76B1395-227A-46DF-9FBC-88FC8E7984B0}" type="presOf" srcId="{919BC0D5-10FF-4A4E-A293-ED02E3E30971}" destId="{67FFAFAE-D267-4DC7-A252-970D6690997A}" srcOrd="0" destOrd="0" presId="urn:microsoft.com/office/officeart/2008/layout/LinedList"/>
    <dgm:cxn modelId="{25B9A3DA-6B12-426A-A3EC-132BB510303A}" srcId="{E6593220-1320-4A78-9C5B-69028BD41019}" destId="{919BC0D5-10FF-4A4E-A293-ED02E3E30971}" srcOrd="0" destOrd="0" parTransId="{6493EB20-BBA6-4DDF-B242-CB9325443E6B}" sibTransId="{C4F2A554-2881-426E-84B5-C48CAFEED4FE}"/>
    <dgm:cxn modelId="{8B1AF2E5-AA5F-4EBF-957D-CFD219DC1801}" type="presOf" srcId="{4E43A1FF-265D-4400-8F08-2B91E0BAFDD2}" destId="{6FF51034-6AC5-4680-90C6-B450256FEB49}" srcOrd="0" destOrd="0" presId="urn:microsoft.com/office/officeart/2008/layout/LinedList"/>
    <dgm:cxn modelId="{97B5CD6D-965C-47FA-9ADB-16BF207903B8}" type="presParOf" srcId="{D6956E73-4BF5-4BD4-B3D0-62C3EBF84BE7}" destId="{1312FF9D-0014-4724-8187-76C0752A6037}" srcOrd="0" destOrd="0" presId="urn:microsoft.com/office/officeart/2008/layout/LinedList"/>
    <dgm:cxn modelId="{085555DA-9B1D-48E6-AFAC-300D64739C41}" type="presParOf" srcId="{D6956E73-4BF5-4BD4-B3D0-62C3EBF84BE7}" destId="{77B3CC99-97BB-4747-9671-7EE140EFF1A8}" srcOrd="1" destOrd="0" presId="urn:microsoft.com/office/officeart/2008/layout/LinedList"/>
    <dgm:cxn modelId="{E80D6318-73BE-4A42-8D87-96FF802D0BE9}" type="presParOf" srcId="{77B3CC99-97BB-4747-9671-7EE140EFF1A8}" destId="{67FFAFAE-D267-4DC7-A252-970D6690997A}" srcOrd="0" destOrd="0" presId="urn:microsoft.com/office/officeart/2008/layout/LinedList"/>
    <dgm:cxn modelId="{798BB671-3533-4FE3-B361-6B743CF3CE13}" type="presParOf" srcId="{77B3CC99-97BB-4747-9671-7EE140EFF1A8}" destId="{FF64ADEC-95D5-4738-A786-008C5547C95F}" srcOrd="1" destOrd="0" presId="urn:microsoft.com/office/officeart/2008/layout/LinedList"/>
    <dgm:cxn modelId="{27BC1D1D-301E-4EC5-B529-CD18F142A9CA}" type="presParOf" srcId="{D6956E73-4BF5-4BD4-B3D0-62C3EBF84BE7}" destId="{32FEC221-84BC-4A10-B87E-A068ABF32115}" srcOrd="2" destOrd="0" presId="urn:microsoft.com/office/officeart/2008/layout/LinedList"/>
    <dgm:cxn modelId="{DCC0E083-28B1-4299-A57A-ED8C501EABE7}" type="presParOf" srcId="{D6956E73-4BF5-4BD4-B3D0-62C3EBF84BE7}" destId="{D521013B-BE7B-4474-BFA7-F9903BC9C252}" srcOrd="3" destOrd="0" presId="urn:microsoft.com/office/officeart/2008/layout/LinedList"/>
    <dgm:cxn modelId="{A4A029DC-0AA2-401F-BD72-03372B66C387}" type="presParOf" srcId="{D521013B-BE7B-4474-BFA7-F9903BC9C252}" destId="{6FF51034-6AC5-4680-90C6-B450256FEB49}" srcOrd="0" destOrd="0" presId="urn:microsoft.com/office/officeart/2008/layout/LinedList"/>
    <dgm:cxn modelId="{23B7388E-D8F5-49D3-AB4E-B8415031583F}" type="presParOf" srcId="{D521013B-BE7B-4474-BFA7-F9903BC9C252}" destId="{E603C41E-818E-452B-AEE9-2C3D23E6186C}" srcOrd="1" destOrd="0" presId="urn:microsoft.com/office/officeart/2008/layout/LinedList"/>
    <dgm:cxn modelId="{8FAA06B1-E20D-43D7-860D-984BD1B58314}" type="presParOf" srcId="{D6956E73-4BF5-4BD4-B3D0-62C3EBF84BE7}" destId="{71CA8D14-98FA-4224-9FE3-79F471CD4591}" srcOrd="4" destOrd="0" presId="urn:microsoft.com/office/officeart/2008/layout/LinedList"/>
    <dgm:cxn modelId="{FE060F3F-4535-42CE-8DC7-24E3C0C0FCBC}" type="presParOf" srcId="{D6956E73-4BF5-4BD4-B3D0-62C3EBF84BE7}" destId="{430A8302-F8E7-4900-929D-26C70B93D7E3}" srcOrd="5" destOrd="0" presId="urn:microsoft.com/office/officeart/2008/layout/LinedList"/>
    <dgm:cxn modelId="{644C2399-3983-4B80-9444-1973BC78A206}" type="presParOf" srcId="{430A8302-F8E7-4900-929D-26C70B93D7E3}" destId="{423D2CED-D042-411A-85CB-06484CE745EA}" srcOrd="0" destOrd="0" presId="urn:microsoft.com/office/officeart/2008/layout/LinedList"/>
    <dgm:cxn modelId="{F40F842B-8A49-4CF7-B35B-A0E78C268E88}" type="presParOf" srcId="{430A8302-F8E7-4900-929D-26C70B93D7E3}" destId="{B5D89FC8-4187-429E-9A48-A290C31D949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F7ACB1-D2E7-400A-B089-05473604485A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59ADD5D-3EF3-4925-9D4C-3CB8BDA9E3E6}">
      <dgm:prSet/>
      <dgm:spPr>
        <a:solidFill>
          <a:srgbClr val="F8EEBE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Application Form</a:t>
          </a:r>
        </a:p>
      </dgm:t>
    </dgm:pt>
    <dgm:pt modelId="{51284A05-2828-4B34-8BAA-AA19FC904A81}" type="parTrans" cxnId="{87E11E1A-1A26-4C44-9E02-00683243EB37}">
      <dgm:prSet/>
      <dgm:spPr/>
      <dgm:t>
        <a:bodyPr/>
        <a:lstStyle/>
        <a:p>
          <a:endParaRPr lang="en-US"/>
        </a:p>
      </dgm:t>
    </dgm:pt>
    <dgm:pt modelId="{DA3227F6-2158-4278-B849-543AFD2D792E}" type="sibTrans" cxnId="{87E11E1A-1A26-4C44-9E02-00683243EB37}">
      <dgm:prSet/>
      <dgm:spPr/>
      <dgm:t>
        <a:bodyPr/>
        <a:lstStyle/>
        <a:p>
          <a:endParaRPr lang="en-US"/>
        </a:p>
      </dgm:t>
    </dgm:pt>
    <dgm:pt modelId="{448C5D5A-FE22-4676-B494-0B4CABB78EF6}">
      <dgm:prSet/>
      <dgm:spPr>
        <a:solidFill>
          <a:srgbClr val="EBD257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Reference Letter</a:t>
          </a:r>
        </a:p>
      </dgm:t>
    </dgm:pt>
    <dgm:pt modelId="{20168BCE-B2EF-4764-83D3-D70CB0C472C1}" type="parTrans" cxnId="{76C3EEDC-EF92-4473-9E37-FC3F8FDFF946}">
      <dgm:prSet/>
      <dgm:spPr/>
      <dgm:t>
        <a:bodyPr/>
        <a:lstStyle/>
        <a:p>
          <a:endParaRPr lang="en-US"/>
        </a:p>
      </dgm:t>
    </dgm:pt>
    <dgm:pt modelId="{D1B934A0-FE80-4F3C-8840-CE7EFCEDB6F8}" type="sibTrans" cxnId="{76C3EEDC-EF92-4473-9E37-FC3F8FDFF946}">
      <dgm:prSet/>
      <dgm:spPr/>
      <dgm:t>
        <a:bodyPr/>
        <a:lstStyle/>
        <a:p>
          <a:endParaRPr lang="en-US"/>
        </a:p>
      </dgm:t>
    </dgm:pt>
    <dgm:pt modelId="{735EF623-9361-4A88-BB58-C19DD260F218}">
      <dgm:prSet/>
      <dgm:spPr>
        <a:solidFill>
          <a:srgbClr val="DFBE1A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Transcript</a:t>
          </a:r>
        </a:p>
      </dgm:t>
    </dgm:pt>
    <dgm:pt modelId="{CC8B0090-EC5D-4C5F-A585-218DED90AC4C}" type="parTrans" cxnId="{49AEC2E1-D0E6-4A2C-90E0-B29E0247558F}">
      <dgm:prSet/>
      <dgm:spPr/>
      <dgm:t>
        <a:bodyPr/>
        <a:lstStyle/>
        <a:p>
          <a:endParaRPr lang="en-US"/>
        </a:p>
      </dgm:t>
    </dgm:pt>
    <dgm:pt modelId="{D3B1D8AB-1169-4CB9-90A0-EC458035A732}" type="sibTrans" cxnId="{49AEC2E1-D0E6-4A2C-90E0-B29E0247558F}">
      <dgm:prSet/>
      <dgm:spPr/>
      <dgm:t>
        <a:bodyPr/>
        <a:lstStyle/>
        <a:p>
          <a:endParaRPr lang="en-US"/>
        </a:p>
      </dgm:t>
    </dgm:pt>
    <dgm:pt modelId="{25CBE48B-4A50-4EC3-853C-0A863AE11E18}">
      <dgm:prSet/>
      <dgm:spPr>
        <a:solidFill>
          <a:srgbClr val="F0DD8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Letter of Introduction</a:t>
          </a:r>
        </a:p>
      </dgm:t>
    </dgm:pt>
    <dgm:pt modelId="{E07E6C3F-A409-41A5-8E2D-4C79F9F68CCC}" type="parTrans" cxnId="{EABDDE43-6FD8-4AAE-8C7E-BED5582B5331}">
      <dgm:prSet/>
      <dgm:spPr/>
      <dgm:t>
        <a:bodyPr/>
        <a:lstStyle/>
        <a:p>
          <a:endParaRPr lang="en-CA"/>
        </a:p>
      </dgm:t>
    </dgm:pt>
    <dgm:pt modelId="{A8B676AF-400C-4DB3-A358-9661CB7216A7}" type="sibTrans" cxnId="{EABDDE43-6FD8-4AAE-8C7E-BED5582B5331}">
      <dgm:prSet/>
      <dgm:spPr/>
      <dgm:t>
        <a:bodyPr/>
        <a:lstStyle/>
        <a:p>
          <a:endParaRPr lang="en-CA"/>
        </a:p>
      </dgm:t>
    </dgm:pt>
    <dgm:pt modelId="{ACA42CAE-41FC-4370-8050-46840D4955AA}" type="pres">
      <dgm:prSet presAssocID="{04F7ACB1-D2E7-400A-B089-05473604485A}" presName="outerComposite" presStyleCnt="0">
        <dgm:presLayoutVars>
          <dgm:chMax val="5"/>
          <dgm:dir/>
          <dgm:resizeHandles val="exact"/>
        </dgm:presLayoutVars>
      </dgm:prSet>
      <dgm:spPr/>
    </dgm:pt>
    <dgm:pt modelId="{3DAFC12C-C001-400E-BA29-A4DACD376FDE}" type="pres">
      <dgm:prSet presAssocID="{04F7ACB1-D2E7-400A-B089-05473604485A}" presName="dummyMaxCanvas" presStyleCnt="0">
        <dgm:presLayoutVars/>
      </dgm:prSet>
      <dgm:spPr/>
    </dgm:pt>
    <dgm:pt modelId="{0C15600F-4EC9-46D6-8F73-7B353BACBB95}" type="pres">
      <dgm:prSet presAssocID="{04F7ACB1-D2E7-400A-B089-05473604485A}" presName="FourNodes_1" presStyleLbl="node1" presStyleIdx="0" presStyleCnt="4">
        <dgm:presLayoutVars>
          <dgm:bulletEnabled val="1"/>
        </dgm:presLayoutVars>
      </dgm:prSet>
      <dgm:spPr/>
    </dgm:pt>
    <dgm:pt modelId="{248896F3-D3C4-4297-9DD7-934BD118A3BD}" type="pres">
      <dgm:prSet presAssocID="{04F7ACB1-D2E7-400A-B089-05473604485A}" presName="FourNodes_2" presStyleLbl="node1" presStyleIdx="1" presStyleCnt="4">
        <dgm:presLayoutVars>
          <dgm:bulletEnabled val="1"/>
        </dgm:presLayoutVars>
      </dgm:prSet>
      <dgm:spPr/>
    </dgm:pt>
    <dgm:pt modelId="{254E2BDA-4C25-4759-9C72-E8AFDCADB0C7}" type="pres">
      <dgm:prSet presAssocID="{04F7ACB1-D2E7-400A-B089-05473604485A}" presName="FourNodes_3" presStyleLbl="node1" presStyleIdx="2" presStyleCnt="4">
        <dgm:presLayoutVars>
          <dgm:bulletEnabled val="1"/>
        </dgm:presLayoutVars>
      </dgm:prSet>
      <dgm:spPr/>
    </dgm:pt>
    <dgm:pt modelId="{666C6D49-AD20-49CA-8E3E-2934EFBBA978}" type="pres">
      <dgm:prSet presAssocID="{04F7ACB1-D2E7-400A-B089-05473604485A}" presName="FourNodes_4" presStyleLbl="node1" presStyleIdx="3" presStyleCnt="4" custScaleY="100000">
        <dgm:presLayoutVars>
          <dgm:bulletEnabled val="1"/>
        </dgm:presLayoutVars>
      </dgm:prSet>
      <dgm:spPr/>
    </dgm:pt>
    <dgm:pt modelId="{932B9968-5053-47FC-A4EC-563FBEF6A2E6}" type="pres">
      <dgm:prSet presAssocID="{04F7ACB1-D2E7-400A-B089-05473604485A}" presName="FourConn_1-2" presStyleLbl="fgAccFollowNode1" presStyleIdx="0" presStyleCnt="3">
        <dgm:presLayoutVars>
          <dgm:bulletEnabled val="1"/>
        </dgm:presLayoutVars>
      </dgm:prSet>
      <dgm:spPr/>
    </dgm:pt>
    <dgm:pt modelId="{325B6A82-F8C5-4B9E-B59D-878E98A02242}" type="pres">
      <dgm:prSet presAssocID="{04F7ACB1-D2E7-400A-B089-05473604485A}" presName="FourConn_2-3" presStyleLbl="fgAccFollowNode1" presStyleIdx="1" presStyleCnt="3">
        <dgm:presLayoutVars>
          <dgm:bulletEnabled val="1"/>
        </dgm:presLayoutVars>
      </dgm:prSet>
      <dgm:spPr/>
    </dgm:pt>
    <dgm:pt modelId="{E1F52695-54C2-4C3B-8BEA-48641694D48D}" type="pres">
      <dgm:prSet presAssocID="{04F7ACB1-D2E7-400A-B089-05473604485A}" presName="FourConn_3-4" presStyleLbl="fgAccFollowNode1" presStyleIdx="2" presStyleCnt="3">
        <dgm:presLayoutVars>
          <dgm:bulletEnabled val="1"/>
        </dgm:presLayoutVars>
      </dgm:prSet>
      <dgm:spPr/>
    </dgm:pt>
    <dgm:pt modelId="{453F7A3F-6825-4962-A5D3-AC287E7C8F00}" type="pres">
      <dgm:prSet presAssocID="{04F7ACB1-D2E7-400A-B089-05473604485A}" presName="FourNodes_1_text" presStyleLbl="node1" presStyleIdx="3" presStyleCnt="4">
        <dgm:presLayoutVars>
          <dgm:bulletEnabled val="1"/>
        </dgm:presLayoutVars>
      </dgm:prSet>
      <dgm:spPr/>
    </dgm:pt>
    <dgm:pt modelId="{B75CF98D-3DA9-45DF-9540-44FAC203DDFA}" type="pres">
      <dgm:prSet presAssocID="{04F7ACB1-D2E7-400A-B089-05473604485A}" presName="FourNodes_2_text" presStyleLbl="node1" presStyleIdx="3" presStyleCnt="4">
        <dgm:presLayoutVars>
          <dgm:bulletEnabled val="1"/>
        </dgm:presLayoutVars>
      </dgm:prSet>
      <dgm:spPr/>
    </dgm:pt>
    <dgm:pt modelId="{16D5D065-6FEA-4891-89CB-CFB6511C95C2}" type="pres">
      <dgm:prSet presAssocID="{04F7ACB1-D2E7-400A-B089-05473604485A}" presName="FourNodes_3_text" presStyleLbl="node1" presStyleIdx="3" presStyleCnt="4">
        <dgm:presLayoutVars>
          <dgm:bulletEnabled val="1"/>
        </dgm:presLayoutVars>
      </dgm:prSet>
      <dgm:spPr/>
    </dgm:pt>
    <dgm:pt modelId="{89DAA141-3385-4850-8E81-C8C72EA85965}" type="pres">
      <dgm:prSet presAssocID="{04F7ACB1-D2E7-400A-B089-05473604485A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BF5BA09-0507-4A55-AF22-D3D01BD8AAE6}" type="presOf" srcId="{059ADD5D-3EF3-4925-9D4C-3CB8BDA9E3E6}" destId="{453F7A3F-6825-4962-A5D3-AC287E7C8F00}" srcOrd="1" destOrd="0" presId="urn:microsoft.com/office/officeart/2005/8/layout/vProcess5"/>
    <dgm:cxn modelId="{87E11E1A-1A26-4C44-9E02-00683243EB37}" srcId="{04F7ACB1-D2E7-400A-B089-05473604485A}" destId="{059ADD5D-3EF3-4925-9D4C-3CB8BDA9E3E6}" srcOrd="0" destOrd="0" parTransId="{51284A05-2828-4B34-8BAA-AA19FC904A81}" sibTransId="{DA3227F6-2158-4278-B849-543AFD2D792E}"/>
    <dgm:cxn modelId="{EABDDE43-6FD8-4AAE-8C7E-BED5582B5331}" srcId="{04F7ACB1-D2E7-400A-B089-05473604485A}" destId="{25CBE48B-4A50-4EC3-853C-0A863AE11E18}" srcOrd="1" destOrd="0" parTransId="{E07E6C3F-A409-41A5-8E2D-4C79F9F68CCC}" sibTransId="{A8B676AF-400C-4DB3-A358-9661CB7216A7}"/>
    <dgm:cxn modelId="{5952E050-49F5-44E1-9062-42706C8C3A99}" type="presOf" srcId="{735EF623-9361-4A88-BB58-C19DD260F218}" destId="{89DAA141-3385-4850-8E81-C8C72EA85965}" srcOrd="1" destOrd="0" presId="urn:microsoft.com/office/officeart/2005/8/layout/vProcess5"/>
    <dgm:cxn modelId="{7BFC5375-A415-4004-A9F7-A971EE51C382}" type="presOf" srcId="{735EF623-9361-4A88-BB58-C19DD260F218}" destId="{666C6D49-AD20-49CA-8E3E-2934EFBBA978}" srcOrd="0" destOrd="0" presId="urn:microsoft.com/office/officeart/2005/8/layout/vProcess5"/>
    <dgm:cxn modelId="{88FDE098-3F7A-48C7-92C5-5D67B4473153}" type="presOf" srcId="{059ADD5D-3EF3-4925-9D4C-3CB8BDA9E3E6}" destId="{0C15600F-4EC9-46D6-8F73-7B353BACBB95}" srcOrd="0" destOrd="0" presId="urn:microsoft.com/office/officeart/2005/8/layout/vProcess5"/>
    <dgm:cxn modelId="{93695399-293D-43F6-98BB-E75ACCBF7C92}" type="presOf" srcId="{25CBE48B-4A50-4EC3-853C-0A863AE11E18}" destId="{248896F3-D3C4-4297-9DD7-934BD118A3BD}" srcOrd="0" destOrd="0" presId="urn:microsoft.com/office/officeart/2005/8/layout/vProcess5"/>
    <dgm:cxn modelId="{6C92729D-2AA9-45D0-9604-9C808B67D866}" type="presOf" srcId="{DA3227F6-2158-4278-B849-543AFD2D792E}" destId="{932B9968-5053-47FC-A4EC-563FBEF6A2E6}" srcOrd="0" destOrd="0" presId="urn:microsoft.com/office/officeart/2005/8/layout/vProcess5"/>
    <dgm:cxn modelId="{0DE720A0-8CCD-4246-95B1-ACA82424C47A}" type="presOf" srcId="{448C5D5A-FE22-4676-B494-0B4CABB78EF6}" destId="{254E2BDA-4C25-4759-9C72-E8AFDCADB0C7}" srcOrd="0" destOrd="0" presId="urn:microsoft.com/office/officeart/2005/8/layout/vProcess5"/>
    <dgm:cxn modelId="{BF0428A3-CE9A-49C6-9332-2CBEAC7FB4FE}" type="presOf" srcId="{25CBE48B-4A50-4EC3-853C-0A863AE11E18}" destId="{B75CF98D-3DA9-45DF-9540-44FAC203DDFA}" srcOrd="1" destOrd="0" presId="urn:microsoft.com/office/officeart/2005/8/layout/vProcess5"/>
    <dgm:cxn modelId="{2F6CCBA8-38C1-4D83-9C6B-11ACAEABD095}" type="presOf" srcId="{A8B676AF-400C-4DB3-A358-9661CB7216A7}" destId="{325B6A82-F8C5-4B9E-B59D-878E98A02242}" srcOrd="0" destOrd="0" presId="urn:microsoft.com/office/officeart/2005/8/layout/vProcess5"/>
    <dgm:cxn modelId="{4600E7D3-D98D-43FA-99D6-59DB9E463634}" type="presOf" srcId="{D1B934A0-FE80-4F3C-8840-CE7EFCEDB6F8}" destId="{E1F52695-54C2-4C3B-8BEA-48641694D48D}" srcOrd="0" destOrd="0" presId="urn:microsoft.com/office/officeart/2005/8/layout/vProcess5"/>
    <dgm:cxn modelId="{76C3EEDC-EF92-4473-9E37-FC3F8FDFF946}" srcId="{04F7ACB1-D2E7-400A-B089-05473604485A}" destId="{448C5D5A-FE22-4676-B494-0B4CABB78EF6}" srcOrd="2" destOrd="0" parTransId="{20168BCE-B2EF-4764-83D3-D70CB0C472C1}" sibTransId="{D1B934A0-FE80-4F3C-8840-CE7EFCEDB6F8}"/>
    <dgm:cxn modelId="{49AEC2E1-D0E6-4A2C-90E0-B29E0247558F}" srcId="{04F7ACB1-D2E7-400A-B089-05473604485A}" destId="{735EF623-9361-4A88-BB58-C19DD260F218}" srcOrd="3" destOrd="0" parTransId="{CC8B0090-EC5D-4C5F-A585-218DED90AC4C}" sibTransId="{D3B1D8AB-1169-4CB9-90A0-EC458035A732}"/>
    <dgm:cxn modelId="{F6CABAE5-91D0-4F0A-92CA-75C0C1C82DEF}" type="presOf" srcId="{448C5D5A-FE22-4676-B494-0B4CABB78EF6}" destId="{16D5D065-6FEA-4891-89CB-CFB6511C95C2}" srcOrd="1" destOrd="0" presId="urn:microsoft.com/office/officeart/2005/8/layout/vProcess5"/>
    <dgm:cxn modelId="{B5FABCF5-3236-46C6-93D9-A4EE49D5AF86}" type="presOf" srcId="{04F7ACB1-D2E7-400A-B089-05473604485A}" destId="{ACA42CAE-41FC-4370-8050-46840D4955AA}" srcOrd="0" destOrd="0" presId="urn:microsoft.com/office/officeart/2005/8/layout/vProcess5"/>
    <dgm:cxn modelId="{007E7BF8-B09E-4B2A-BC32-78F862F25860}" type="presParOf" srcId="{ACA42CAE-41FC-4370-8050-46840D4955AA}" destId="{3DAFC12C-C001-400E-BA29-A4DACD376FDE}" srcOrd="0" destOrd="0" presId="urn:microsoft.com/office/officeart/2005/8/layout/vProcess5"/>
    <dgm:cxn modelId="{94E49235-0C08-4C25-B4DC-0632082B339F}" type="presParOf" srcId="{ACA42CAE-41FC-4370-8050-46840D4955AA}" destId="{0C15600F-4EC9-46D6-8F73-7B353BACBB95}" srcOrd="1" destOrd="0" presId="urn:microsoft.com/office/officeart/2005/8/layout/vProcess5"/>
    <dgm:cxn modelId="{63024670-86D0-42F6-B845-A8CDB3AF1BD3}" type="presParOf" srcId="{ACA42CAE-41FC-4370-8050-46840D4955AA}" destId="{248896F3-D3C4-4297-9DD7-934BD118A3BD}" srcOrd="2" destOrd="0" presId="urn:microsoft.com/office/officeart/2005/8/layout/vProcess5"/>
    <dgm:cxn modelId="{C251F3EA-E687-4A03-8D2D-58E21A9B2A80}" type="presParOf" srcId="{ACA42CAE-41FC-4370-8050-46840D4955AA}" destId="{254E2BDA-4C25-4759-9C72-E8AFDCADB0C7}" srcOrd="3" destOrd="0" presId="urn:microsoft.com/office/officeart/2005/8/layout/vProcess5"/>
    <dgm:cxn modelId="{6D201220-7B03-4FB5-834A-A15EC3F3DDF6}" type="presParOf" srcId="{ACA42CAE-41FC-4370-8050-46840D4955AA}" destId="{666C6D49-AD20-49CA-8E3E-2934EFBBA978}" srcOrd="4" destOrd="0" presId="urn:microsoft.com/office/officeart/2005/8/layout/vProcess5"/>
    <dgm:cxn modelId="{8817824C-138B-42D1-8350-C752CA534699}" type="presParOf" srcId="{ACA42CAE-41FC-4370-8050-46840D4955AA}" destId="{932B9968-5053-47FC-A4EC-563FBEF6A2E6}" srcOrd="5" destOrd="0" presId="urn:microsoft.com/office/officeart/2005/8/layout/vProcess5"/>
    <dgm:cxn modelId="{6599B534-EBBA-42BD-A80C-C90799515FE5}" type="presParOf" srcId="{ACA42CAE-41FC-4370-8050-46840D4955AA}" destId="{325B6A82-F8C5-4B9E-B59D-878E98A02242}" srcOrd="6" destOrd="0" presId="urn:microsoft.com/office/officeart/2005/8/layout/vProcess5"/>
    <dgm:cxn modelId="{F4F1F266-B1C6-4D40-A000-80AD0FFD0F3E}" type="presParOf" srcId="{ACA42CAE-41FC-4370-8050-46840D4955AA}" destId="{E1F52695-54C2-4C3B-8BEA-48641694D48D}" srcOrd="7" destOrd="0" presId="urn:microsoft.com/office/officeart/2005/8/layout/vProcess5"/>
    <dgm:cxn modelId="{65894506-86FA-4F7D-9173-7189BDA794B7}" type="presParOf" srcId="{ACA42CAE-41FC-4370-8050-46840D4955AA}" destId="{453F7A3F-6825-4962-A5D3-AC287E7C8F00}" srcOrd="8" destOrd="0" presId="urn:microsoft.com/office/officeart/2005/8/layout/vProcess5"/>
    <dgm:cxn modelId="{CDF36662-C080-4277-9C51-F45315FAF6B7}" type="presParOf" srcId="{ACA42CAE-41FC-4370-8050-46840D4955AA}" destId="{B75CF98D-3DA9-45DF-9540-44FAC203DDFA}" srcOrd="9" destOrd="0" presId="urn:microsoft.com/office/officeart/2005/8/layout/vProcess5"/>
    <dgm:cxn modelId="{9EA98BFC-1C0B-4A86-A66E-641BEDF27CBD}" type="presParOf" srcId="{ACA42CAE-41FC-4370-8050-46840D4955AA}" destId="{16D5D065-6FEA-4891-89CB-CFB6511C95C2}" srcOrd="10" destOrd="0" presId="urn:microsoft.com/office/officeart/2005/8/layout/vProcess5"/>
    <dgm:cxn modelId="{79AAB8B2-1104-4C8C-A30B-5FED1BC0200D}" type="presParOf" srcId="{ACA42CAE-41FC-4370-8050-46840D4955AA}" destId="{89DAA141-3385-4850-8E81-C8C72EA8596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B282C7-4D92-46CE-953F-E7ED329E9AEF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5B9F5E9-6391-4249-A2E9-E89A125A3317}">
      <dgm:prSet custT="1"/>
      <dgm:spPr/>
      <dgm:t>
        <a:bodyPr/>
        <a:lstStyle/>
        <a:p>
          <a:r>
            <a:rPr lang="en-US" sz="2800" dirty="0"/>
            <a:t>These applications are given</a:t>
          </a:r>
          <a:r>
            <a:rPr lang="en-US" sz="2800" b="1" dirty="0"/>
            <a:t> directly to the donor</a:t>
          </a:r>
          <a:r>
            <a:rPr lang="en-CA" sz="2800" b="1" dirty="0"/>
            <a:t>s</a:t>
          </a:r>
          <a:r>
            <a:rPr lang="en-CA" sz="2800" dirty="0"/>
            <a:t> to select bursary recipients</a:t>
          </a:r>
          <a:r>
            <a:rPr lang="en-US" sz="2800" dirty="0"/>
            <a:t>.</a:t>
          </a:r>
        </a:p>
      </dgm:t>
    </dgm:pt>
    <dgm:pt modelId="{0E0B6568-0673-4301-889D-93C5757FEBFE}" type="parTrans" cxnId="{1F0CDA90-E904-438D-A1C5-7D405AFE186B}">
      <dgm:prSet/>
      <dgm:spPr/>
      <dgm:t>
        <a:bodyPr/>
        <a:lstStyle/>
        <a:p>
          <a:endParaRPr lang="en-US"/>
        </a:p>
      </dgm:t>
    </dgm:pt>
    <dgm:pt modelId="{AD8A3C0A-7136-4768-98B0-E47006488CB2}" type="sibTrans" cxnId="{1F0CDA90-E904-438D-A1C5-7D405AFE186B}">
      <dgm:prSet/>
      <dgm:spPr/>
      <dgm:t>
        <a:bodyPr/>
        <a:lstStyle/>
        <a:p>
          <a:endParaRPr lang="en-US"/>
        </a:p>
      </dgm:t>
    </dgm:pt>
    <dgm:pt modelId="{143F5831-F829-40B3-8310-B0BE6A3826D2}">
      <dgm:prSet custT="1"/>
      <dgm:spPr/>
      <dgm:t>
        <a:bodyPr/>
        <a:lstStyle/>
        <a:p>
          <a:r>
            <a:rPr lang="en-CA" sz="2800" dirty="0"/>
            <a:t>For the donor selected bursaries y</a:t>
          </a:r>
          <a:r>
            <a:rPr lang="en-US" sz="2800" dirty="0" err="1"/>
            <a:t>ou</a:t>
          </a:r>
          <a:r>
            <a:rPr lang="en-US" sz="2800" dirty="0"/>
            <a:t> will need </a:t>
          </a:r>
          <a:r>
            <a:rPr lang="en-CA" sz="2800" b="0" dirty="0"/>
            <a:t>an application form </a:t>
          </a:r>
          <a:r>
            <a:rPr lang="en-US" sz="2800" b="1" dirty="0"/>
            <a:t>for each b</a:t>
          </a:r>
          <a:r>
            <a:rPr lang="en-CA" sz="2800" b="1" dirty="0" err="1"/>
            <a:t>ursary</a:t>
          </a:r>
          <a:r>
            <a:rPr lang="en-CA" sz="2800" b="1" dirty="0"/>
            <a:t> or </a:t>
          </a:r>
          <a:r>
            <a:rPr lang="en-US" sz="2800" b="1" dirty="0"/>
            <a:t>scholarship</a:t>
          </a:r>
          <a:r>
            <a:rPr lang="en-CA" sz="2800" b="1" dirty="0"/>
            <a:t> you are applying for</a:t>
          </a:r>
          <a:r>
            <a:rPr lang="en-US" sz="2800" b="1" dirty="0"/>
            <a:t>.</a:t>
          </a:r>
        </a:p>
      </dgm:t>
    </dgm:pt>
    <dgm:pt modelId="{B8D2FA42-EDB9-4826-AF0A-158DA9D36AB7}" type="parTrans" cxnId="{AB34B303-5DF9-45D9-B9BE-FCF681441E2B}">
      <dgm:prSet/>
      <dgm:spPr/>
      <dgm:t>
        <a:bodyPr/>
        <a:lstStyle/>
        <a:p>
          <a:endParaRPr lang="en-US"/>
        </a:p>
      </dgm:t>
    </dgm:pt>
    <dgm:pt modelId="{45DD33A3-B5DD-496C-8513-2B2E59642C72}" type="sibTrans" cxnId="{AB34B303-5DF9-45D9-B9BE-FCF681441E2B}">
      <dgm:prSet/>
      <dgm:spPr/>
      <dgm:t>
        <a:bodyPr/>
        <a:lstStyle/>
        <a:p>
          <a:endParaRPr lang="en-US"/>
        </a:p>
      </dgm:t>
    </dgm:pt>
    <dgm:pt modelId="{AFFD2583-C529-4E6F-8A34-2E2189EFA894}">
      <dgm:prSet custT="1"/>
      <dgm:spPr/>
      <dgm:t>
        <a:bodyPr/>
        <a:lstStyle/>
        <a:p>
          <a:r>
            <a:rPr lang="en-CA" sz="2800" dirty="0"/>
            <a:t>Please </a:t>
          </a:r>
          <a:r>
            <a:rPr lang="en-US" sz="2800" dirty="0"/>
            <a:t>read </a:t>
          </a:r>
          <a:r>
            <a:rPr lang="en-CA" sz="2800" dirty="0"/>
            <a:t>descriptions </a:t>
          </a:r>
          <a:r>
            <a:rPr lang="en-US" sz="2800" dirty="0"/>
            <a:t>carefully as </a:t>
          </a:r>
          <a:r>
            <a:rPr lang="en-US" sz="2800" b="1" dirty="0"/>
            <a:t>some bursaries require a special application form</a:t>
          </a:r>
          <a:r>
            <a:rPr lang="en-US" sz="2800" dirty="0"/>
            <a:t>. These are available in the counselling office.</a:t>
          </a:r>
        </a:p>
      </dgm:t>
    </dgm:pt>
    <dgm:pt modelId="{C1CBE0A9-D7EC-4984-981C-233F1166EB59}" type="parTrans" cxnId="{879D16DD-6660-4175-BF24-A66CE6A497DE}">
      <dgm:prSet/>
      <dgm:spPr/>
      <dgm:t>
        <a:bodyPr/>
        <a:lstStyle/>
        <a:p>
          <a:endParaRPr lang="en-US"/>
        </a:p>
      </dgm:t>
    </dgm:pt>
    <dgm:pt modelId="{C8966D27-5D41-465A-9088-1B986FD70D93}" type="sibTrans" cxnId="{879D16DD-6660-4175-BF24-A66CE6A497DE}">
      <dgm:prSet/>
      <dgm:spPr/>
      <dgm:t>
        <a:bodyPr/>
        <a:lstStyle/>
        <a:p>
          <a:endParaRPr lang="en-US"/>
        </a:p>
      </dgm:t>
    </dgm:pt>
    <dgm:pt modelId="{86CD7EE0-3253-4CB4-9118-0745EFEA0474}" type="pres">
      <dgm:prSet presAssocID="{F3B282C7-4D92-46CE-953F-E7ED329E9AEF}" presName="vert0" presStyleCnt="0">
        <dgm:presLayoutVars>
          <dgm:dir/>
          <dgm:animOne val="branch"/>
          <dgm:animLvl val="lvl"/>
        </dgm:presLayoutVars>
      </dgm:prSet>
      <dgm:spPr/>
    </dgm:pt>
    <dgm:pt modelId="{022603B7-8EC0-422D-9049-F97164AF9B65}" type="pres">
      <dgm:prSet presAssocID="{15B9F5E9-6391-4249-A2E9-E89A125A3317}" presName="thickLine" presStyleLbl="alignNode1" presStyleIdx="0" presStyleCnt="3"/>
      <dgm:spPr/>
    </dgm:pt>
    <dgm:pt modelId="{34194885-4D45-4EE3-A95A-4CEBB9F4CC10}" type="pres">
      <dgm:prSet presAssocID="{15B9F5E9-6391-4249-A2E9-E89A125A3317}" presName="horz1" presStyleCnt="0"/>
      <dgm:spPr/>
    </dgm:pt>
    <dgm:pt modelId="{1ACA62BC-E5C0-477B-AE4B-EAC688220B1A}" type="pres">
      <dgm:prSet presAssocID="{15B9F5E9-6391-4249-A2E9-E89A125A3317}" presName="tx1" presStyleLbl="revTx" presStyleIdx="0" presStyleCnt="3"/>
      <dgm:spPr/>
    </dgm:pt>
    <dgm:pt modelId="{BB98AE68-74B6-44D9-B2D4-A5F510866F17}" type="pres">
      <dgm:prSet presAssocID="{15B9F5E9-6391-4249-A2E9-E89A125A3317}" presName="vert1" presStyleCnt="0"/>
      <dgm:spPr/>
    </dgm:pt>
    <dgm:pt modelId="{7671BAC3-96E0-4BCD-8E44-29F7FAB9E097}" type="pres">
      <dgm:prSet presAssocID="{143F5831-F829-40B3-8310-B0BE6A3826D2}" presName="thickLine" presStyleLbl="alignNode1" presStyleIdx="1" presStyleCnt="3" custLinFactNeighborY="-12961"/>
      <dgm:spPr/>
    </dgm:pt>
    <dgm:pt modelId="{2786BF5C-C3DB-4D89-B6E1-56AEA57CCF7B}" type="pres">
      <dgm:prSet presAssocID="{143F5831-F829-40B3-8310-B0BE6A3826D2}" presName="horz1" presStyleCnt="0"/>
      <dgm:spPr/>
    </dgm:pt>
    <dgm:pt modelId="{8ECC1A78-E994-419D-A7F9-BD4917D067C6}" type="pres">
      <dgm:prSet presAssocID="{143F5831-F829-40B3-8310-B0BE6A3826D2}" presName="tx1" presStyleLbl="revTx" presStyleIdx="1" presStyleCnt="3" custLinFactNeighborY="-6979"/>
      <dgm:spPr/>
    </dgm:pt>
    <dgm:pt modelId="{0DD83634-DBB8-4C0C-995E-56A59D7FECCC}" type="pres">
      <dgm:prSet presAssocID="{143F5831-F829-40B3-8310-B0BE6A3826D2}" presName="vert1" presStyleCnt="0"/>
      <dgm:spPr/>
    </dgm:pt>
    <dgm:pt modelId="{F1C2CBB2-3978-4418-AF03-C0B365A202C1}" type="pres">
      <dgm:prSet presAssocID="{AFFD2583-C529-4E6F-8A34-2E2189EFA894}" presName="thickLine" presStyleLbl="alignNode1" presStyleIdx="2" presStyleCnt="3"/>
      <dgm:spPr/>
    </dgm:pt>
    <dgm:pt modelId="{7074DEA8-3C07-4414-BE95-AA2B5B57B732}" type="pres">
      <dgm:prSet presAssocID="{AFFD2583-C529-4E6F-8A34-2E2189EFA894}" presName="horz1" presStyleCnt="0"/>
      <dgm:spPr/>
    </dgm:pt>
    <dgm:pt modelId="{8E3C5EC9-F604-48B2-A9AD-6D186BE2C83E}" type="pres">
      <dgm:prSet presAssocID="{AFFD2583-C529-4E6F-8A34-2E2189EFA894}" presName="tx1" presStyleLbl="revTx" presStyleIdx="2" presStyleCnt="3"/>
      <dgm:spPr/>
    </dgm:pt>
    <dgm:pt modelId="{0A61A17E-B993-440E-B055-7E701858A488}" type="pres">
      <dgm:prSet presAssocID="{AFFD2583-C529-4E6F-8A34-2E2189EFA894}" presName="vert1" presStyleCnt="0"/>
      <dgm:spPr/>
    </dgm:pt>
  </dgm:ptLst>
  <dgm:cxnLst>
    <dgm:cxn modelId="{AB34B303-5DF9-45D9-B9BE-FCF681441E2B}" srcId="{F3B282C7-4D92-46CE-953F-E7ED329E9AEF}" destId="{143F5831-F829-40B3-8310-B0BE6A3826D2}" srcOrd="1" destOrd="0" parTransId="{B8D2FA42-EDB9-4826-AF0A-158DA9D36AB7}" sibTransId="{45DD33A3-B5DD-496C-8513-2B2E59642C72}"/>
    <dgm:cxn modelId="{57034E34-2C69-4F5A-A1B1-2B3EC4BAB226}" type="presOf" srcId="{AFFD2583-C529-4E6F-8A34-2E2189EFA894}" destId="{8E3C5EC9-F604-48B2-A9AD-6D186BE2C83E}" srcOrd="0" destOrd="0" presId="urn:microsoft.com/office/officeart/2008/layout/LinedList"/>
    <dgm:cxn modelId="{C29A1F3B-F0F6-4900-A764-35DF2E67D762}" type="presOf" srcId="{F3B282C7-4D92-46CE-953F-E7ED329E9AEF}" destId="{86CD7EE0-3253-4CB4-9118-0745EFEA0474}" srcOrd="0" destOrd="0" presId="urn:microsoft.com/office/officeart/2008/layout/LinedList"/>
    <dgm:cxn modelId="{02E2864C-2DE5-433F-B1D6-AE07204B5AA7}" type="presOf" srcId="{143F5831-F829-40B3-8310-B0BE6A3826D2}" destId="{8ECC1A78-E994-419D-A7F9-BD4917D067C6}" srcOrd="0" destOrd="0" presId="urn:microsoft.com/office/officeart/2008/layout/LinedList"/>
    <dgm:cxn modelId="{96E9E08A-395E-4200-8956-B9324B94CC19}" type="presOf" srcId="{15B9F5E9-6391-4249-A2E9-E89A125A3317}" destId="{1ACA62BC-E5C0-477B-AE4B-EAC688220B1A}" srcOrd="0" destOrd="0" presId="urn:microsoft.com/office/officeart/2008/layout/LinedList"/>
    <dgm:cxn modelId="{1F0CDA90-E904-438D-A1C5-7D405AFE186B}" srcId="{F3B282C7-4D92-46CE-953F-E7ED329E9AEF}" destId="{15B9F5E9-6391-4249-A2E9-E89A125A3317}" srcOrd="0" destOrd="0" parTransId="{0E0B6568-0673-4301-889D-93C5757FEBFE}" sibTransId="{AD8A3C0A-7136-4768-98B0-E47006488CB2}"/>
    <dgm:cxn modelId="{879D16DD-6660-4175-BF24-A66CE6A497DE}" srcId="{F3B282C7-4D92-46CE-953F-E7ED329E9AEF}" destId="{AFFD2583-C529-4E6F-8A34-2E2189EFA894}" srcOrd="2" destOrd="0" parTransId="{C1CBE0A9-D7EC-4984-981C-233F1166EB59}" sibTransId="{C8966D27-5D41-465A-9088-1B986FD70D93}"/>
    <dgm:cxn modelId="{946EF8BC-00BF-442D-BE1C-7A61E2206F9E}" type="presParOf" srcId="{86CD7EE0-3253-4CB4-9118-0745EFEA0474}" destId="{022603B7-8EC0-422D-9049-F97164AF9B65}" srcOrd="0" destOrd="0" presId="urn:microsoft.com/office/officeart/2008/layout/LinedList"/>
    <dgm:cxn modelId="{0FE8AD17-3366-43E9-A718-520B6FEC5EC0}" type="presParOf" srcId="{86CD7EE0-3253-4CB4-9118-0745EFEA0474}" destId="{34194885-4D45-4EE3-A95A-4CEBB9F4CC10}" srcOrd="1" destOrd="0" presId="urn:microsoft.com/office/officeart/2008/layout/LinedList"/>
    <dgm:cxn modelId="{E3154033-46AF-4032-A42F-51371B46F8D5}" type="presParOf" srcId="{34194885-4D45-4EE3-A95A-4CEBB9F4CC10}" destId="{1ACA62BC-E5C0-477B-AE4B-EAC688220B1A}" srcOrd="0" destOrd="0" presId="urn:microsoft.com/office/officeart/2008/layout/LinedList"/>
    <dgm:cxn modelId="{416BA903-2ABF-4BBD-A83D-C7DF8587B0C3}" type="presParOf" srcId="{34194885-4D45-4EE3-A95A-4CEBB9F4CC10}" destId="{BB98AE68-74B6-44D9-B2D4-A5F510866F17}" srcOrd="1" destOrd="0" presId="urn:microsoft.com/office/officeart/2008/layout/LinedList"/>
    <dgm:cxn modelId="{FB561232-9BCA-492A-8FDB-65CA8BA638A9}" type="presParOf" srcId="{86CD7EE0-3253-4CB4-9118-0745EFEA0474}" destId="{7671BAC3-96E0-4BCD-8E44-29F7FAB9E097}" srcOrd="2" destOrd="0" presId="urn:microsoft.com/office/officeart/2008/layout/LinedList"/>
    <dgm:cxn modelId="{54884257-B2B4-4444-AB63-4E006508727E}" type="presParOf" srcId="{86CD7EE0-3253-4CB4-9118-0745EFEA0474}" destId="{2786BF5C-C3DB-4D89-B6E1-56AEA57CCF7B}" srcOrd="3" destOrd="0" presId="urn:microsoft.com/office/officeart/2008/layout/LinedList"/>
    <dgm:cxn modelId="{08AAD715-6A57-4438-8249-91582A66B62A}" type="presParOf" srcId="{2786BF5C-C3DB-4D89-B6E1-56AEA57CCF7B}" destId="{8ECC1A78-E994-419D-A7F9-BD4917D067C6}" srcOrd="0" destOrd="0" presId="urn:microsoft.com/office/officeart/2008/layout/LinedList"/>
    <dgm:cxn modelId="{C4F3069A-385D-410E-829A-66C743805248}" type="presParOf" srcId="{2786BF5C-C3DB-4D89-B6E1-56AEA57CCF7B}" destId="{0DD83634-DBB8-4C0C-995E-56A59D7FECCC}" srcOrd="1" destOrd="0" presId="urn:microsoft.com/office/officeart/2008/layout/LinedList"/>
    <dgm:cxn modelId="{8991DE35-5AD5-4149-B882-7BD355232D5B}" type="presParOf" srcId="{86CD7EE0-3253-4CB4-9118-0745EFEA0474}" destId="{F1C2CBB2-3978-4418-AF03-C0B365A202C1}" srcOrd="4" destOrd="0" presId="urn:microsoft.com/office/officeart/2008/layout/LinedList"/>
    <dgm:cxn modelId="{A97AF987-8896-48E4-9121-5324AD4B06A7}" type="presParOf" srcId="{86CD7EE0-3253-4CB4-9118-0745EFEA0474}" destId="{7074DEA8-3C07-4414-BE95-AA2B5B57B732}" srcOrd="5" destOrd="0" presId="urn:microsoft.com/office/officeart/2008/layout/LinedList"/>
    <dgm:cxn modelId="{E56C53EE-831B-4BC8-9ABB-23B3F6AAB075}" type="presParOf" srcId="{7074DEA8-3C07-4414-BE95-AA2B5B57B732}" destId="{8E3C5EC9-F604-48B2-A9AD-6D186BE2C83E}" srcOrd="0" destOrd="0" presId="urn:microsoft.com/office/officeart/2008/layout/LinedList"/>
    <dgm:cxn modelId="{926B79AF-022E-45F0-8849-665550C44CBD}" type="presParOf" srcId="{7074DEA8-3C07-4414-BE95-AA2B5B57B732}" destId="{0A61A17E-B993-440E-B055-7E701858A48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F7ACB1-D2E7-400A-B089-05473604485A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59ADD5D-3EF3-4925-9D4C-3CB8BDA9E3E6}">
      <dgm:prSet/>
      <dgm:spPr>
        <a:solidFill>
          <a:srgbClr val="D0EBC3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Special Application Form (if applicable)</a:t>
          </a:r>
        </a:p>
        <a:p>
          <a:r>
            <a:rPr lang="en-US" dirty="0">
              <a:solidFill>
                <a:schemeClr val="tx1"/>
              </a:solidFill>
            </a:rPr>
            <a:t>Followed by the Vanier Application Form</a:t>
          </a:r>
        </a:p>
      </dgm:t>
    </dgm:pt>
    <dgm:pt modelId="{51284A05-2828-4B34-8BAA-AA19FC904A81}" type="parTrans" cxnId="{87E11E1A-1A26-4C44-9E02-00683243EB37}">
      <dgm:prSet/>
      <dgm:spPr/>
      <dgm:t>
        <a:bodyPr/>
        <a:lstStyle/>
        <a:p>
          <a:endParaRPr lang="en-US"/>
        </a:p>
      </dgm:t>
    </dgm:pt>
    <dgm:pt modelId="{DA3227F6-2158-4278-B849-543AFD2D792E}" type="sibTrans" cxnId="{87E11E1A-1A26-4C44-9E02-00683243EB37}">
      <dgm:prSet/>
      <dgm:spPr/>
      <dgm:t>
        <a:bodyPr/>
        <a:lstStyle/>
        <a:p>
          <a:endParaRPr lang="en-US"/>
        </a:p>
      </dgm:t>
    </dgm:pt>
    <dgm:pt modelId="{448C5D5A-FE22-4676-B494-0B4CABB78EF6}">
      <dgm:prSet/>
      <dgm:spPr>
        <a:solidFill>
          <a:srgbClr val="92D05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Reference Letter</a:t>
          </a:r>
        </a:p>
      </dgm:t>
    </dgm:pt>
    <dgm:pt modelId="{20168BCE-B2EF-4764-83D3-D70CB0C472C1}" type="parTrans" cxnId="{76C3EEDC-EF92-4473-9E37-FC3F8FDFF946}">
      <dgm:prSet/>
      <dgm:spPr/>
      <dgm:t>
        <a:bodyPr/>
        <a:lstStyle/>
        <a:p>
          <a:endParaRPr lang="en-US"/>
        </a:p>
      </dgm:t>
    </dgm:pt>
    <dgm:pt modelId="{D1B934A0-FE80-4F3C-8840-CE7EFCEDB6F8}" type="sibTrans" cxnId="{76C3EEDC-EF92-4473-9E37-FC3F8FDFF946}">
      <dgm:prSet/>
      <dgm:spPr/>
      <dgm:t>
        <a:bodyPr/>
        <a:lstStyle/>
        <a:p>
          <a:endParaRPr lang="en-US"/>
        </a:p>
      </dgm:t>
    </dgm:pt>
    <dgm:pt modelId="{735EF623-9361-4A88-BB58-C19DD260F218}">
      <dgm:prSet/>
      <dgm:spPr>
        <a:solidFill>
          <a:srgbClr val="3A9018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Transcript</a:t>
          </a:r>
        </a:p>
      </dgm:t>
    </dgm:pt>
    <dgm:pt modelId="{CC8B0090-EC5D-4C5F-A585-218DED90AC4C}" type="parTrans" cxnId="{49AEC2E1-D0E6-4A2C-90E0-B29E0247558F}">
      <dgm:prSet/>
      <dgm:spPr/>
      <dgm:t>
        <a:bodyPr/>
        <a:lstStyle/>
        <a:p>
          <a:endParaRPr lang="en-US"/>
        </a:p>
      </dgm:t>
    </dgm:pt>
    <dgm:pt modelId="{D3B1D8AB-1169-4CB9-90A0-EC458035A732}" type="sibTrans" cxnId="{49AEC2E1-D0E6-4A2C-90E0-B29E0247558F}">
      <dgm:prSet/>
      <dgm:spPr/>
      <dgm:t>
        <a:bodyPr/>
        <a:lstStyle/>
        <a:p>
          <a:endParaRPr lang="en-US"/>
        </a:p>
      </dgm:t>
    </dgm:pt>
    <dgm:pt modelId="{25CBE48B-4A50-4EC3-853C-0A863AE11E18}">
      <dgm:prSet/>
      <dgm:spPr>
        <a:solidFill>
          <a:srgbClr val="A5EC88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Letter of Introduction</a:t>
          </a:r>
        </a:p>
      </dgm:t>
    </dgm:pt>
    <dgm:pt modelId="{E07E6C3F-A409-41A5-8E2D-4C79F9F68CCC}" type="parTrans" cxnId="{EABDDE43-6FD8-4AAE-8C7E-BED5582B5331}">
      <dgm:prSet/>
      <dgm:spPr/>
      <dgm:t>
        <a:bodyPr/>
        <a:lstStyle/>
        <a:p>
          <a:endParaRPr lang="en-CA"/>
        </a:p>
      </dgm:t>
    </dgm:pt>
    <dgm:pt modelId="{A8B676AF-400C-4DB3-A358-9661CB7216A7}" type="sibTrans" cxnId="{EABDDE43-6FD8-4AAE-8C7E-BED5582B5331}">
      <dgm:prSet/>
      <dgm:spPr/>
      <dgm:t>
        <a:bodyPr/>
        <a:lstStyle/>
        <a:p>
          <a:endParaRPr lang="en-CA"/>
        </a:p>
      </dgm:t>
    </dgm:pt>
    <dgm:pt modelId="{ACA42CAE-41FC-4370-8050-46840D4955AA}" type="pres">
      <dgm:prSet presAssocID="{04F7ACB1-D2E7-400A-B089-05473604485A}" presName="outerComposite" presStyleCnt="0">
        <dgm:presLayoutVars>
          <dgm:chMax val="5"/>
          <dgm:dir/>
          <dgm:resizeHandles val="exact"/>
        </dgm:presLayoutVars>
      </dgm:prSet>
      <dgm:spPr/>
    </dgm:pt>
    <dgm:pt modelId="{3DAFC12C-C001-400E-BA29-A4DACD376FDE}" type="pres">
      <dgm:prSet presAssocID="{04F7ACB1-D2E7-400A-B089-05473604485A}" presName="dummyMaxCanvas" presStyleCnt="0">
        <dgm:presLayoutVars/>
      </dgm:prSet>
      <dgm:spPr/>
    </dgm:pt>
    <dgm:pt modelId="{0C15600F-4EC9-46D6-8F73-7B353BACBB95}" type="pres">
      <dgm:prSet presAssocID="{04F7ACB1-D2E7-400A-B089-05473604485A}" presName="FourNodes_1" presStyleLbl="node1" presStyleIdx="0" presStyleCnt="4">
        <dgm:presLayoutVars>
          <dgm:bulletEnabled val="1"/>
        </dgm:presLayoutVars>
      </dgm:prSet>
      <dgm:spPr/>
    </dgm:pt>
    <dgm:pt modelId="{248896F3-D3C4-4297-9DD7-934BD118A3BD}" type="pres">
      <dgm:prSet presAssocID="{04F7ACB1-D2E7-400A-B089-05473604485A}" presName="FourNodes_2" presStyleLbl="node1" presStyleIdx="1" presStyleCnt="4">
        <dgm:presLayoutVars>
          <dgm:bulletEnabled val="1"/>
        </dgm:presLayoutVars>
      </dgm:prSet>
      <dgm:spPr/>
    </dgm:pt>
    <dgm:pt modelId="{254E2BDA-4C25-4759-9C72-E8AFDCADB0C7}" type="pres">
      <dgm:prSet presAssocID="{04F7ACB1-D2E7-400A-B089-05473604485A}" presName="FourNodes_3" presStyleLbl="node1" presStyleIdx="2" presStyleCnt="4">
        <dgm:presLayoutVars>
          <dgm:bulletEnabled val="1"/>
        </dgm:presLayoutVars>
      </dgm:prSet>
      <dgm:spPr/>
    </dgm:pt>
    <dgm:pt modelId="{666C6D49-AD20-49CA-8E3E-2934EFBBA978}" type="pres">
      <dgm:prSet presAssocID="{04F7ACB1-D2E7-400A-B089-05473604485A}" presName="FourNodes_4" presStyleLbl="node1" presStyleIdx="3" presStyleCnt="4" custScaleY="100000">
        <dgm:presLayoutVars>
          <dgm:bulletEnabled val="1"/>
        </dgm:presLayoutVars>
      </dgm:prSet>
      <dgm:spPr/>
    </dgm:pt>
    <dgm:pt modelId="{932B9968-5053-47FC-A4EC-563FBEF6A2E6}" type="pres">
      <dgm:prSet presAssocID="{04F7ACB1-D2E7-400A-B089-05473604485A}" presName="FourConn_1-2" presStyleLbl="fgAccFollowNode1" presStyleIdx="0" presStyleCnt="3">
        <dgm:presLayoutVars>
          <dgm:bulletEnabled val="1"/>
        </dgm:presLayoutVars>
      </dgm:prSet>
      <dgm:spPr/>
    </dgm:pt>
    <dgm:pt modelId="{325B6A82-F8C5-4B9E-B59D-878E98A02242}" type="pres">
      <dgm:prSet presAssocID="{04F7ACB1-D2E7-400A-B089-05473604485A}" presName="FourConn_2-3" presStyleLbl="fgAccFollowNode1" presStyleIdx="1" presStyleCnt="3">
        <dgm:presLayoutVars>
          <dgm:bulletEnabled val="1"/>
        </dgm:presLayoutVars>
      </dgm:prSet>
      <dgm:spPr/>
    </dgm:pt>
    <dgm:pt modelId="{E1F52695-54C2-4C3B-8BEA-48641694D48D}" type="pres">
      <dgm:prSet presAssocID="{04F7ACB1-D2E7-400A-B089-05473604485A}" presName="FourConn_3-4" presStyleLbl="fgAccFollowNode1" presStyleIdx="2" presStyleCnt="3">
        <dgm:presLayoutVars>
          <dgm:bulletEnabled val="1"/>
        </dgm:presLayoutVars>
      </dgm:prSet>
      <dgm:spPr/>
    </dgm:pt>
    <dgm:pt modelId="{453F7A3F-6825-4962-A5D3-AC287E7C8F00}" type="pres">
      <dgm:prSet presAssocID="{04F7ACB1-D2E7-400A-B089-05473604485A}" presName="FourNodes_1_text" presStyleLbl="node1" presStyleIdx="3" presStyleCnt="4">
        <dgm:presLayoutVars>
          <dgm:bulletEnabled val="1"/>
        </dgm:presLayoutVars>
      </dgm:prSet>
      <dgm:spPr/>
    </dgm:pt>
    <dgm:pt modelId="{B75CF98D-3DA9-45DF-9540-44FAC203DDFA}" type="pres">
      <dgm:prSet presAssocID="{04F7ACB1-D2E7-400A-B089-05473604485A}" presName="FourNodes_2_text" presStyleLbl="node1" presStyleIdx="3" presStyleCnt="4">
        <dgm:presLayoutVars>
          <dgm:bulletEnabled val="1"/>
        </dgm:presLayoutVars>
      </dgm:prSet>
      <dgm:spPr/>
    </dgm:pt>
    <dgm:pt modelId="{16D5D065-6FEA-4891-89CB-CFB6511C95C2}" type="pres">
      <dgm:prSet presAssocID="{04F7ACB1-D2E7-400A-B089-05473604485A}" presName="FourNodes_3_text" presStyleLbl="node1" presStyleIdx="3" presStyleCnt="4">
        <dgm:presLayoutVars>
          <dgm:bulletEnabled val="1"/>
        </dgm:presLayoutVars>
      </dgm:prSet>
      <dgm:spPr/>
    </dgm:pt>
    <dgm:pt modelId="{89DAA141-3385-4850-8E81-C8C72EA85965}" type="pres">
      <dgm:prSet presAssocID="{04F7ACB1-D2E7-400A-B089-05473604485A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BF5BA09-0507-4A55-AF22-D3D01BD8AAE6}" type="presOf" srcId="{059ADD5D-3EF3-4925-9D4C-3CB8BDA9E3E6}" destId="{453F7A3F-6825-4962-A5D3-AC287E7C8F00}" srcOrd="1" destOrd="0" presId="urn:microsoft.com/office/officeart/2005/8/layout/vProcess5"/>
    <dgm:cxn modelId="{87E11E1A-1A26-4C44-9E02-00683243EB37}" srcId="{04F7ACB1-D2E7-400A-B089-05473604485A}" destId="{059ADD5D-3EF3-4925-9D4C-3CB8BDA9E3E6}" srcOrd="0" destOrd="0" parTransId="{51284A05-2828-4B34-8BAA-AA19FC904A81}" sibTransId="{DA3227F6-2158-4278-B849-543AFD2D792E}"/>
    <dgm:cxn modelId="{EABDDE43-6FD8-4AAE-8C7E-BED5582B5331}" srcId="{04F7ACB1-D2E7-400A-B089-05473604485A}" destId="{25CBE48B-4A50-4EC3-853C-0A863AE11E18}" srcOrd="1" destOrd="0" parTransId="{E07E6C3F-A409-41A5-8E2D-4C79F9F68CCC}" sibTransId="{A8B676AF-400C-4DB3-A358-9661CB7216A7}"/>
    <dgm:cxn modelId="{5952E050-49F5-44E1-9062-42706C8C3A99}" type="presOf" srcId="{735EF623-9361-4A88-BB58-C19DD260F218}" destId="{89DAA141-3385-4850-8E81-C8C72EA85965}" srcOrd="1" destOrd="0" presId="urn:microsoft.com/office/officeart/2005/8/layout/vProcess5"/>
    <dgm:cxn modelId="{7BFC5375-A415-4004-A9F7-A971EE51C382}" type="presOf" srcId="{735EF623-9361-4A88-BB58-C19DD260F218}" destId="{666C6D49-AD20-49CA-8E3E-2934EFBBA978}" srcOrd="0" destOrd="0" presId="urn:microsoft.com/office/officeart/2005/8/layout/vProcess5"/>
    <dgm:cxn modelId="{88FDE098-3F7A-48C7-92C5-5D67B4473153}" type="presOf" srcId="{059ADD5D-3EF3-4925-9D4C-3CB8BDA9E3E6}" destId="{0C15600F-4EC9-46D6-8F73-7B353BACBB95}" srcOrd="0" destOrd="0" presId="urn:microsoft.com/office/officeart/2005/8/layout/vProcess5"/>
    <dgm:cxn modelId="{93695399-293D-43F6-98BB-E75ACCBF7C92}" type="presOf" srcId="{25CBE48B-4A50-4EC3-853C-0A863AE11E18}" destId="{248896F3-D3C4-4297-9DD7-934BD118A3BD}" srcOrd="0" destOrd="0" presId="urn:microsoft.com/office/officeart/2005/8/layout/vProcess5"/>
    <dgm:cxn modelId="{6C92729D-2AA9-45D0-9604-9C808B67D866}" type="presOf" srcId="{DA3227F6-2158-4278-B849-543AFD2D792E}" destId="{932B9968-5053-47FC-A4EC-563FBEF6A2E6}" srcOrd="0" destOrd="0" presId="urn:microsoft.com/office/officeart/2005/8/layout/vProcess5"/>
    <dgm:cxn modelId="{0DE720A0-8CCD-4246-95B1-ACA82424C47A}" type="presOf" srcId="{448C5D5A-FE22-4676-B494-0B4CABB78EF6}" destId="{254E2BDA-4C25-4759-9C72-E8AFDCADB0C7}" srcOrd="0" destOrd="0" presId="urn:microsoft.com/office/officeart/2005/8/layout/vProcess5"/>
    <dgm:cxn modelId="{BF0428A3-CE9A-49C6-9332-2CBEAC7FB4FE}" type="presOf" srcId="{25CBE48B-4A50-4EC3-853C-0A863AE11E18}" destId="{B75CF98D-3DA9-45DF-9540-44FAC203DDFA}" srcOrd="1" destOrd="0" presId="urn:microsoft.com/office/officeart/2005/8/layout/vProcess5"/>
    <dgm:cxn modelId="{2F6CCBA8-38C1-4D83-9C6B-11ACAEABD095}" type="presOf" srcId="{A8B676AF-400C-4DB3-A358-9661CB7216A7}" destId="{325B6A82-F8C5-4B9E-B59D-878E98A02242}" srcOrd="0" destOrd="0" presId="urn:microsoft.com/office/officeart/2005/8/layout/vProcess5"/>
    <dgm:cxn modelId="{4600E7D3-D98D-43FA-99D6-59DB9E463634}" type="presOf" srcId="{D1B934A0-FE80-4F3C-8840-CE7EFCEDB6F8}" destId="{E1F52695-54C2-4C3B-8BEA-48641694D48D}" srcOrd="0" destOrd="0" presId="urn:microsoft.com/office/officeart/2005/8/layout/vProcess5"/>
    <dgm:cxn modelId="{76C3EEDC-EF92-4473-9E37-FC3F8FDFF946}" srcId="{04F7ACB1-D2E7-400A-B089-05473604485A}" destId="{448C5D5A-FE22-4676-B494-0B4CABB78EF6}" srcOrd="2" destOrd="0" parTransId="{20168BCE-B2EF-4764-83D3-D70CB0C472C1}" sibTransId="{D1B934A0-FE80-4F3C-8840-CE7EFCEDB6F8}"/>
    <dgm:cxn modelId="{49AEC2E1-D0E6-4A2C-90E0-B29E0247558F}" srcId="{04F7ACB1-D2E7-400A-B089-05473604485A}" destId="{735EF623-9361-4A88-BB58-C19DD260F218}" srcOrd="3" destOrd="0" parTransId="{CC8B0090-EC5D-4C5F-A585-218DED90AC4C}" sibTransId="{D3B1D8AB-1169-4CB9-90A0-EC458035A732}"/>
    <dgm:cxn modelId="{F6CABAE5-91D0-4F0A-92CA-75C0C1C82DEF}" type="presOf" srcId="{448C5D5A-FE22-4676-B494-0B4CABB78EF6}" destId="{16D5D065-6FEA-4891-89CB-CFB6511C95C2}" srcOrd="1" destOrd="0" presId="urn:microsoft.com/office/officeart/2005/8/layout/vProcess5"/>
    <dgm:cxn modelId="{B5FABCF5-3236-46C6-93D9-A4EE49D5AF86}" type="presOf" srcId="{04F7ACB1-D2E7-400A-B089-05473604485A}" destId="{ACA42CAE-41FC-4370-8050-46840D4955AA}" srcOrd="0" destOrd="0" presId="urn:microsoft.com/office/officeart/2005/8/layout/vProcess5"/>
    <dgm:cxn modelId="{007E7BF8-B09E-4B2A-BC32-78F862F25860}" type="presParOf" srcId="{ACA42CAE-41FC-4370-8050-46840D4955AA}" destId="{3DAFC12C-C001-400E-BA29-A4DACD376FDE}" srcOrd="0" destOrd="0" presId="urn:microsoft.com/office/officeart/2005/8/layout/vProcess5"/>
    <dgm:cxn modelId="{94E49235-0C08-4C25-B4DC-0632082B339F}" type="presParOf" srcId="{ACA42CAE-41FC-4370-8050-46840D4955AA}" destId="{0C15600F-4EC9-46D6-8F73-7B353BACBB95}" srcOrd="1" destOrd="0" presId="urn:microsoft.com/office/officeart/2005/8/layout/vProcess5"/>
    <dgm:cxn modelId="{63024670-86D0-42F6-B845-A8CDB3AF1BD3}" type="presParOf" srcId="{ACA42CAE-41FC-4370-8050-46840D4955AA}" destId="{248896F3-D3C4-4297-9DD7-934BD118A3BD}" srcOrd="2" destOrd="0" presId="urn:microsoft.com/office/officeart/2005/8/layout/vProcess5"/>
    <dgm:cxn modelId="{C251F3EA-E687-4A03-8D2D-58E21A9B2A80}" type="presParOf" srcId="{ACA42CAE-41FC-4370-8050-46840D4955AA}" destId="{254E2BDA-4C25-4759-9C72-E8AFDCADB0C7}" srcOrd="3" destOrd="0" presId="urn:microsoft.com/office/officeart/2005/8/layout/vProcess5"/>
    <dgm:cxn modelId="{6D201220-7B03-4FB5-834A-A15EC3F3DDF6}" type="presParOf" srcId="{ACA42CAE-41FC-4370-8050-46840D4955AA}" destId="{666C6D49-AD20-49CA-8E3E-2934EFBBA978}" srcOrd="4" destOrd="0" presId="urn:microsoft.com/office/officeart/2005/8/layout/vProcess5"/>
    <dgm:cxn modelId="{8817824C-138B-42D1-8350-C752CA534699}" type="presParOf" srcId="{ACA42CAE-41FC-4370-8050-46840D4955AA}" destId="{932B9968-5053-47FC-A4EC-563FBEF6A2E6}" srcOrd="5" destOrd="0" presId="urn:microsoft.com/office/officeart/2005/8/layout/vProcess5"/>
    <dgm:cxn modelId="{6599B534-EBBA-42BD-A80C-C90799515FE5}" type="presParOf" srcId="{ACA42CAE-41FC-4370-8050-46840D4955AA}" destId="{325B6A82-F8C5-4B9E-B59D-878E98A02242}" srcOrd="6" destOrd="0" presId="urn:microsoft.com/office/officeart/2005/8/layout/vProcess5"/>
    <dgm:cxn modelId="{F4F1F266-B1C6-4D40-A000-80AD0FFD0F3E}" type="presParOf" srcId="{ACA42CAE-41FC-4370-8050-46840D4955AA}" destId="{E1F52695-54C2-4C3B-8BEA-48641694D48D}" srcOrd="7" destOrd="0" presId="urn:microsoft.com/office/officeart/2005/8/layout/vProcess5"/>
    <dgm:cxn modelId="{65894506-86FA-4F7D-9173-7189BDA794B7}" type="presParOf" srcId="{ACA42CAE-41FC-4370-8050-46840D4955AA}" destId="{453F7A3F-6825-4962-A5D3-AC287E7C8F00}" srcOrd="8" destOrd="0" presId="urn:microsoft.com/office/officeart/2005/8/layout/vProcess5"/>
    <dgm:cxn modelId="{CDF36662-C080-4277-9C51-F45315FAF6B7}" type="presParOf" srcId="{ACA42CAE-41FC-4370-8050-46840D4955AA}" destId="{B75CF98D-3DA9-45DF-9540-44FAC203DDFA}" srcOrd="9" destOrd="0" presId="urn:microsoft.com/office/officeart/2005/8/layout/vProcess5"/>
    <dgm:cxn modelId="{9EA98BFC-1C0B-4A86-A66E-641BEDF27CBD}" type="presParOf" srcId="{ACA42CAE-41FC-4370-8050-46840D4955AA}" destId="{16D5D065-6FEA-4891-89CB-CFB6511C95C2}" srcOrd="10" destOrd="0" presId="urn:microsoft.com/office/officeart/2005/8/layout/vProcess5"/>
    <dgm:cxn modelId="{79AAB8B2-1104-4C8C-A30B-5FED1BC0200D}" type="presParOf" srcId="{ACA42CAE-41FC-4370-8050-46840D4955AA}" destId="{89DAA141-3385-4850-8E81-C8C72EA8596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3B282C7-4D92-46CE-953F-E7ED329E9AEF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5B9F5E9-6391-4249-A2E9-E89A125A3317}">
      <dgm:prSet custT="1"/>
      <dgm:spPr/>
      <dgm:t>
        <a:bodyPr/>
        <a:lstStyle/>
        <a:p>
          <a:r>
            <a:rPr lang="en-US" sz="2800" dirty="0"/>
            <a:t>These applications are </a:t>
          </a:r>
          <a:r>
            <a:rPr lang="en-US" sz="2800" b="1" dirty="0"/>
            <a:t>sent </a:t>
          </a:r>
          <a:r>
            <a:rPr lang="en-US" sz="2800" b="1" u="sng" dirty="0"/>
            <a:t>by you </a:t>
          </a:r>
          <a:r>
            <a:rPr lang="en-US" sz="2800" b="1" dirty="0"/>
            <a:t>directly to the donor</a:t>
          </a:r>
          <a:r>
            <a:rPr lang="en-CA" sz="2800" b="1" dirty="0"/>
            <a:t>s. </a:t>
          </a:r>
          <a:r>
            <a:rPr lang="en-US" sz="2800" dirty="0"/>
            <a:t>Do not hand in to the counselling office.</a:t>
          </a:r>
        </a:p>
        <a:p>
          <a:endParaRPr lang="en-US" sz="2800" dirty="0"/>
        </a:p>
      </dgm:t>
    </dgm:pt>
    <dgm:pt modelId="{0E0B6568-0673-4301-889D-93C5757FEBFE}" type="parTrans" cxnId="{1F0CDA90-E904-438D-A1C5-7D405AFE186B}">
      <dgm:prSet/>
      <dgm:spPr/>
      <dgm:t>
        <a:bodyPr/>
        <a:lstStyle/>
        <a:p>
          <a:endParaRPr lang="en-US"/>
        </a:p>
      </dgm:t>
    </dgm:pt>
    <dgm:pt modelId="{AD8A3C0A-7136-4768-98B0-E47006488CB2}" type="sibTrans" cxnId="{1F0CDA90-E904-438D-A1C5-7D405AFE186B}">
      <dgm:prSet/>
      <dgm:spPr/>
      <dgm:t>
        <a:bodyPr/>
        <a:lstStyle/>
        <a:p>
          <a:endParaRPr lang="en-US"/>
        </a:p>
      </dgm:t>
    </dgm:pt>
    <dgm:pt modelId="{143F5831-F829-40B3-8310-B0BE6A3826D2}">
      <dgm:prSet custT="1"/>
      <dgm:spPr/>
      <dgm:t>
        <a:bodyPr/>
        <a:lstStyle/>
        <a:p>
          <a:endParaRPr lang="en-CA" sz="2800" dirty="0"/>
        </a:p>
        <a:p>
          <a:r>
            <a:rPr lang="en-CA" sz="2800" dirty="0"/>
            <a:t>Y</a:t>
          </a:r>
          <a:r>
            <a:rPr lang="en-US" sz="2800" dirty="0" err="1"/>
            <a:t>ou</a:t>
          </a:r>
          <a:r>
            <a:rPr lang="en-US" sz="2800" dirty="0"/>
            <a:t> will need </a:t>
          </a:r>
          <a:r>
            <a:rPr lang="en-CA" sz="2800" b="1" dirty="0"/>
            <a:t>to follow the directions given in the descriptions.</a:t>
          </a:r>
          <a:endParaRPr lang="en-US" sz="2800" b="1" dirty="0"/>
        </a:p>
      </dgm:t>
    </dgm:pt>
    <dgm:pt modelId="{B8D2FA42-EDB9-4826-AF0A-158DA9D36AB7}" type="parTrans" cxnId="{AB34B303-5DF9-45D9-B9BE-FCF681441E2B}">
      <dgm:prSet/>
      <dgm:spPr/>
      <dgm:t>
        <a:bodyPr/>
        <a:lstStyle/>
        <a:p>
          <a:endParaRPr lang="en-US"/>
        </a:p>
      </dgm:t>
    </dgm:pt>
    <dgm:pt modelId="{45DD33A3-B5DD-496C-8513-2B2E59642C72}" type="sibTrans" cxnId="{AB34B303-5DF9-45D9-B9BE-FCF681441E2B}">
      <dgm:prSet/>
      <dgm:spPr/>
      <dgm:t>
        <a:bodyPr/>
        <a:lstStyle/>
        <a:p>
          <a:endParaRPr lang="en-US"/>
        </a:p>
      </dgm:t>
    </dgm:pt>
    <dgm:pt modelId="{AFFD2583-C529-4E6F-8A34-2E2189EFA894}">
      <dgm:prSet custT="1"/>
      <dgm:spPr/>
      <dgm:t>
        <a:bodyPr/>
        <a:lstStyle/>
        <a:p>
          <a:endParaRPr lang="en-CA" sz="2800" dirty="0"/>
        </a:p>
        <a:p>
          <a:r>
            <a:rPr lang="en-CA" sz="2800" dirty="0"/>
            <a:t>Please </a:t>
          </a:r>
          <a:r>
            <a:rPr lang="en-US" sz="2800" dirty="0"/>
            <a:t>read </a:t>
          </a:r>
          <a:r>
            <a:rPr lang="en-CA" sz="2800" dirty="0"/>
            <a:t>descriptions </a:t>
          </a:r>
          <a:r>
            <a:rPr lang="en-US" sz="2800" dirty="0"/>
            <a:t>carefully as </a:t>
          </a:r>
          <a:r>
            <a:rPr lang="en-US" sz="2800" b="0" dirty="0"/>
            <a:t>they all have </a:t>
          </a:r>
          <a:r>
            <a:rPr lang="en-US" sz="2800" b="1" dirty="0"/>
            <a:t>different application deadlines.</a:t>
          </a:r>
          <a:endParaRPr lang="en-US" sz="2800" dirty="0"/>
        </a:p>
      </dgm:t>
    </dgm:pt>
    <dgm:pt modelId="{C1CBE0A9-D7EC-4984-981C-233F1166EB59}" type="parTrans" cxnId="{879D16DD-6660-4175-BF24-A66CE6A497DE}">
      <dgm:prSet/>
      <dgm:spPr/>
      <dgm:t>
        <a:bodyPr/>
        <a:lstStyle/>
        <a:p>
          <a:endParaRPr lang="en-US"/>
        </a:p>
      </dgm:t>
    </dgm:pt>
    <dgm:pt modelId="{C8966D27-5D41-465A-9088-1B986FD70D93}" type="sibTrans" cxnId="{879D16DD-6660-4175-BF24-A66CE6A497DE}">
      <dgm:prSet/>
      <dgm:spPr/>
      <dgm:t>
        <a:bodyPr/>
        <a:lstStyle/>
        <a:p>
          <a:endParaRPr lang="en-US"/>
        </a:p>
      </dgm:t>
    </dgm:pt>
    <dgm:pt modelId="{86CD7EE0-3253-4CB4-9118-0745EFEA0474}" type="pres">
      <dgm:prSet presAssocID="{F3B282C7-4D92-46CE-953F-E7ED329E9AEF}" presName="vert0" presStyleCnt="0">
        <dgm:presLayoutVars>
          <dgm:dir/>
          <dgm:animOne val="branch"/>
          <dgm:animLvl val="lvl"/>
        </dgm:presLayoutVars>
      </dgm:prSet>
      <dgm:spPr/>
    </dgm:pt>
    <dgm:pt modelId="{022603B7-8EC0-422D-9049-F97164AF9B65}" type="pres">
      <dgm:prSet presAssocID="{15B9F5E9-6391-4249-A2E9-E89A125A3317}" presName="thickLine" presStyleLbl="alignNode1" presStyleIdx="0" presStyleCnt="3"/>
      <dgm:spPr/>
    </dgm:pt>
    <dgm:pt modelId="{34194885-4D45-4EE3-A95A-4CEBB9F4CC10}" type="pres">
      <dgm:prSet presAssocID="{15B9F5E9-6391-4249-A2E9-E89A125A3317}" presName="horz1" presStyleCnt="0"/>
      <dgm:spPr/>
    </dgm:pt>
    <dgm:pt modelId="{1ACA62BC-E5C0-477B-AE4B-EAC688220B1A}" type="pres">
      <dgm:prSet presAssocID="{15B9F5E9-6391-4249-A2E9-E89A125A3317}" presName="tx1" presStyleLbl="revTx" presStyleIdx="0" presStyleCnt="3" custScaleY="98270" custLinFactNeighborY="-21933"/>
      <dgm:spPr/>
    </dgm:pt>
    <dgm:pt modelId="{BB98AE68-74B6-44D9-B2D4-A5F510866F17}" type="pres">
      <dgm:prSet presAssocID="{15B9F5E9-6391-4249-A2E9-E89A125A3317}" presName="vert1" presStyleCnt="0"/>
      <dgm:spPr/>
    </dgm:pt>
    <dgm:pt modelId="{7671BAC3-96E0-4BCD-8E44-29F7FAB9E097}" type="pres">
      <dgm:prSet presAssocID="{143F5831-F829-40B3-8310-B0BE6A3826D2}" presName="thickLine" presStyleLbl="alignNode1" presStyleIdx="1" presStyleCnt="3" custLinFactNeighborY="-12961"/>
      <dgm:spPr/>
    </dgm:pt>
    <dgm:pt modelId="{2786BF5C-C3DB-4D89-B6E1-56AEA57CCF7B}" type="pres">
      <dgm:prSet presAssocID="{143F5831-F829-40B3-8310-B0BE6A3826D2}" presName="horz1" presStyleCnt="0"/>
      <dgm:spPr/>
    </dgm:pt>
    <dgm:pt modelId="{8ECC1A78-E994-419D-A7F9-BD4917D067C6}" type="pres">
      <dgm:prSet presAssocID="{143F5831-F829-40B3-8310-B0BE6A3826D2}" presName="tx1" presStyleLbl="revTx" presStyleIdx="1" presStyleCnt="3" custScaleY="68830" custLinFactNeighborX="1267" custLinFactNeighborY="-31582"/>
      <dgm:spPr/>
    </dgm:pt>
    <dgm:pt modelId="{0DD83634-DBB8-4C0C-995E-56A59D7FECCC}" type="pres">
      <dgm:prSet presAssocID="{143F5831-F829-40B3-8310-B0BE6A3826D2}" presName="vert1" presStyleCnt="0"/>
      <dgm:spPr/>
    </dgm:pt>
    <dgm:pt modelId="{F1C2CBB2-3978-4418-AF03-C0B365A202C1}" type="pres">
      <dgm:prSet presAssocID="{AFFD2583-C529-4E6F-8A34-2E2189EFA894}" presName="thickLine" presStyleLbl="alignNode1" presStyleIdx="2" presStyleCnt="3" custLinFactNeighborX="-954" custLinFactNeighborY="17447"/>
      <dgm:spPr/>
    </dgm:pt>
    <dgm:pt modelId="{7074DEA8-3C07-4414-BE95-AA2B5B57B732}" type="pres">
      <dgm:prSet presAssocID="{AFFD2583-C529-4E6F-8A34-2E2189EFA894}" presName="horz1" presStyleCnt="0"/>
      <dgm:spPr/>
    </dgm:pt>
    <dgm:pt modelId="{8E3C5EC9-F604-48B2-A9AD-6D186BE2C83E}" type="pres">
      <dgm:prSet presAssocID="{AFFD2583-C529-4E6F-8A34-2E2189EFA894}" presName="tx1" presStyleLbl="revTx" presStyleIdx="2" presStyleCnt="3" custScaleY="65820" custLinFactNeighborY="-9841"/>
      <dgm:spPr/>
    </dgm:pt>
    <dgm:pt modelId="{0A61A17E-B993-440E-B055-7E701858A488}" type="pres">
      <dgm:prSet presAssocID="{AFFD2583-C529-4E6F-8A34-2E2189EFA894}" presName="vert1" presStyleCnt="0"/>
      <dgm:spPr/>
    </dgm:pt>
  </dgm:ptLst>
  <dgm:cxnLst>
    <dgm:cxn modelId="{AB34B303-5DF9-45D9-B9BE-FCF681441E2B}" srcId="{F3B282C7-4D92-46CE-953F-E7ED329E9AEF}" destId="{143F5831-F829-40B3-8310-B0BE6A3826D2}" srcOrd="1" destOrd="0" parTransId="{B8D2FA42-EDB9-4826-AF0A-158DA9D36AB7}" sibTransId="{45DD33A3-B5DD-496C-8513-2B2E59642C72}"/>
    <dgm:cxn modelId="{57034E34-2C69-4F5A-A1B1-2B3EC4BAB226}" type="presOf" srcId="{AFFD2583-C529-4E6F-8A34-2E2189EFA894}" destId="{8E3C5EC9-F604-48B2-A9AD-6D186BE2C83E}" srcOrd="0" destOrd="0" presId="urn:microsoft.com/office/officeart/2008/layout/LinedList"/>
    <dgm:cxn modelId="{C29A1F3B-F0F6-4900-A764-35DF2E67D762}" type="presOf" srcId="{F3B282C7-4D92-46CE-953F-E7ED329E9AEF}" destId="{86CD7EE0-3253-4CB4-9118-0745EFEA0474}" srcOrd="0" destOrd="0" presId="urn:microsoft.com/office/officeart/2008/layout/LinedList"/>
    <dgm:cxn modelId="{02E2864C-2DE5-433F-B1D6-AE07204B5AA7}" type="presOf" srcId="{143F5831-F829-40B3-8310-B0BE6A3826D2}" destId="{8ECC1A78-E994-419D-A7F9-BD4917D067C6}" srcOrd="0" destOrd="0" presId="urn:microsoft.com/office/officeart/2008/layout/LinedList"/>
    <dgm:cxn modelId="{96E9E08A-395E-4200-8956-B9324B94CC19}" type="presOf" srcId="{15B9F5E9-6391-4249-A2E9-E89A125A3317}" destId="{1ACA62BC-E5C0-477B-AE4B-EAC688220B1A}" srcOrd="0" destOrd="0" presId="urn:microsoft.com/office/officeart/2008/layout/LinedList"/>
    <dgm:cxn modelId="{1F0CDA90-E904-438D-A1C5-7D405AFE186B}" srcId="{F3B282C7-4D92-46CE-953F-E7ED329E9AEF}" destId="{15B9F5E9-6391-4249-A2E9-E89A125A3317}" srcOrd="0" destOrd="0" parTransId="{0E0B6568-0673-4301-889D-93C5757FEBFE}" sibTransId="{AD8A3C0A-7136-4768-98B0-E47006488CB2}"/>
    <dgm:cxn modelId="{879D16DD-6660-4175-BF24-A66CE6A497DE}" srcId="{F3B282C7-4D92-46CE-953F-E7ED329E9AEF}" destId="{AFFD2583-C529-4E6F-8A34-2E2189EFA894}" srcOrd="2" destOrd="0" parTransId="{C1CBE0A9-D7EC-4984-981C-233F1166EB59}" sibTransId="{C8966D27-5D41-465A-9088-1B986FD70D93}"/>
    <dgm:cxn modelId="{946EF8BC-00BF-442D-BE1C-7A61E2206F9E}" type="presParOf" srcId="{86CD7EE0-3253-4CB4-9118-0745EFEA0474}" destId="{022603B7-8EC0-422D-9049-F97164AF9B65}" srcOrd="0" destOrd="0" presId="urn:microsoft.com/office/officeart/2008/layout/LinedList"/>
    <dgm:cxn modelId="{0FE8AD17-3366-43E9-A718-520B6FEC5EC0}" type="presParOf" srcId="{86CD7EE0-3253-4CB4-9118-0745EFEA0474}" destId="{34194885-4D45-4EE3-A95A-4CEBB9F4CC10}" srcOrd="1" destOrd="0" presId="urn:microsoft.com/office/officeart/2008/layout/LinedList"/>
    <dgm:cxn modelId="{E3154033-46AF-4032-A42F-51371B46F8D5}" type="presParOf" srcId="{34194885-4D45-4EE3-A95A-4CEBB9F4CC10}" destId="{1ACA62BC-E5C0-477B-AE4B-EAC688220B1A}" srcOrd="0" destOrd="0" presId="urn:microsoft.com/office/officeart/2008/layout/LinedList"/>
    <dgm:cxn modelId="{416BA903-2ABF-4BBD-A83D-C7DF8587B0C3}" type="presParOf" srcId="{34194885-4D45-4EE3-A95A-4CEBB9F4CC10}" destId="{BB98AE68-74B6-44D9-B2D4-A5F510866F17}" srcOrd="1" destOrd="0" presId="urn:microsoft.com/office/officeart/2008/layout/LinedList"/>
    <dgm:cxn modelId="{FB561232-9BCA-492A-8FDB-65CA8BA638A9}" type="presParOf" srcId="{86CD7EE0-3253-4CB4-9118-0745EFEA0474}" destId="{7671BAC3-96E0-4BCD-8E44-29F7FAB9E097}" srcOrd="2" destOrd="0" presId="urn:microsoft.com/office/officeart/2008/layout/LinedList"/>
    <dgm:cxn modelId="{54884257-B2B4-4444-AB63-4E006508727E}" type="presParOf" srcId="{86CD7EE0-3253-4CB4-9118-0745EFEA0474}" destId="{2786BF5C-C3DB-4D89-B6E1-56AEA57CCF7B}" srcOrd="3" destOrd="0" presId="urn:microsoft.com/office/officeart/2008/layout/LinedList"/>
    <dgm:cxn modelId="{08AAD715-6A57-4438-8249-91582A66B62A}" type="presParOf" srcId="{2786BF5C-C3DB-4D89-B6E1-56AEA57CCF7B}" destId="{8ECC1A78-E994-419D-A7F9-BD4917D067C6}" srcOrd="0" destOrd="0" presId="urn:microsoft.com/office/officeart/2008/layout/LinedList"/>
    <dgm:cxn modelId="{C4F3069A-385D-410E-829A-66C743805248}" type="presParOf" srcId="{2786BF5C-C3DB-4D89-B6E1-56AEA57CCF7B}" destId="{0DD83634-DBB8-4C0C-995E-56A59D7FECCC}" srcOrd="1" destOrd="0" presId="urn:microsoft.com/office/officeart/2008/layout/LinedList"/>
    <dgm:cxn modelId="{8991DE35-5AD5-4149-B882-7BD355232D5B}" type="presParOf" srcId="{86CD7EE0-3253-4CB4-9118-0745EFEA0474}" destId="{F1C2CBB2-3978-4418-AF03-C0B365A202C1}" srcOrd="4" destOrd="0" presId="urn:microsoft.com/office/officeart/2008/layout/LinedList"/>
    <dgm:cxn modelId="{A97AF987-8896-48E4-9121-5324AD4B06A7}" type="presParOf" srcId="{86CD7EE0-3253-4CB4-9118-0745EFEA0474}" destId="{7074DEA8-3C07-4414-BE95-AA2B5B57B732}" srcOrd="5" destOrd="0" presId="urn:microsoft.com/office/officeart/2008/layout/LinedList"/>
    <dgm:cxn modelId="{E56C53EE-831B-4BC8-9ABB-23B3F6AAB075}" type="presParOf" srcId="{7074DEA8-3C07-4414-BE95-AA2B5B57B732}" destId="{8E3C5EC9-F604-48B2-A9AD-6D186BE2C83E}" srcOrd="0" destOrd="0" presId="urn:microsoft.com/office/officeart/2008/layout/LinedList"/>
    <dgm:cxn modelId="{926B79AF-022E-45F0-8849-665550C44CBD}" type="presParOf" srcId="{7074DEA8-3C07-4414-BE95-AA2B5B57B732}" destId="{0A61A17E-B993-440E-B055-7E701858A48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7EE20E6-5063-413E-9164-D503CD1FBE27}" type="doc">
      <dgm:prSet loTypeId="urn:microsoft.com/office/officeart/2018/2/layout/IconLabelList" loCatId="icon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086CE47-A4FE-445D-BB2A-4F643D725B3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600" dirty="0"/>
            <a:t> </a:t>
          </a:r>
        </a:p>
        <a:p>
          <a:pPr>
            <a:lnSpc>
              <a:spcPct val="100000"/>
            </a:lnSpc>
          </a:pPr>
          <a:r>
            <a:rPr lang="en-US" sz="2000" b="1" dirty="0"/>
            <a:t>Group 1 &amp; 2 Application deadline is</a:t>
          </a:r>
          <a:r>
            <a:rPr lang="en-CA" sz="2000" b="1" dirty="0"/>
            <a:t> February</a:t>
          </a:r>
          <a:r>
            <a:rPr lang="en-US" sz="2000" b="1" dirty="0"/>
            <a:t> 27</a:t>
          </a:r>
          <a:r>
            <a:rPr lang="en-CA" sz="2000" b="1" baseline="30000" dirty="0" err="1"/>
            <a:t>th</a:t>
          </a:r>
          <a:r>
            <a:rPr lang="en-US" sz="2000" b="1" dirty="0"/>
            <a:t>, 2026 @ 3:15</a:t>
          </a:r>
          <a:r>
            <a:rPr lang="en-CA" sz="2000" b="1" dirty="0"/>
            <a:t> pm. </a:t>
          </a:r>
          <a:endParaRPr lang="en-US" sz="2000" b="1" dirty="0"/>
        </a:p>
      </dgm:t>
    </dgm:pt>
    <dgm:pt modelId="{116FF701-815D-4DBF-AA1F-ECCAB6261C52}" type="parTrans" cxnId="{3D93068B-24A6-4701-AC50-18BF793742C9}">
      <dgm:prSet/>
      <dgm:spPr/>
      <dgm:t>
        <a:bodyPr/>
        <a:lstStyle/>
        <a:p>
          <a:endParaRPr lang="en-US"/>
        </a:p>
      </dgm:t>
    </dgm:pt>
    <dgm:pt modelId="{E4B32B0B-8ED7-4C0C-BDB9-5715996DADEF}" type="sibTrans" cxnId="{3D93068B-24A6-4701-AC50-18BF793742C9}">
      <dgm:prSet/>
      <dgm:spPr/>
      <dgm:t>
        <a:bodyPr/>
        <a:lstStyle/>
        <a:p>
          <a:endParaRPr lang="en-US"/>
        </a:p>
      </dgm:t>
    </dgm:pt>
    <dgm:pt modelId="{3D4C5C6B-4AB7-4B15-9F23-4860B50683BB}">
      <dgm:prSet custT="1"/>
      <dgm:spPr/>
      <dgm:t>
        <a:bodyPr/>
        <a:lstStyle/>
        <a:p>
          <a:pPr>
            <a:lnSpc>
              <a:spcPct val="100000"/>
            </a:lnSpc>
          </a:pPr>
          <a:endParaRPr lang="en-CA" sz="2000" dirty="0"/>
        </a:p>
        <a:p>
          <a:pPr>
            <a:lnSpc>
              <a:spcPct val="100000"/>
            </a:lnSpc>
          </a:pPr>
          <a:r>
            <a:rPr lang="en-CA" sz="2000" b="1" dirty="0"/>
            <a:t>Late applications will not be accepted.</a:t>
          </a:r>
          <a:endParaRPr lang="en-US" sz="2000" b="1" dirty="0"/>
        </a:p>
      </dgm:t>
    </dgm:pt>
    <dgm:pt modelId="{8D268D8E-02FF-41DC-A648-5ADC64B7EFFA}" type="parTrans" cxnId="{5E3A3588-7D46-4739-AADF-90FFA43F79F4}">
      <dgm:prSet/>
      <dgm:spPr/>
      <dgm:t>
        <a:bodyPr/>
        <a:lstStyle/>
        <a:p>
          <a:endParaRPr lang="en-US"/>
        </a:p>
      </dgm:t>
    </dgm:pt>
    <dgm:pt modelId="{2AD2B98C-6525-4BE4-AC4A-60881D40CD21}" type="sibTrans" cxnId="{5E3A3588-7D46-4739-AADF-90FFA43F79F4}">
      <dgm:prSet/>
      <dgm:spPr/>
      <dgm:t>
        <a:bodyPr/>
        <a:lstStyle/>
        <a:p>
          <a:endParaRPr lang="en-US"/>
        </a:p>
      </dgm:t>
    </dgm:pt>
    <dgm:pt modelId="{315CC2A4-C680-43A1-B23B-814EC65CCD7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kern="1200" dirty="0">
              <a:latin typeface="Calibri"/>
              <a:ea typeface="+mn-ea"/>
              <a:cs typeface="+mn-cs"/>
            </a:rPr>
            <a:t>Staple each application package together in the proper order. Do not place in envelopes or folders.</a:t>
          </a:r>
        </a:p>
      </dgm:t>
    </dgm:pt>
    <dgm:pt modelId="{DAAF93EB-CC7D-43C4-B95E-571E682DA691}" type="parTrans" cxnId="{B93ECE68-7D27-4582-90BF-B275F6B01A2E}">
      <dgm:prSet/>
      <dgm:spPr/>
      <dgm:t>
        <a:bodyPr/>
        <a:lstStyle/>
        <a:p>
          <a:endParaRPr lang="en-US"/>
        </a:p>
      </dgm:t>
    </dgm:pt>
    <dgm:pt modelId="{99C87E1A-0D61-4C16-B150-0CD3BF607FBD}" type="sibTrans" cxnId="{B93ECE68-7D27-4582-90BF-B275F6B01A2E}">
      <dgm:prSet/>
      <dgm:spPr/>
      <dgm:t>
        <a:bodyPr/>
        <a:lstStyle/>
        <a:p>
          <a:endParaRPr lang="en-US"/>
        </a:p>
      </dgm:t>
    </dgm:pt>
    <dgm:pt modelId="{B0C07F5A-78BB-455A-B737-E585895644EA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1600" kern="1200" dirty="0">
            <a:latin typeface="Calibri"/>
            <a:ea typeface="+mn-ea"/>
            <a:cs typeface="+mn-cs"/>
          </a:endParaRPr>
        </a:p>
        <a:p>
          <a:pPr>
            <a:lnSpc>
              <a:spcPct val="100000"/>
            </a:lnSpc>
          </a:pPr>
          <a:r>
            <a:rPr lang="en-US" sz="2000" b="1" kern="1200" dirty="0">
              <a:latin typeface="Calibri"/>
              <a:ea typeface="+mn-ea"/>
              <a:cs typeface="+mn-cs"/>
            </a:rPr>
            <a:t>Hand in to </a:t>
          </a:r>
          <a:r>
            <a:rPr lang="en-CA" sz="2000" b="1" kern="1200" dirty="0">
              <a:latin typeface="Calibri"/>
              <a:ea typeface="+mn-ea"/>
              <a:cs typeface="+mn-cs"/>
            </a:rPr>
            <a:t>the counselling office</a:t>
          </a:r>
          <a:r>
            <a:rPr lang="en-US" sz="2000" b="1" kern="1200" dirty="0"/>
            <a:t>.</a:t>
          </a:r>
          <a:r>
            <a:rPr lang="en-CA" sz="2000" b="1" kern="1200" dirty="0"/>
            <a:t> </a:t>
          </a:r>
          <a:endParaRPr lang="en-US" sz="2000" b="1" kern="1200" dirty="0"/>
        </a:p>
      </dgm:t>
    </dgm:pt>
    <dgm:pt modelId="{FE585BDA-D02D-474F-9177-7F7A2D7B7047}" type="parTrans" cxnId="{15642A73-6E56-4D1A-A577-EDB801EDC1A5}">
      <dgm:prSet/>
      <dgm:spPr/>
      <dgm:t>
        <a:bodyPr/>
        <a:lstStyle/>
        <a:p>
          <a:endParaRPr lang="en-US"/>
        </a:p>
      </dgm:t>
    </dgm:pt>
    <dgm:pt modelId="{02D49E0B-15D2-443A-8E51-9CFA4628AD8E}" type="sibTrans" cxnId="{15642A73-6E56-4D1A-A577-EDB801EDC1A5}">
      <dgm:prSet/>
      <dgm:spPr/>
      <dgm:t>
        <a:bodyPr/>
        <a:lstStyle/>
        <a:p>
          <a:endParaRPr lang="en-US"/>
        </a:p>
      </dgm:t>
    </dgm:pt>
    <dgm:pt modelId="{09D9B31A-C3F3-409C-BF73-07B5857FAE65}" type="pres">
      <dgm:prSet presAssocID="{37EE20E6-5063-413E-9164-D503CD1FBE27}" presName="root" presStyleCnt="0">
        <dgm:presLayoutVars>
          <dgm:dir/>
          <dgm:resizeHandles val="exact"/>
        </dgm:presLayoutVars>
      </dgm:prSet>
      <dgm:spPr/>
    </dgm:pt>
    <dgm:pt modelId="{9FC2FE83-624E-4275-BD67-E05CD7D786BE}" type="pres">
      <dgm:prSet presAssocID="{E086CE47-A4FE-445D-BB2A-4F643D725B39}" presName="compNode" presStyleCnt="0"/>
      <dgm:spPr/>
    </dgm:pt>
    <dgm:pt modelId="{24AB4D46-E143-439F-A9AE-EB6E106F0AC4}" type="pres">
      <dgm:prSet presAssocID="{E086CE47-A4FE-445D-BB2A-4F643D725B39}" presName="iconRect" presStyleLbl="node1" presStyleIdx="0" presStyleCnt="4" custLinFactNeighborX="-6958" custLinFactNeighborY="-7769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A58635C8-FA47-4993-BE58-66FDE5874739}" type="pres">
      <dgm:prSet presAssocID="{E086CE47-A4FE-445D-BB2A-4F643D725B39}" presName="spaceRect" presStyleCnt="0"/>
      <dgm:spPr/>
    </dgm:pt>
    <dgm:pt modelId="{510FFD08-8E87-4233-B26E-2E82CE13C102}" type="pres">
      <dgm:prSet presAssocID="{E086CE47-A4FE-445D-BB2A-4F643D725B39}" presName="textRect" presStyleLbl="revTx" presStyleIdx="0" presStyleCnt="4" custScaleX="127762" custLinFactNeighborX="-522" custLinFactNeighborY="-95056">
        <dgm:presLayoutVars>
          <dgm:chMax val="1"/>
          <dgm:chPref val="1"/>
        </dgm:presLayoutVars>
      </dgm:prSet>
      <dgm:spPr/>
    </dgm:pt>
    <dgm:pt modelId="{B10E697A-DE32-42B8-8F58-F6EA59ABD8F8}" type="pres">
      <dgm:prSet presAssocID="{E4B32B0B-8ED7-4C0C-BDB9-5715996DADEF}" presName="sibTrans" presStyleCnt="0"/>
      <dgm:spPr/>
    </dgm:pt>
    <dgm:pt modelId="{C8688C34-5170-4087-B592-206319F3901C}" type="pres">
      <dgm:prSet presAssocID="{3D4C5C6B-4AB7-4B15-9F23-4860B50683BB}" presName="compNode" presStyleCnt="0"/>
      <dgm:spPr/>
    </dgm:pt>
    <dgm:pt modelId="{F4023A4F-F486-4487-B271-AEF12627C35E}" type="pres">
      <dgm:prSet presAssocID="{3D4C5C6B-4AB7-4B15-9F23-4860B50683BB}" presName="iconRect" presStyleLbl="node1" presStyleIdx="1" presStyleCnt="4" custScaleX="72752" custScaleY="73259" custLinFactNeighborX="18507" custLinFactNeighborY="-65493"/>
      <dgm:spPr>
        <a:prstGeom prst="noSmoking">
          <a:avLst/>
        </a:prstGeom>
        <a:solidFill>
          <a:srgbClr val="D0EBC3"/>
        </a:solidFill>
        <a:ln>
          <a:noFill/>
        </a:ln>
      </dgm:spPr>
    </dgm:pt>
    <dgm:pt modelId="{9EE93BA7-3657-4EDB-89DC-39A70D44810D}" type="pres">
      <dgm:prSet presAssocID="{3D4C5C6B-4AB7-4B15-9F23-4860B50683BB}" presName="spaceRect" presStyleCnt="0"/>
      <dgm:spPr/>
    </dgm:pt>
    <dgm:pt modelId="{0AD2BF06-B49E-48B0-BC18-F6EED5770639}" type="pres">
      <dgm:prSet presAssocID="{3D4C5C6B-4AB7-4B15-9F23-4860B50683BB}" presName="textRect" presStyleLbl="revTx" presStyleIdx="1" presStyleCnt="4" custScaleX="132855" custLinFactY="-28710" custLinFactNeighborX="-1222" custLinFactNeighborY="-100000">
        <dgm:presLayoutVars>
          <dgm:chMax val="1"/>
          <dgm:chPref val="1"/>
        </dgm:presLayoutVars>
      </dgm:prSet>
      <dgm:spPr/>
    </dgm:pt>
    <dgm:pt modelId="{3F4DF09B-7B6B-4F49-807B-14FCFD96506E}" type="pres">
      <dgm:prSet presAssocID="{2AD2B98C-6525-4BE4-AC4A-60881D40CD21}" presName="sibTrans" presStyleCnt="0"/>
      <dgm:spPr/>
    </dgm:pt>
    <dgm:pt modelId="{813D1309-3B7E-4C8E-B1F1-01A07FFB47C4}" type="pres">
      <dgm:prSet presAssocID="{315CC2A4-C680-43A1-B23B-814EC65CCD7B}" presName="compNode" presStyleCnt="0"/>
      <dgm:spPr/>
    </dgm:pt>
    <dgm:pt modelId="{7A3B644B-4274-4BC2-8BBD-3A0DD95D827A}" type="pres">
      <dgm:prSet presAssocID="{315CC2A4-C680-43A1-B23B-814EC65CCD7B}" presName="iconRect" presStyleLbl="node1" presStyleIdx="2" presStyleCnt="4" custLinFactNeighborX="-8106" custLinFactNeighborY="-64238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apler outline"/>
        </a:ext>
      </dgm:extLst>
    </dgm:pt>
    <dgm:pt modelId="{C579A768-7870-409F-9E61-1135E515B9A8}" type="pres">
      <dgm:prSet presAssocID="{315CC2A4-C680-43A1-B23B-814EC65CCD7B}" presName="spaceRect" presStyleCnt="0"/>
      <dgm:spPr/>
    </dgm:pt>
    <dgm:pt modelId="{A8E21DDA-4CC6-4A67-B78E-E74D16B0A140}" type="pres">
      <dgm:prSet presAssocID="{315CC2A4-C680-43A1-B23B-814EC65CCD7B}" presName="textRect" presStyleLbl="revTx" presStyleIdx="2" presStyleCnt="4" custScaleX="130485" custLinFactY="-9703" custLinFactNeighborX="-43" custLinFactNeighborY="-100000">
        <dgm:presLayoutVars>
          <dgm:chMax val="1"/>
          <dgm:chPref val="1"/>
        </dgm:presLayoutVars>
      </dgm:prSet>
      <dgm:spPr/>
    </dgm:pt>
    <dgm:pt modelId="{DBAF3D29-3C3F-4047-B81C-9C40BE578C34}" type="pres">
      <dgm:prSet presAssocID="{99C87E1A-0D61-4C16-B150-0CD3BF607FBD}" presName="sibTrans" presStyleCnt="0"/>
      <dgm:spPr/>
    </dgm:pt>
    <dgm:pt modelId="{4D818E5C-2D1B-4CAE-8D78-0830B331EF21}" type="pres">
      <dgm:prSet presAssocID="{B0C07F5A-78BB-455A-B737-E585895644EA}" presName="compNode" presStyleCnt="0"/>
      <dgm:spPr/>
    </dgm:pt>
    <dgm:pt modelId="{05CBD48B-10B6-45DE-ACE9-DDBFC0B079A3}" type="pres">
      <dgm:prSet presAssocID="{B0C07F5A-78BB-455A-B737-E585895644EA}" presName="iconRect" presStyleLbl="node1" presStyleIdx="3" presStyleCnt="4" custLinFactNeighborX="17394" custLinFactNeighborY="-6423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Hand"/>
        </a:ext>
      </dgm:extLst>
    </dgm:pt>
    <dgm:pt modelId="{E969D11A-E579-4E65-ABBD-F299831AF14B}" type="pres">
      <dgm:prSet presAssocID="{B0C07F5A-78BB-455A-B737-E585895644EA}" presName="spaceRect" presStyleCnt="0"/>
      <dgm:spPr/>
    </dgm:pt>
    <dgm:pt modelId="{14A2D8A3-46C3-4F4D-8DDC-9F9654F8C0B5}" type="pres">
      <dgm:prSet presAssocID="{B0C07F5A-78BB-455A-B737-E585895644EA}" presName="textRect" presStyleLbl="revTx" presStyleIdx="3" presStyleCnt="4" custScaleX="140128" custLinFactY="-59704" custLinFactNeighborX="43" custLinFactNeighborY="-100000">
        <dgm:presLayoutVars>
          <dgm:chMax val="1"/>
          <dgm:chPref val="1"/>
        </dgm:presLayoutVars>
      </dgm:prSet>
      <dgm:spPr/>
    </dgm:pt>
  </dgm:ptLst>
  <dgm:cxnLst>
    <dgm:cxn modelId="{B93ECE68-7D27-4582-90BF-B275F6B01A2E}" srcId="{37EE20E6-5063-413E-9164-D503CD1FBE27}" destId="{315CC2A4-C680-43A1-B23B-814EC65CCD7B}" srcOrd="2" destOrd="0" parTransId="{DAAF93EB-CC7D-43C4-B95E-571E682DA691}" sibTransId="{99C87E1A-0D61-4C16-B150-0CD3BF607FBD}"/>
    <dgm:cxn modelId="{2235766D-46AD-4314-B10C-D33682927ABF}" type="presOf" srcId="{E086CE47-A4FE-445D-BB2A-4F643D725B39}" destId="{510FFD08-8E87-4233-B26E-2E82CE13C102}" srcOrd="0" destOrd="0" presId="urn:microsoft.com/office/officeart/2018/2/layout/IconLabelList"/>
    <dgm:cxn modelId="{15642A73-6E56-4D1A-A577-EDB801EDC1A5}" srcId="{37EE20E6-5063-413E-9164-D503CD1FBE27}" destId="{B0C07F5A-78BB-455A-B737-E585895644EA}" srcOrd="3" destOrd="0" parTransId="{FE585BDA-D02D-474F-9177-7F7A2D7B7047}" sibTransId="{02D49E0B-15D2-443A-8E51-9CFA4628AD8E}"/>
    <dgm:cxn modelId="{5DBB5957-712E-4AEE-A8DA-CC0EEAD9F845}" type="presOf" srcId="{B0C07F5A-78BB-455A-B737-E585895644EA}" destId="{14A2D8A3-46C3-4F4D-8DDC-9F9654F8C0B5}" srcOrd="0" destOrd="0" presId="urn:microsoft.com/office/officeart/2018/2/layout/IconLabelList"/>
    <dgm:cxn modelId="{5E3A3588-7D46-4739-AADF-90FFA43F79F4}" srcId="{37EE20E6-5063-413E-9164-D503CD1FBE27}" destId="{3D4C5C6B-4AB7-4B15-9F23-4860B50683BB}" srcOrd="1" destOrd="0" parTransId="{8D268D8E-02FF-41DC-A648-5ADC64B7EFFA}" sibTransId="{2AD2B98C-6525-4BE4-AC4A-60881D40CD21}"/>
    <dgm:cxn modelId="{3D93068B-24A6-4701-AC50-18BF793742C9}" srcId="{37EE20E6-5063-413E-9164-D503CD1FBE27}" destId="{E086CE47-A4FE-445D-BB2A-4F643D725B39}" srcOrd="0" destOrd="0" parTransId="{116FF701-815D-4DBF-AA1F-ECCAB6261C52}" sibTransId="{E4B32B0B-8ED7-4C0C-BDB9-5715996DADEF}"/>
    <dgm:cxn modelId="{CACADA8B-9BBA-4BD5-8A38-792465355E65}" type="presOf" srcId="{37EE20E6-5063-413E-9164-D503CD1FBE27}" destId="{09D9B31A-C3F3-409C-BF73-07B5857FAE65}" srcOrd="0" destOrd="0" presId="urn:microsoft.com/office/officeart/2018/2/layout/IconLabelList"/>
    <dgm:cxn modelId="{18086EA5-073E-48CF-97A5-531D5A1688C1}" type="presOf" srcId="{315CC2A4-C680-43A1-B23B-814EC65CCD7B}" destId="{A8E21DDA-4CC6-4A67-B78E-E74D16B0A140}" srcOrd="0" destOrd="0" presId="urn:microsoft.com/office/officeart/2018/2/layout/IconLabelList"/>
    <dgm:cxn modelId="{FA0CA4E2-0E81-4956-9991-C05E4E21CB2F}" type="presOf" srcId="{3D4C5C6B-4AB7-4B15-9F23-4860B50683BB}" destId="{0AD2BF06-B49E-48B0-BC18-F6EED5770639}" srcOrd="0" destOrd="0" presId="urn:microsoft.com/office/officeart/2018/2/layout/IconLabelList"/>
    <dgm:cxn modelId="{D9FDE077-3DC5-4A07-A252-AED1A0F9F2D4}" type="presParOf" srcId="{09D9B31A-C3F3-409C-BF73-07B5857FAE65}" destId="{9FC2FE83-624E-4275-BD67-E05CD7D786BE}" srcOrd="0" destOrd="0" presId="urn:microsoft.com/office/officeart/2018/2/layout/IconLabelList"/>
    <dgm:cxn modelId="{79F4B845-2D05-4073-B489-4EE599964EFC}" type="presParOf" srcId="{9FC2FE83-624E-4275-BD67-E05CD7D786BE}" destId="{24AB4D46-E143-439F-A9AE-EB6E106F0AC4}" srcOrd="0" destOrd="0" presId="urn:microsoft.com/office/officeart/2018/2/layout/IconLabelList"/>
    <dgm:cxn modelId="{AD75B253-1BC8-45F3-96B0-8936EF041561}" type="presParOf" srcId="{9FC2FE83-624E-4275-BD67-E05CD7D786BE}" destId="{A58635C8-FA47-4993-BE58-66FDE5874739}" srcOrd="1" destOrd="0" presId="urn:microsoft.com/office/officeart/2018/2/layout/IconLabelList"/>
    <dgm:cxn modelId="{338FDFD9-9C66-40D1-8221-3A640D870AA3}" type="presParOf" srcId="{9FC2FE83-624E-4275-BD67-E05CD7D786BE}" destId="{510FFD08-8E87-4233-B26E-2E82CE13C102}" srcOrd="2" destOrd="0" presId="urn:microsoft.com/office/officeart/2018/2/layout/IconLabelList"/>
    <dgm:cxn modelId="{A0D56A64-A3B5-44C0-B6A2-4A83BD06029D}" type="presParOf" srcId="{09D9B31A-C3F3-409C-BF73-07B5857FAE65}" destId="{B10E697A-DE32-42B8-8F58-F6EA59ABD8F8}" srcOrd="1" destOrd="0" presId="urn:microsoft.com/office/officeart/2018/2/layout/IconLabelList"/>
    <dgm:cxn modelId="{4BD9DAAF-DC0D-403B-B873-0B31DC3DAA6C}" type="presParOf" srcId="{09D9B31A-C3F3-409C-BF73-07B5857FAE65}" destId="{C8688C34-5170-4087-B592-206319F3901C}" srcOrd="2" destOrd="0" presId="urn:microsoft.com/office/officeart/2018/2/layout/IconLabelList"/>
    <dgm:cxn modelId="{1404D8C3-691D-4D52-9FA3-1C0D84C57243}" type="presParOf" srcId="{C8688C34-5170-4087-B592-206319F3901C}" destId="{F4023A4F-F486-4487-B271-AEF12627C35E}" srcOrd="0" destOrd="0" presId="urn:microsoft.com/office/officeart/2018/2/layout/IconLabelList"/>
    <dgm:cxn modelId="{0B1C9E01-925B-4B2E-8AB0-55A8A954F9BB}" type="presParOf" srcId="{C8688C34-5170-4087-B592-206319F3901C}" destId="{9EE93BA7-3657-4EDB-89DC-39A70D44810D}" srcOrd="1" destOrd="0" presId="urn:microsoft.com/office/officeart/2018/2/layout/IconLabelList"/>
    <dgm:cxn modelId="{1C5180AC-6298-4686-BF11-15E81D6A14E0}" type="presParOf" srcId="{C8688C34-5170-4087-B592-206319F3901C}" destId="{0AD2BF06-B49E-48B0-BC18-F6EED5770639}" srcOrd="2" destOrd="0" presId="urn:microsoft.com/office/officeart/2018/2/layout/IconLabelList"/>
    <dgm:cxn modelId="{DDD61769-4166-4602-A478-21CEE0152F02}" type="presParOf" srcId="{09D9B31A-C3F3-409C-BF73-07B5857FAE65}" destId="{3F4DF09B-7B6B-4F49-807B-14FCFD96506E}" srcOrd="3" destOrd="0" presId="urn:microsoft.com/office/officeart/2018/2/layout/IconLabelList"/>
    <dgm:cxn modelId="{324D4177-7087-41F9-A89A-8255410B3606}" type="presParOf" srcId="{09D9B31A-C3F3-409C-BF73-07B5857FAE65}" destId="{813D1309-3B7E-4C8E-B1F1-01A07FFB47C4}" srcOrd="4" destOrd="0" presId="urn:microsoft.com/office/officeart/2018/2/layout/IconLabelList"/>
    <dgm:cxn modelId="{0EEC5518-52D5-427D-9D94-A3D9CBFABA6F}" type="presParOf" srcId="{813D1309-3B7E-4C8E-B1F1-01A07FFB47C4}" destId="{7A3B644B-4274-4BC2-8BBD-3A0DD95D827A}" srcOrd="0" destOrd="0" presId="urn:microsoft.com/office/officeart/2018/2/layout/IconLabelList"/>
    <dgm:cxn modelId="{ABB5D05A-1C42-4C67-BE14-DB9251DF083D}" type="presParOf" srcId="{813D1309-3B7E-4C8E-B1F1-01A07FFB47C4}" destId="{C579A768-7870-409F-9E61-1135E515B9A8}" srcOrd="1" destOrd="0" presId="urn:microsoft.com/office/officeart/2018/2/layout/IconLabelList"/>
    <dgm:cxn modelId="{948FB2A4-A06F-4AAC-9F71-BF7FB48673D4}" type="presParOf" srcId="{813D1309-3B7E-4C8E-B1F1-01A07FFB47C4}" destId="{A8E21DDA-4CC6-4A67-B78E-E74D16B0A140}" srcOrd="2" destOrd="0" presId="urn:microsoft.com/office/officeart/2018/2/layout/IconLabelList"/>
    <dgm:cxn modelId="{9D143BA2-E520-40B8-8229-713F5F5286CE}" type="presParOf" srcId="{09D9B31A-C3F3-409C-BF73-07B5857FAE65}" destId="{DBAF3D29-3C3F-4047-B81C-9C40BE578C34}" srcOrd="5" destOrd="0" presId="urn:microsoft.com/office/officeart/2018/2/layout/IconLabelList"/>
    <dgm:cxn modelId="{F102A98E-FCE2-450E-B4DB-E8030C1D7C35}" type="presParOf" srcId="{09D9B31A-C3F3-409C-BF73-07B5857FAE65}" destId="{4D818E5C-2D1B-4CAE-8D78-0830B331EF21}" srcOrd="6" destOrd="0" presId="urn:microsoft.com/office/officeart/2018/2/layout/IconLabelList"/>
    <dgm:cxn modelId="{205F891B-5BCF-42BE-B2AC-648B7A572A67}" type="presParOf" srcId="{4D818E5C-2D1B-4CAE-8D78-0830B331EF21}" destId="{05CBD48B-10B6-45DE-ACE9-DDBFC0B079A3}" srcOrd="0" destOrd="0" presId="urn:microsoft.com/office/officeart/2018/2/layout/IconLabelList"/>
    <dgm:cxn modelId="{86C4621F-F483-453C-84AF-344098745EB8}" type="presParOf" srcId="{4D818E5C-2D1B-4CAE-8D78-0830B331EF21}" destId="{E969D11A-E579-4E65-ABBD-F299831AF14B}" srcOrd="1" destOrd="0" presId="urn:microsoft.com/office/officeart/2018/2/layout/IconLabelList"/>
    <dgm:cxn modelId="{9278A170-5621-4B52-822B-DEC7E02E50D5}" type="presParOf" srcId="{4D818E5C-2D1B-4CAE-8D78-0830B331EF21}" destId="{14A2D8A3-46C3-4F4D-8DDC-9F9654F8C0B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CEEA3-896D-49DB-9D32-8C895895F2D7}">
      <dsp:nvSpPr>
        <dsp:cNvPr id="0" name=""/>
        <dsp:cNvSpPr/>
      </dsp:nvSpPr>
      <dsp:spPr>
        <a:xfrm>
          <a:off x="1052690" y="841797"/>
          <a:ext cx="1695937" cy="1695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F054A7-EDAF-4167-91F4-B1F3BD3CAEB8}">
      <dsp:nvSpPr>
        <dsp:cNvPr id="0" name=""/>
        <dsp:cNvSpPr/>
      </dsp:nvSpPr>
      <dsp:spPr>
        <a:xfrm>
          <a:off x="16284" y="2964165"/>
          <a:ext cx="37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/>
            <a:t>Request a reference letter</a:t>
          </a:r>
          <a:endParaRPr lang="en-US" sz="2300" kern="1200"/>
        </a:p>
      </dsp:txBody>
      <dsp:txXfrm>
        <a:off x="16284" y="2964165"/>
        <a:ext cx="3768750" cy="720000"/>
      </dsp:txXfrm>
    </dsp:sp>
    <dsp:sp modelId="{94C55A4E-6E94-4699-AA7C-903CF44AB4A2}">
      <dsp:nvSpPr>
        <dsp:cNvPr id="0" name=""/>
        <dsp:cNvSpPr/>
      </dsp:nvSpPr>
      <dsp:spPr>
        <a:xfrm>
          <a:off x="5480971" y="841797"/>
          <a:ext cx="1695937" cy="1695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32529-064B-4CF5-A369-E02B2586EFD7}">
      <dsp:nvSpPr>
        <dsp:cNvPr id="0" name=""/>
        <dsp:cNvSpPr/>
      </dsp:nvSpPr>
      <dsp:spPr>
        <a:xfrm>
          <a:off x="4444565" y="2964165"/>
          <a:ext cx="37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/>
            <a:t>Write your letter of introduction</a:t>
          </a:r>
          <a:endParaRPr lang="en-US" sz="2300" kern="1200"/>
        </a:p>
      </dsp:txBody>
      <dsp:txXfrm>
        <a:off x="4444565" y="2964165"/>
        <a:ext cx="3768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61532-8D3F-47EC-869D-851C77E3FE05}">
      <dsp:nvSpPr>
        <dsp:cNvPr id="0" name=""/>
        <dsp:cNvSpPr/>
      </dsp:nvSpPr>
      <dsp:spPr>
        <a:xfrm>
          <a:off x="0" y="1405945"/>
          <a:ext cx="2314575" cy="1469755"/>
        </a:xfrm>
        <a:prstGeom prst="roundRect">
          <a:avLst>
            <a:gd name="adj" fmla="val 10000"/>
          </a:avLst>
        </a:prstGeom>
        <a:solidFill>
          <a:srgbClr val="D0EB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6E8D0-416D-422E-930B-FFD993020C46}">
      <dsp:nvSpPr>
        <dsp:cNvPr id="0" name=""/>
        <dsp:cNvSpPr/>
      </dsp:nvSpPr>
      <dsp:spPr>
        <a:xfrm>
          <a:off x="257174" y="1650262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Group 1 :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Vanier Committee Selected</a:t>
          </a:r>
          <a:endParaRPr lang="en-US" sz="2200" kern="1200" dirty="0"/>
        </a:p>
      </dsp:txBody>
      <dsp:txXfrm>
        <a:off x="300222" y="1693310"/>
        <a:ext cx="2228479" cy="1383659"/>
      </dsp:txXfrm>
    </dsp:sp>
    <dsp:sp modelId="{2EF3BABE-64F2-4A7D-A112-B37EC3FAC101}">
      <dsp:nvSpPr>
        <dsp:cNvPr id="0" name=""/>
        <dsp:cNvSpPr/>
      </dsp:nvSpPr>
      <dsp:spPr>
        <a:xfrm>
          <a:off x="2828924" y="1405945"/>
          <a:ext cx="2314575" cy="1469755"/>
        </a:xfrm>
        <a:prstGeom prst="roundRect">
          <a:avLst>
            <a:gd name="adj" fmla="val 10000"/>
          </a:avLst>
        </a:prstGeom>
        <a:solidFill>
          <a:srgbClr val="A5EC8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808A4-4B22-47FE-944D-71424EFF1996}">
      <dsp:nvSpPr>
        <dsp:cNvPr id="0" name=""/>
        <dsp:cNvSpPr/>
      </dsp:nvSpPr>
      <dsp:spPr>
        <a:xfrm>
          <a:off x="3086099" y="1650262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Group 2 :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Donor Selected</a:t>
          </a:r>
          <a:endParaRPr lang="en-US" sz="2200" kern="1200" dirty="0"/>
        </a:p>
      </dsp:txBody>
      <dsp:txXfrm>
        <a:off x="3129147" y="1693310"/>
        <a:ext cx="2228479" cy="1383659"/>
      </dsp:txXfrm>
    </dsp:sp>
    <dsp:sp modelId="{0CC09EE9-3744-4402-817A-A054D9E8A193}">
      <dsp:nvSpPr>
        <dsp:cNvPr id="0" name=""/>
        <dsp:cNvSpPr/>
      </dsp:nvSpPr>
      <dsp:spPr>
        <a:xfrm>
          <a:off x="5657850" y="1405945"/>
          <a:ext cx="2314575" cy="1469755"/>
        </a:xfrm>
        <a:prstGeom prst="roundRect">
          <a:avLst>
            <a:gd name="adj" fmla="val 10000"/>
          </a:avLst>
        </a:prstGeom>
        <a:solidFill>
          <a:srgbClr val="33A91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8B61FE-ADF8-45CB-8FFB-233812B03824}">
      <dsp:nvSpPr>
        <dsp:cNvPr id="0" name=""/>
        <dsp:cNvSpPr/>
      </dsp:nvSpPr>
      <dsp:spPr>
        <a:xfrm>
          <a:off x="5915024" y="1650262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Group 3 :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Online Donor Selected</a:t>
          </a:r>
          <a:endParaRPr lang="en-US" sz="2200" kern="1200" dirty="0"/>
        </a:p>
      </dsp:txBody>
      <dsp:txXfrm>
        <a:off x="5958072" y="1693310"/>
        <a:ext cx="2228479" cy="13836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2FF9D-0014-4724-8187-76C0752A6037}">
      <dsp:nvSpPr>
        <dsp:cNvPr id="0" name=""/>
        <dsp:cNvSpPr/>
      </dsp:nvSpPr>
      <dsp:spPr>
        <a:xfrm>
          <a:off x="0" y="2819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FFAFAE-D267-4DC7-A252-970D6690997A}">
      <dsp:nvSpPr>
        <dsp:cNvPr id="0" name=""/>
        <dsp:cNvSpPr/>
      </dsp:nvSpPr>
      <dsp:spPr>
        <a:xfrm>
          <a:off x="0" y="2819"/>
          <a:ext cx="5000124" cy="1922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These applications stay at Vanier Secondary School</a:t>
          </a:r>
          <a:r>
            <a:rPr lang="en-CA" sz="2800" kern="1200" dirty="0"/>
            <a:t> and </a:t>
          </a:r>
          <a:r>
            <a:rPr lang="en-CA" sz="2800" b="1" kern="1200" dirty="0"/>
            <a:t>recipients are selected by the Vanier Bursary Committee</a:t>
          </a:r>
          <a:r>
            <a:rPr lang="en-US" sz="2800" b="1" kern="1200" dirty="0"/>
            <a:t>.</a:t>
          </a:r>
        </a:p>
      </dsp:txBody>
      <dsp:txXfrm>
        <a:off x="0" y="2819"/>
        <a:ext cx="5000124" cy="1922805"/>
      </dsp:txXfrm>
    </dsp:sp>
    <dsp:sp modelId="{32FEC221-84BC-4A10-B87E-A068ABF32115}">
      <dsp:nvSpPr>
        <dsp:cNvPr id="0" name=""/>
        <dsp:cNvSpPr/>
      </dsp:nvSpPr>
      <dsp:spPr>
        <a:xfrm>
          <a:off x="0" y="1925624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F51034-6AC5-4680-90C6-B450256FEB49}">
      <dsp:nvSpPr>
        <dsp:cNvPr id="0" name=""/>
        <dsp:cNvSpPr/>
      </dsp:nvSpPr>
      <dsp:spPr>
        <a:xfrm>
          <a:off x="0" y="2037300"/>
          <a:ext cx="5000124" cy="1922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You will need to complete </a:t>
          </a:r>
          <a:r>
            <a:rPr lang="en-US" sz="2800" b="1" kern="1200" dirty="0"/>
            <a:t>only one </a:t>
          </a:r>
          <a:r>
            <a:rPr lang="en-US" sz="2800" b="0" kern="1200" dirty="0"/>
            <a:t>bursary application </a:t>
          </a:r>
          <a:r>
            <a:rPr lang="en-US" sz="2800" kern="1200" dirty="0"/>
            <a:t>package.</a:t>
          </a:r>
        </a:p>
      </dsp:txBody>
      <dsp:txXfrm>
        <a:off x="0" y="2037300"/>
        <a:ext cx="5000124" cy="1922805"/>
      </dsp:txXfrm>
    </dsp:sp>
    <dsp:sp modelId="{71CA8D14-98FA-4224-9FE3-79F471CD4591}">
      <dsp:nvSpPr>
        <dsp:cNvPr id="0" name=""/>
        <dsp:cNvSpPr/>
      </dsp:nvSpPr>
      <dsp:spPr>
        <a:xfrm>
          <a:off x="0" y="3296161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3D2CED-D042-411A-85CB-06484CE745EA}">
      <dsp:nvSpPr>
        <dsp:cNvPr id="0" name=""/>
        <dsp:cNvSpPr/>
      </dsp:nvSpPr>
      <dsp:spPr>
        <a:xfrm>
          <a:off x="0" y="3522514"/>
          <a:ext cx="5000124" cy="1922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b="1" u="sng" kern="1200" dirty="0"/>
            <a:t>Read</a:t>
          </a:r>
          <a:r>
            <a:rPr lang="en-CA" sz="2800" b="1" kern="1200" dirty="0"/>
            <a:t> descriptions in booklet and mark your selections on the front page </a:t>
          </a:r>
          <a:r>
            <a:rPr lang="en-CA" sz="2800" kern="1200" dirty="0"/>
            <a:t>of the application form. Only select the ones that you qualify for.</a:t>
          </a:r>
          <a:endParaRPr lang="en-US" sz="2800" kern="1200" dirty="0"/>
        </a:p>
      </dsp:txBody>
      <dsp:txXfrm>
        <a:off x="0" y="3522514"/>
        <a:ext cx="5000124" cy="19228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15600F-4EC9-46D6-8F73-7B353BACBB95}">
      <dsp:nvSpPr>
        <dsp:cNvPr id="0" name=""/>
        <dsp:cNvSpPr/>
      </dsp:nvSpPr>
      <dsp:spPr>
        <a:xfrm>
          <a:off x="0" y="0"/>
          <a:ext cx="6556696" cy="811669"/>
        </a:xfrm>
        <a:prstGeom prst="roundRect">
          <a:avLst>
            <a:gd name="adj" fmla="val 10000"/>
          </a:avLst>
        </a:prstGeom>
        <a:solidFill>
          <a:srgbClr val="F8EE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tx1"/>
              </a:solidFill>
            </a:rPr>
            <a:t>Application Form</a:t>
          </a:r>
        </a:p>
      </dsp:txBody>
      <dsp:txXfrm>
        <a:off x="23773" y="23773"/>
        <a:ext cx="5612256" cy="764123"/>
      </dsp:txXfrm>
    </dsp:sp>
    <dsp:sp modelId="{248896F3-D3C4-4297-9DD7-934BD118A3BD}">
      <dsp:nvSpPr>
        <dsp:cNvPr id="0" name=""/>
        <dsp:cNvSpPr/>
      </dsp:nvSpPr>
      <dsp:spPr>
        <a:xfrm>
          <a:off x="549123" y="959245"/>
          <a:ext cx="6556696" cy="811669"/>
        </a:xfrm>
        <a:prstGeom prst="roundRect">
          <a:avLst>
            <a:gd name="adj" fmla="val 10000"/>
          </a:avLst>
        </a:prstGeom>
        <a:solidFill>
          <a:srgbClr val="F0DD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tx1"/>
              </a:solidFill>
            </a:rPr>
            <a:t>Letter of Introduction</a:t>
          </a:r>
        </a:p>
      </dsp:txBody>
      <dsp:txXfrm>
        <a:off x="572896" y="983018"/>
        <a:ext cx="5432442" cy="764123"/>
      </dsp:txXfrm>
    </dsp:sp>
    <dsp:sp modelId="{254E2BDA-4C25-4759-9C72-E8AFDCADB0C7}">
      <dsp:nvSpPr>
        <dsp:cNvPr id="0" name=""/>
        <dsp:cNvSpPr/>
      </dsp:nvSpPr>
      <dsp:spPr>
        <a:xfrm>
          <a:off x="1090050" y="1918490"/>
          <a:ext cx="6556696" cy="811669"/>
        </a:xfrm>
        <a:prstGeom prst="roundRect">
          <a:avLst>
            <a:gd name="adj" fmla="val 10000"/>
          </a:avLst>
        </a:prstGeom>
        <a:solidFill>
          <a:srgbClr val="EBD2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tx1"/>
              </a:solidFill>
            </a:rPr>
            <a:t>Reference Letter</a:t>
          </a:r>
        </a:p>
      </dsp:txBody>
      <dsp:txXfrm>
        <a:off x="1113823" y="1942263"/>
        <a:ext cx="5440638" cy="764123"/>
      </dsp:txXfrm>
    </dsp:sp>
    <dsp:sp modelId="{666C6D49-AD20-49CA-8E3E-2934EFBBA978}">
      <dsp:nvSpPr>
        <dsp:cNvPr id="0" name=""/>
        <dsp:cNvSpPr/>
      </dsp:nvSpPr>
      <dsp:spPr>
        <a:xfrm>
          <a:off x="1639174" y="2877735"/>
          <a:ext cx="6556696" cy="811669"/>
        </a:xfrm>
        <a:prstGeom prst="roundRect">
          <a:avLst>
            <a:gd name="adj" fmla="val 10000"/>
          </a:avLst>
        </a:prstGeom>
        <a:solidFill>
          <a:srgbClr val="DFBE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tx1"/>
              </a:solidFill>
            </a:rPr>
            <a:t>Transcript</a:t>
          </a:r>
        </a:p>
      </dsp:txBody>
      <dsp:txXfrm>
        <a:off x="1662947" y="2901508"/>
        <a:ext cx="5432442" cy="764123"/>
      </dsp:txXfrm>
    </dsp:sp>
    <dsp:sp modelId="{932B9968-5053-47FC-A4EC-563FBEF6A2E6}">
      <dsp:nvSpPr>
        <dsp:cNvPr id="0" name=""/>
        <dsp:cNvSpPr/>
      </dsp:nvSpPr>
      <dsp:spPr>
        <a:xfrm>
          <a:off x="6029111" y="621664"/>
          <a:ext cx="527584" cy="527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6147817" y="621664"/>
        <a:ext cx="290172" cy="397007"/>
      </dsp:txXfrm>
    </dsp:sp>
    <dsp:sp modelId="{325B6A82-F8C5-4B9E-B59D-878E98A02242}">
      <dsp:nvSpPr>
        <dsp:cNvPr id="0" name=""/>
        <dsp:cNvSpPr/>
      </dsp:nvSpPr>
      <dsp:spPr>
        <a:xfrm>
          <a:off x="6578235" y="1580910"/>
          <a:ext cx="527584" cy="527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400" kern="1200"/>
        </a:p>
      </dsp:txBody>
      <dsp:txXfrm>
        <a:off x="6696941" y="1580910"/>
        <a:ext cx="290172" cy="397007"/>
      </dsp:txXfrm>
    </dsp:sp>
    <dsp:sp modelId="{E1F52695-54C2-4C3B-8BEA-48641694D48D}">
      <dsp:nvSpPr>
        <dsp:cNvPr id="0" name=""/>
        <dsp:cNvSpPr/>
      </dsp:nvSpPr>
      <dsp:spPr>
        <a:xfrm>
          <a:off x="7119162" y="2540155"/>
          <a:ext cx="527584" cy="527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7237868" y="2540155"/>
        <a:ext cx="290172" cy="3970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603B7-8EC0-422D-9049-F97164AF9B65}">
      <dsp:nvSpPr>
        <dsp:cNvPr id="0" name=""/>
        <dsp:cNvSpPr/>
      </dsp:nvSpPr>
      <dsp:spPr>
        <a:xfrm>
          <a:off x="0" y="2663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CA62BC-E5C0-477B-AE4B-EAC688220B1A}">
      <dsp:nvSpPr>
        <dsp:cNvPr id="0" name=""/>
        <dsp:cNvSpPr/>
      </dsp:nvSpPr>
      <dsp:spPr>
        <a:xfrm>
          <a:off x="0" y="2663"/>
          <a:ext cx="5000124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These applications are given</a:t>
          </a:r>
          <a:r>
            <a:rPr lang="en-US" sz="2800" b="1" kern="1200" dirty="0"/>
            <a:t> directly to the donor</a:t>
          </a:r>
          <a:r>
            <a:rPr lang="en-CA" sz="2800" b="1" kern="1200" dirty="0"/>
            <a:t>s</a:t>
          </a:r>
          <a:r>
            <a:rPr lang="en-CA" sz="2800" kern="1200" dirty="0"/>
            <a:t> to select bursary recipients</a:t>
          </a:r>
          <a:r>
            <a:rPr lang="en-US" sz="2800" kern="1200" dirty="0"/>
            <a:t>.</a:t>
          </a:r>
        </a:p>
      </dsp:txBody>
      <dsp:txXfrm>
        <a:off x="0" y="2663"/>
        <a:ext cx="5000124" cy="1816197"/>
      </dsp:txXfrm>
    </dsp:sp>
    <dsp:sp modelId="{7671BAC3-96E0-4BCD-8E44-29F7FAB9E097}">
      <dsp:nvSpPr>
        <dsp:cNvPr id="0" name=""/>
        <dsp:cNvSpPr/>
      </dsp:nvSpPr>
      <dsp:spPr>
        <a:xfrm>
          <a:off x="0" y="1583463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CC1A78-E994-419D-A7F9-BD4917D067C6}">
      <dsp:nvSpPr>
        <dsp:cNvPr id="0" name=""/>
        <dsp:cNvSpPr/>
      </dsp:nvSpPr>
      <dsp:spPr>
        <a:xfrm>
          <a:off x="0" y="1692108"/>
          <a:ext cx="5000124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/>
            <a:t>For the donor selected bursaries y</a:t>
          </a:r>
          <a:r>
            <a:rPr lang="en-US" sz="2800" kern="1200" dirty="0" err="1"/>
            <a:t>ou</a:t>
          </a:r>
          <a:r>
            <a:rPr lang="en-US" sz="2800" kern="1200" dirty="0"/>
            <a:t> will need </a:t>
          </a:r>
          <a:r>
            <a:rPr lang="en-CA" sz="2800" b="0" kern="1200" dirty="0"/>
            <a:t>an application form </a:t>
          </a:r>
          <a:r>
            <a:rPr lang="en-US" sz="2800" b="1" kern="1200" dirty="0"/>
            <a:t>for each b</a:t>
          </a:r>
          <a:r>
            <a:rPr lang="en-CA" sz="2800" b="1" kern="1200" dirty="0" err="1"/>
            <a:t>ursary</a:t>
          </a:r>
          <a:r>
            <a:rPr lang="en-CA" sz="2800" b="1" kern="1200" dirty="0"/>
            <a:t> or </a:t>
          </a:r>
          <a:r>
            <a:rPr lang="en-US" sz="2800" b="1" kern="1200" dirty="0"/>
            <a:t>scholarship</a:t>
          </a:r>
          <a:r>
            <a:rPr lang="en-CA" sz="2800" b="1" kern="1200" dirty="0"/>
            <a:t> you are applying for</a:t>
          </a:r>
          <a:r>
            <a:rPr lang="en-US" sz="2800" b="1" kern="1200" dirty="0"/>
            <a:t>.</a:t>
          </a:r>
        </a:p>
      </dsp:txBody>
      <dsp:txXfrm>
        <a:off x="0" y="1692108"/>
        <a:ext cx="5000124" cy="1816197"/>
      </dsp:txXfrm>
    </dsp:sp>
    <dsp:sp modelId="{F1C2CBB2-3978-4418-AF03-C0B365A202C1}">
      <dsp:nvSpPr>
        <dsp:cNvPr id="0" name=""/>
        <dsp:cNvSpPr/>
      </dsp:nvSpPr>
      <dsp:spPr>
        <a:xfrm>
          <a:off x="0" y="3635058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3C5EC9-F604-48B2-A9AD-6D186BE2C83E}">
      <dsp:nvSpPr>
        <dsp:cNvPr id="0" name=""/>
        <dsp:cNvSpPr/>
      </dsp:nvSpPr>
      <dsp:spPr>
        <a:xfrm>
          <a:off x="0" y="3635058"/>
          <a:ext cx="5000124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/>
            <a:t>Please </a:t>
          </a:r>
          <a:r>
            <a:rPr lang="en-US" sz="2800" kern="1200" dirty="0"/>
            <a:t>read </a:t>
          </a:r>
          <a:r>
            <a:rPr lang="en-CA" sz="2800" kern="1200" dirty="0"/>
            <a:t>descriptions </a:t>
          </a:r>
          <a:r>
            <a:rPr lang="en-US" sz="2800" kern="1200" dirty="0"/>
            <a:t>carefully as </a:t>
          </a:r>
          <a:r>
            <a:rPr lang="en-US" sz="2800" b="1" kern="1200" dirty="0"/>
            <a:t>some bursaries require a special application form</a:t>
          </a:r>
          <a:r>
            <a:rPr lang="en-US" sz="2800" kern="1200" dirty="0"/>
            <a:t>. These are available in the counselling office.</a:t>
          </a:r>
        </a:p>
      </dsp:txBody>
      <dsp:txXfrm>
        <a:off x="0" y="3635058"/>
        <a:ext cx="5000124" cy="18161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15600F-4EC9-46D6-8F73-7B353BACBB95}">
      <dsp:nvSpPr>
        <dsp:cNvPr id="0" name=""/>
        <dsp:cNvSpPr/>
      </dsp:nvSpPr>
      <dsp:spPr>
        <a:xfrm>
          <a:off x="0" y="0"/>
          <a:ext cx="6556696" cy="811669"/>
        </a:xfrm>
        <a:prstGeom prst="roundRect">
          <a:avLst>
            <a:gd name="adj" fmla="val 10000"/>
          </a:avLst>
        </a:prstGeom>
        <a:solidFill>
          <a:srgbClr val="D0EB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Special Application Form (if applicable)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Followed by the Vanier Application Form</a:t>
          </a:r>
        </a:p>
      </dsp:txBody>
      <dsp:txXfrm>
        <a:off x="23773" y="23773"/>
        <a:ext cx="5612256" cy="764123"/>
      </dsp:txXfrm>
    </dsp:sp>
    <dsp:sp modelId="{248896F3-D3C4-4297-9DD7-934BD118A3BD}">
      <dsp:nvSpPr>
        <dsp:cNvPr id="0" name=""/>
        <dsp:cNvSpPr/>
      </dsp:nvSpPr>
      <dsp:spPr>
        <a:xfrm>
          <a:off x="549123" y="959245"/>
          <a:ext cx="6556696" cy="811669"/>
        </a:xfrm>
        <a:prstGeom prst="roundRect">
          <a:avLst>
            <a:gd name="adj" fmla="val 10000"/>
          </a:avLst>
        </a:prstGeom>
        <a:solidFill>
          <a:srgbClr val="A5EC8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Letter of Introduction</a:t>
          </a:r>
        </a:p>
      </dsp:txBody>
      <dsp:txXfrm>
        <a:off x="572896" y="983018"/>
        <a:ext cx="5432442" cy="764123"/>
      </dsp:txXfrm>
    </dsp:sp>
    <dsp:sp modelId="{254E2BDA-4C25-4759-9C72-E8AFDCADB0C7}">
      <dsp:nvSpPr>
        <dsp:cNvPr id="0" name=""/>
        <dsp:cNvSpPr/>
      </dsp:nvSpPr>
      <dsp:spPr>
        <a:xfrm>
          <a:off x="1090050" y="1918490"/>
          <a:ext cx="6556696" cy="81166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Reference Letter</a:t>
          </a:r>
        </a:p>
      </dsp:txBody>
      <dsp:txXfrm>
        <a:off x="1113823" y="1942263"/>
        <a:ext cx="5440638" cy="764123"/>
      </dsp:txXfrm>
    </dsp:sp>
    <dsp:sp modelId="{666C6D49-AD20-49CA-8E3E-2934EFBBA978}">
      <dsp:nvSpPr>
        <dsp:cNvPr id="0" name=""/>
        <dsp:cNvSpPr/>
      </dsp:nvSpPr>
      <dsp:spPr>
        <a:xfrm>
          <a:off x="1639174" y="2877735"/>
          <a:ext cx="6556696" cy="811669"/>
        </a:xfrm>
        <a:prstGeom prst="roundRect">
          <a:avLst>
            <a:gd name="adj" fmla="val 10000"/>
          </a:avLst>
        </a:prstGeom>
        <a:solidFill>
          <a:srgbClr val="3A901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Transcript</a:t>
          </a:r>
        </a:p>
      </dsp:txBody>
      <dsp:txXfrm>
        <a:off x="1662947" y="2901508"/>
        <a:ext cx="5432442" cy="764123"/>
      </dsp:txXfrm>
    </dsp:sp>
    <dsp:sp modelId="{932B9968-5053-47FC-A4EC-563FBEF6A2E6}">
      <dsp:nvSpPr>
        <dsp:cNvPr id="0" name=""/>
        <dsp:cNvSpPr/>
      </dsp:nvSpPr>
      <dsp:spPr>
        <a:xfrm>
          <a:off x="6029111" y="621664"/>
          <a:ext cx="527584" cy="527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6147817" y="621664"/>
        <a:ext cx="290172" cy="397007"/>
      </dsp:txXfrm>
    </dsp:sp>
    <dsp:sp modelId="{325B6A82-F8C5-4B9E-B59D-878E98A02242}">
      <dsp:nvSpPr>
        <dsp:cNvPr id="0" name=""/>
        <dsp:cNvSpPr/>
      </dsp:nvSpPr>
      <dsp:spPr>
        <a:xfrm>
          <a:off x="6578235" y="1580910"/>
          <a:ext cx="527584" cy="527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400" kern="1200"/>
        </a:p>
      </dsp:txBody>
      <dsp:txXfrm>
        <a:off x="6696941" y="1580910"/>
        <a:ext cx="290172" cy="397007"/>
      </dsp:txXfrm>
    </dsp:sp>
    <dsp:sp modelId="{E1F52695-54C2-4C3B-8BEA-48641694D48D}">
      <dsp:nvSpPr>
        <dsp:cNvPr id="0" name=""/>
        <dsp:cNvSpPr/>
      </dsp:nvSpPr>
      <dsp:spPr>
        <a:xfrm>
          <a:off x="7119162" y="2540155"/>
          <a:ext cx="527584" cy="527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7237868" y="2540155"/>
        <a:ext cx="290172" cy="3970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603B7-8EC0-422D-9049-F97164AF9B65}">
      <dsp:nvSpPr>
        <dsp:cNvPr id="0" name=""/>
        <dsp:cNvSpPr/>
      </dsp:nvSpPr>
      <dsp:spPr>
        <a:xfrm>
          <a:off x="0" y="820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CA62BC-E5C0-477B-AE4B-EAC688220B1A}">
      <dsp:nvSpPr>
        <dsp:cNvPr id="0" name=""/>
        <dsp:cNvSpPr/>
      </dsp:nvSpPr>
      <dsp:spPr>
        <a:xfrm>
          <a:off x="0" y="0"/>
          <a:ext cx="5000124" cy="2238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These applications are </a:t>
          </a:r>
          <a:r>
            <a:rPr lang="en-US" sz="2800" b="1" kern="1200" dirty="0"/>
            <a:t>sent </a:t>
          </a:r>
          <a:r>
            <a:rPr lang="en-US" sz="2800" b="1" u="sng" kern="1200" dirty="0"/>
            <a:t>by you </a:t>
          </a:r>
          <a:r>
            <a:rPr lang="en-US" sz="2800" b="1" kern="1200" dirty="0"/>
            <a:t>directly to the donor</a:t>
          </a:r>
          <a:r>
            <a:rPr lang="en-CA" sz="2800" b="1" kern="1200" dirty="0"/>
            <a:t>s. </a:t>
          </a:r>
          <a:r>
            <a:rPr lang="en-US" sz="2800" kern="1200" dirty="0"/>
            <a:t>Do not hand in to the counselling office.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0" y="0"/>
        <a:ext cx="5000124" cy="2238492"/>
      </dsp:txXfrm>
    </dsp:sp>
    <dsp:sp modelId="{7671BAC3-96E0-4BCD-8E44-29F7FAB9E097}">
      <dsp:nvSpPr>
        <dsp:cNvPr id="0" name=""/>
        <dsp:cNvSpPr/>
      </dsp:nvSpPr>
      <dsp:spPr>
        <a:xfrm>
          <a:off x="0" y="2036099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CC1A78-E994-419D-A7F9-BD4917D067C6}">
      <dsp:nvSpPr>
        <dsp:cNvPr id="0" name=""/>
        <dsp:cNvSpPr/>
      </dsp:nvSpPr>
      <dsp:spPr>
        <a:xfrm>
          <a:off x="0" y="1519906"/>
          <a:ext cx="5000124" cy="1567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800" kern="1200" dirty="0"/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/>
            <a:t>Y</a:t>
          </a:r>
          <a:r>
            <a:rPr lang="en-US" sz="2800" kern="1200" dirty="0" err="1"/>
            <a:t>ou</a:t>
          </a:r>
          <a:r>
            <a:rPr lang="en-US" sz="2800" kern="1200" dirty="0"/>
            <a:t> will need </a:t>
          </a:r>
          <a:r>
            <a:rPr lang="en-CA" sz="2800" b="1" kern="1200" dirty="0"/>
            <a:t>to follow the directions given in the descriptions.</a:t>
          </a:r>
          <a:endParaRPr lang="en-US" sz="2800" b="1" kern="1200" dirty="0"/>
        </a:p>
      </dsp:txBody>
      <dsp:txXfrm>
        <a:off x="0" y="1519906"/>
        <a:ext cx="5000124" cy="1567878"/>
      </dsp:txXfrm>
    </dsp:sp>
    <dsp:sp modelId="{F1C2CBB2-3978-4418-AF03-C0B365A202C1}">
      <dsp:nvSpPr>
        <dsp:cNvPr id="0" name=""/>
        <dsp:cNvSpPr/>
      </dsp:nvSpPr>
      <dsp:spPr>
        <a:xfrm>
          <a:off x="0" y="4068776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3C5EC9-F604-48B2-A9AD-6D186BE2C83E}">
      <dsp:nvSpPr>
        <dsp:cNvPr id="0" name=""/>
        <dsp:cNvSpPr/>
      </dsp:nvSpPr>
      <dsp:spPr>
        <a:xfrm>
          <a:off x="0" y="3583022"/>
          <a:ext cx="5000124" cy="1499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800" kern="1200" dirty="0"/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/>
            <a:t>Please </a:t>
          </a:r>
          <a:r>
            <a:rPr lang="en-US" sz="2800" kern="1200" dirty="0"/>
            <a:t>read </a:t>
          </a:r>
          <a:r>
            <a:rPr lang="en-CA" sz="2800" kern="1200" dirty="0"/>
            <a:t>descriptions </a:t>
          </a:r>
          <a:r>
            <a:rPr lang="en-US" sz="2800" kern="1200" dirty="0"/>
            <a:t>carefully as </a:t>
          </a:r>
          <a:r>
            <a:rPr lang="en-US" sz="2800" b="0" kern="1200" dirty="0"/>
            <a:t>they all have </a:t>
          </a:r>
          <a:r>
            <a:rPr lang="en-US" sz="2800" b="1" kern="1200" dirty="0"/>
            <a:t>different application deadlines.</a:t>
          </a:r>
          <a:endParaRPr lang="en-US" sz="2800" kern="1200" dirty="0"/>
        </a:p>
      </dsp:txBody>
      <dsp:txXfrm>
        <a:off x="0" y="3583022"/>
        <a:ext cx="5000124" cy="14993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B4D46-E143-439F-A9AE-EB6E106F0AC4}">
      <dsp:nvSpPr>
        <dsp:cNvPr id="0" name=""/>
        <dsp:cNvSpPr/>
      </dsp:nvSpPr>
      <dsp:spPr>
        <a:xfrm>
          <a:off x="751072" y="0"/>
          <a:ext cx="780732" cy="7807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0FFD08-8E87-4233-B26E-2E82CE13C102}">
      <dsp:nvSpPr>
        <dsp:cNvPr id="0" name=""/>
        <dsp:cNvSpPr/>
      </dsp:nvSpPr>
      <dsp:spPr>
        <a:xfrm>
          <a:off x="78394" y="859634"/>
          <a:ext cx="2216620" cy="84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66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</a:t>
          </a:r>
        </a:p>
        <a:p>
          <a:pPr marL="0" lvl="0" indent="0" algn="ctr" defTabSz="266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Group 1 &amp; 2 Application deadline is</a:t>
          </a:r>
          <a:r>
            <a:rPr lang="en-CA" sz="2000" b="1" kern="1200" dirty="0"/>
            <a:t> February</a:t>
          </a:r>
          <a:r>
            <a:rPr lang="en-US" sz="2000" b="1" kern="1200" dirty="0"/>
            <a:t> 27</a:t>
          </a:r>
          <a:r>
            <a:rPr lang="en-CA" sz="2000" b="1" kern="1200" baseline="30000" dirty="0" err="1"/>
            <a:t>th</a:t>
          </a:r>
          <a:r>
            <a:rPr lang="en-US" sz="2000" b="1" kern="1200" dirty="0"/>
            <a:t>, 2026 @ 3:15</a:t>
          </a:r>
          <a:r>
            <a:rPr lang="en-CA" sz="2000" b="1" kern="1200" dirty="0"/>
            <a:t> pm. </a:t>
          </a:r>
          <a:endParaRPr lang="en-US" sz="2000" b="1" kern="1200" dirty="0"/>
        </a:p>
      </dsp:txBody>
      <dsp:txXfrm>
        <a:off x="78394" y="859634"/>
        <a:ext cx="2216620" cy="846144"/>
      </dsp:txXfrm>
    </dsp:sp>
    <dsp:sp modelId="{F4023A4F-F486-4487-B271-AEF12627C35E}">
      <dsp:nvSpPr>
        <dsp:cNvPr id="0" name=""/>
        <dsp:cNvSpPr/>
      </dsp:nvSpPr>
      <dsp:spPr>
        <a:xfrm>
          <a:off x="3620672" y="100923"/>
          <a:ext cx="567998" cy="571956"/>
        </a:xfrm>
        <a:prstGeom prst="noSmoking">
          <a:avLst/>
        </a:prstGeom>
        <a:solidFill>
          <a:srgbClr val="D0EBC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D2BF06-B49E-48B0-BC18-F6EED5770639}">
      <dsp:nvSpPr>
        <dsp:cNvPr id="0" name=""/>
        <dsp:cNvSpPr/>
      </dsp:nvSpPr>
      <dsp:spPr>
        <a:xfrm>
          <a:off x="2586489" y="522679"/>
          <a:ext cx="2304982" cy="84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000" kern="1200" dirty="0"/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/>
            <a:t>Late applications will not be accepted.</a:t>
          </a:r>
          <a:endParaRPr lang="en-US" sz="2000" b="1" kern="1200" dirty="0"/>
        </a:p>
      </dsp:txBody>
      <dsp:txXfrm>
        <a:off x="2586489" y="522679"/>
        <a:ext cx="2304982" cy="846144"/>
      </dsp:txXfrm>
    </dsp:sp>
    <dsp:sp modelId="{7A3B644B-4274-4BC2-8BBD-3A0DD95D827A}">
      <dsp:nvSpPr>
        <dsp:cNvPr id="0" name=""/>
        <dsp:cNvSpPr/>
      </dsp:nvSpPr>
      <dsp:spPr>
        <a:xfrm>
          <a:off x="679017" y="2442303"/>
          <a:ext cx="780732" cy="7807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E21DDA-4CC6-4A67-B78E-E74D16B0A140}">
      <dsp:nvSpPr>
        <dsp:cNvPr id="0" name=""/>
        <dsp:cNvSpPr/>
      </dsp:nvSpPr>
      <dsp:spPr>
        <a:xfrm>
          <a:off x="0" y="3119475"/>
          <a:ext cx="2263863" cy="84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/>
              <a:ea typeface="+mn-ea"/>
              <a:cs typeface="+mn-cs"/>
            </a:rPr>
            <a:t>Staple each application package together in the proper order. Do not place in envelopes or folders.</a:t>
          </a:r>
        </a:p>
      </dsp:txBody>
      <dsp:txXfrm>
        <a:off x="0" y="3119475"/>
        <a:ext cx="2263863" cy="846144"/>
      </dsp:txXfrm>
    </dsp:sp>
    <dsp:sp modelId="{05CBD48B-10B6-45DE-ACE9-DDBFC0B079A3}">
      <dsp:nvSpPr>
        <dsp:cNvPr id="0" name=""/>
        <dsp:cNvSpPr/>
      </dsp:nvSpPr>
      <dsp:spPr>
        <a:xfrm>
          <a:off x="3529237" y="2442303"/>
          <a:ext cx="780732" cy="7807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A2D8A3-46C3-4F4D-8DDC-9F9654F8C0B5}">
      <dsp:nvSpPr>
        <dsp:cNvPr id="0" name=""/>
        <dsp:cNvSpPr/>
      </dsp:nvSpPr>
      <dsp:spPr>
        <a:xfrm>
          <a:off x="2568957" y="2696394"/>
          <a:ext cx="2431166" cy="84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Calibri"/>
            <a:ea typeface="+mn-ea"/>
            <a:cs typeface="+mn-cs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/>
              <a:ea typeface="+mn-ea"/>
              <a:cs typeface="+mn-cs"/>
            </a:rPr>
            <a:t>Hand in to </a:t>
          </a:r>
          <a:r>
            <a:rPr lang="en-CA" sz="2000" b="1" kern="1200" dirty="0">
              <a:latin typeface="Calibri"/>
              <a:ea typeface="+mn-ea"/>
              <a:cs typeface="+mn-cs"/>
            </a:rPr>
            <a:t>the counselling office</a:t>
          </a:r>
          <a:r>
            <a:rPr lang="en-US" sz="2000" b="1" kern="1200" dirty="0"/>
            <a:t>.</a:t>
          </a:r>
          <a:r>
            <a:rPr lang="en-CA" sz="2000" b="1" kern="1200" dirty="0"/>
            <a:t> </a:t>
          </a:r>
          <a:endParaRPr lang="en-US" sz="2000" b="1" kern="1200" dirty="0"/>
        </a:p>
      </dsp:txBody>
      <dsp:txXfrm>
        <a:off x="2568957" y="2696394"/>
        <a:ext cx="2431166" cy="846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404E1-3F67-41A7-B55F-B8F295F2CCCA}" type="datetimeFigureOut">
              <a:rPr lang="en-CA" smtClean="0"/>
              <a:t>2026-01-07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6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6046C-42AE-42C2-BF40-2A97F066D6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1365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6046C-42AE-42C2-BF40-2A97F066D6B5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4571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6046C-42AE-42C2-BF40-2A97F066D6B5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225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6046C-42AE-42C2-BF40-2A97F066D6B5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0043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6046C-42AE-42C2-BF40-2A97F066D6B5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5352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6046C-42AE-42C2-BF40-2A97F066D6B5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6893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6046C-42AE-42C2-BF40-2A97F066D6B5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8964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6046C-42AE-42C2-BF40-2A97F066D6B5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8160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6046C-42AE-42C2-BF40-2A97F066D6B5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3342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6046C-42AE-42C2-BF40-2A97F066D6B5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6741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6046C-42AE-42C2-BF40-2A97F066D6B5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1687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6046C-42AE-42C2-BF40-2A97F066D6B5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1953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6046C-42AE-42C2-BF40-2A97F066D6B5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4462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6046C-42AE-42C2-BF40-2A97F066D6B5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7408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6046C-42AE-42C2-BF40-2A97F066D6B5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09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6046C-42AE-42C2-BF40-2A97F066D6B5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7747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6046C-42AE-42C2-BF40-2A97F066D6B5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3569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6046C-42AE-42C2-BF40-2A97F066D6B5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4144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6046C-42AE-42C2-BF40-2A97F066D6B5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1884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71.sharepoint.com/sites/GPVanierSecondary-Office/Shared%20Documents/Office/Bursary/2025-2026/Brag-Sheet_Reference-Letter_fillable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Rectangle 1138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459" y="4268226"/>
            <a:ext cx="7889082" cy="1200329"/>
          </a:xfrm>
        </p:spPr>
        <p:txBody>
          <a:bodyPr wrap="square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CA" sz="4900" dirty="0">
                <a:solidFill>
                  <a:schemeClr val="bg1"/>
                </a:solidFill>
              </a:rPr>
              <a:t>GP Vanier</a:t>
            </a:r>
            <a:br>
              <a:rPr lang="en-CA" sz="4900" dirty="0">
                <a:solidFill>
                  <a:schemeClr val="bg1"/>
                </a:solidFill>
              </a:rPr>
            </a:br>
            <a:r>
              <a:rPr lang="en-CA" sz="4900" dirty="0">
                <a:solidFill>
                  <a:schemeClr val="bg1"/>
                </a:solidFill>
              </a:rPr>
              <a:t>Bursary and Scholarship Guide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3239" y="5423022"/>
            <a:ext cx="4937522" cy="1075952"/>
          </a:xfrm>
        </p:spPr>
        <p:txBody>
          <a:bodyPr anchor="t">
            <a:normAutofit/>
          </a:bodyPr>
          <a:lstStyle/>
          <a:p>
            <a:r>
              <a:rPr lang="en-CA" sz="4000" dirty="0">
                <a:solidFill>
                  <a:schemeClr val="bg1"/>
                </a:solidFill>
              </a:rPr>
              <a:t>2026</a:t>
            </a:r>
          </a:p>
        </p:txBody>
      </p:sp>
      <p:pic>
        <p:nvPicPr>
          <p:cNvPr id="1036" name="Picture 12" descr="Graduation: Moving Toward a Greener, Brighter Future | Moving Happiness Home">
            <a:extLst>
              <a:ext uri="{FF2B5EF4-FFF2-40B4-BE49-F238E27FC236}">
                <a16:creationId xmlns:a16="http://schemas.microsoft.com/office/drawing/2014/main" id="{94A125CF-1B66-70E3-9167-80F0663F1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1" b="13089"/>
          <a:stretch>
            <a:fillRect/>
          </a:stretch>
        </p:blipFill>
        <p:spPr bwMode="auto">
          <a:xfrm>
            <a:off x="20" y="10"/>
            <a:ext cx="9143980" cy="3657590"/>
          </a:xfrm>
          <a:custGeom>
            <a:avLst/>
            <a:gdLst/>
            <a:ahLst/>
            <a:cxnLst/>
            <a:rect l="l" t="t" r="r" b="b"/>
            <a:pathLst>
              <a:path w="12192000" h="3657600">
                <a:moveTo>
                  <a:pt x="7230262" y="3468462"/>
                </a:moveTo>
                <a:lnTo>
                  <a:pt x="7197115" y="3474938"/>
                </a:lnTo>
                <a:lnTo>
                  <a:pt x="7214545" y="3473344"/>
                </a:lnTo>
                <a:cubicBezTo>
                  <a:pt x="7220308" y="3472558"/>
                  <a:pt x="7225785" y="3471224"/>
                  <a:pt x="7230262" y="3468462"/>
                </a:cubicBezTo>
                <a:close/>
                <a:moveTo>
                  <a:pt x="7009120" y="3411863"/>
                </a:moveTo>
                <a:lnTo>
                  <a:pt x="7021563" y="3422955"/>
                </a:lnTo>
                <a:lnTo>
                  <a:pt x="7021563" y="3422954"/>
                </a:lnTo>
                <a:close/>
                <a:moveTo>
                  <a:pt x="7768443" y="3303674"/>
                </a:moveTo>
                <a:lnTo>
                  <a:pt x="7768443" y="3303675"/>
                </a:lnTo>
                <a:lnTo>
                  <a:pt x="7792447" y="3326153"/>
                </a:lnTo>
                <a:cubicBezTo>
                  <a:pt x="7785969" y="3320057"/>
                  <a:pt x="7779301" y="3313961"/>
                  <a:pt x="7768443" y="3303674"/>
                </a:cubicBezTo>
                <a:close/>
                <a:moveTo>
                  <a:pt x="4038748" y="3301555"/>
                </a:moveTo>
                <a:lnTo>
                  <a:pt x="4030517" y="3313199"/>
                </a:lnTo>
                <a:cubicBezTo>
                  <a:pt x="4026230" y="3321105"/>
                  <a:pt x="4021242" y="3327345"/>
                  <a:pt x="4015609" y="3332050"/>
                </a:cubicBezTo>
                <a:lnTo>
                  <a:pt x="3996845" y="3341704"/>
                </a:lnTo>
                <a:cubicBezTo>
                  <a:pt x="4010562" y="3338155"/>
                  <a:pt x="4021944" y="3329011"/>
                  <a:pt x="4030518" y="3313199"/>
                </a:cubicBezTo>
                <a:close/>
                <a:moveTo>
                  <a:pt x="6245343" y="3298149"/>
                </a:moveTo>
                <a:lnTo>
                  <a:pt x="6274406" y="3304945"/>
                </a:lnTo>
                <a:lnTo>
                  <a:pt x="6291247" y="3311262"/>
                </a:lnTo>
                <a:lnTo>
                  <a:pt x="6291385" y="3311314"/>
                </a:lnTo>
                <a:lnTo>
                  <a:pt x="6306284" y="3317152"/>
                </a:lnTo>
                <a:lnTo>
                  <a:pt x="6308075" y="3317568"/>
                </a:lnTo>
                <a:lnTo>
                  <a:pt x="6313855" y="3319733"/>
                </a:lnTo>
                <a:cubicBezTo>
                  <a:pt x="6321454" y="3322121"/>
                  <a:pt x="6329151" y="3323858"/>
                  <a:pt x="6337048" y="3324296"/>
                </a:cubicBezTo>
                <a:lnTo>
                  <a:pt x="6308075" y="3317568"/>
                </a:lnTo>
                <a:lnTo>
                  <a:pt x="6291385" y="3311314"/>
                </a:lnTo>
                <a:lnTo>
                  <a:pt x="6276197" y="3305364"/>
                </a:lnTo>
                <a:lnTo>
                  <a:pt x="6274406" y="3304945"/>
                </a:lnTo>
                <a:lnTo>
                  <a:pt x="6268613" y="3302771"/>
                </a:lnTo>
                <a:cubicBezTo>
                  <a:pt x="6260996" y="3300370"/>
                  <a:pt x="6253273" y="3298613"/>
                  <a:pt x="6245343" y="3298149"/>
                </a:cubicBezTo>
                <a:close/>
                <a:moveTo>
                  <a:pt x="6558837" y="3268317"/>
                </a:moveTo>
                <a:cubicBezTo>
                  <a:pt x="6548970" y="3267668"/>
                  <a:pt x="6539355" y="3268073"/>
                  <a:pt x="6529984" y="3269763"/>
                </a:cubicBezTo>
                <a:lnTo>
                  <a:pt x="6589207" y="3273193"/>
                </a:lnTo>
                <a:cubicBezTo>
                  <a:pt x="6578825" y="3270668"/>
                  <a:pt x="6568705" y="3268966"/>
                  <a:pt x="6558837" y="3268317"/>
                </a:cubicBezTo>
                <a:close/>
                <a:moveTo>
                  <a:pt x="4834454" y="3207659"/>
                </a:moveTo>
                <a:cubicBezTo>
                  <a:pt x="4849504" y="3224138"/>
                  <a:pt x="4866316" y="3230376"/>
                  <a:pt x="4883986" y="3231901"/>
                </a:cubicBezTo>
                <a:lnTo>
                  <a:pt x="4858238" y="3225387"/>
                </a:lnTo>
                <a:cubicBezTo>
                  <a:pt x="4849945" y="3221578"/>
                  <a:pt x="4841981" y="3215898"/>
                  <a:pt x="4834454" y="3207659"/>
                </a:cubicBezTo>
                <a:close/>
                <a:moveTo>
                  <a:pt x="5056443" y="3205325"/>
                </a:moveTo>
                <a:lnTo>
                  <a:pt x="5072589" y="3206105"/>
                </a:lnTo>
                <a:cubicBezTo>
                  <a:pt x="5078053" y="3207563"/>
                  <a:pt x="5083590" y="3210326"/>
                  <a:pt x="5089162" y="3214707"/>
                </a:cubicBezTo>
                <a:cubicBezTo>
                  <a:pt x="5078020" y="3205944"/>
                  <a:pt x="5067015" y="3203658"/>
                  <a:pt x="5056443" y="3205325"/>
                </a:cubicBezTo>
                <a:close/>
                <a:moveTo>
                  <a:pt x="739852" y="2905443"/>
                </a:moveTo>
                <a:cubicBezTo>
                  <a:pt x="733899" y="2911992"/>
                  <a:pt x="728660" y="2919613"/>
                  <a:pt x="724278" y="2926662"/>
                </a:cubicBezTo>
                <a:cubicBezTo>
                  <a:pt x="719849" y="2933806"/>
                  <a:pt x="714527" y="2939152"/>
                  <a:pt x="708621" y="2942822"/>
                </a:cubicBezTo>
                <a:lnTo>
                  <a:pt x="691439" y="2948297"/>
                </a:lnTo>
                <a:lnTo>
                  <a:pt x="708622" y="2942822"/>
                </a:lnTo>
                <a:cubicBezTo>
                  <a:pt x="714527" y="2939152"/>
                  <a:pt x="719849" y="2933806"/>
                  <a:pt x="724279" y="2926662"/>
                </a:cubicBezTo>
                <a:cubicBezTo>
                  <a:pt x="728660" y="2919613"/>
                  <a:pt x="733899" y="2911992"/>
                  <a:pt x="739852" y="2905443"/>
                </a:cubicBezTo>
                <a:close/>
                <a:moveTo>
                  <a:pt x="8934151" y="2836933"/>
                </a:moveTo>
                <a:cubicBezTo>
                  <a:pt x="8940248" y="2842173"/>
                  <a:pt x="8947058" y="2847506"/>
                  <a:pt x="8954249" y="2851864"/>
                </a:cubicBezTo>
                <a:lnTo>
                  <a:pt x="8962389" y="2855163"/>
                </a:lnTo>
                <a:lnTo>
                  <a:pt x="8954250" y="2851864"/>
                </a:lnTo>
                <a:cubicBezTo>
                  <a:pt x="8947058" y="2847506"/>
                  <a:pt x="8940248" y="2842173"/>
                  <a:pt x="8934151" y="2836933"/>
                </a:cubicBezTo>
                <a:close/>
                <a:moveTo>
                  <a:pt x="2314816" y="2835337"/>
                </a:moveTo>
                <a:cubicBezTo>
                  <a:pt x="2309720" y="2836314"/>
                  <a:pt x="2304339" y="2838362"/>
                  <a:pt x="2300909" y="2840743"/>
                </a:cubicBezTo>
                <a:cubicBezTo>
                  <a:pt x="2267856" y="2863985"/>
                  <a:pt x="2242281" y="2875891"/>
                  <a:pt x="2216515" y="2876487"/>
                </a:cubicBezTo>
                <a:cubicBezTo>
                  <a:pt x="2242281" y="2875891"/>
                  <a:pt x="2267856" y="2863985"/>
                  <a:pt x="2300910" y="2840743"/>
                </a:cubicBezTo>
                <a:close/>
                <a:moveTo>
                  <a:pt x="1916629" y="2813600"/>
                </a:moveTo>
                <a:lnTo>
                  <a:pt x="1907132" y="2816930"/>
                </a:lnTo>
                <a:lnTo>
                  <a:pt x="1866619" y="2826615"/>
                </a:lnTo>
                <a:lnTo>
                  <a:pt x="1907133" y="2816930"/>
                </a:lnTo>
                <a:close/>
                <a:moveTo>
                  <a:pt x="2058204" y="2802832"/>
                </a:moveTo>
                <a:cubicBezTo>
                  <a:pt x="2076636" y="2804546"/>
                  <a:pt x="2095174" y="2805403"/>
                  <a:pt x="2108194" y="2817539"/>
                </a:cubicBezTo>
                <a:cubicBezTo>
                  <a:pt x="2095175" y="2805403"/>
                  <a:pt x="2076636" y="2804546"/>
                  <a:pt x="2058204" y="280283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10707"/>
                </a:lnTo>
                <a:cubicBezTo>
                  <a:pt x="12192000" y="826330"/>
                  <a:pt x="12192000" y="835855"/>
                  <a:pt x="12192000" y="845570"/>
                </a:cubicBezTo>
                <a:lnTo>
                  <a:pt x="12192000" y="1243302"/>
                </a:lnTo>
                <a:lnTo>
                  <a:pt x="12160947" y="1271923"/>
                </a:lnTo>
                <a:cubicBezTo>
                  <a:pt x="12118083" y="1293449"/>
                  <a:pt x="12072360" y="1312882"/>
                  <a:pt x="12026448" y="1332123"/>
                </a:cubicBezTo>
                <a:cubicBezTo>
                  <a:pt x="12013114" y="1337649"/>
                  <a:pt x="11998443" y="1340697"/>
                  <a:pt x="11986443" y="1348126"/>
                </a:cubicBezTo>
                <a:cubicBezTo>
                  <a:pt x="11931195" y="1382036"/>
                  <a:pt x="11877664" y="1418614"/>
                  <a:pt x="11821656" y="1451191"/>
                </a:cubicBezTo>
                <a:cubicBezTo>
                  <a:pt x="11763931" y="1484910"/>
                  <a:pt x="11712304" y="1524726"/>
                  <a:pt x="11672489" y="1578639"/>
                </a:cubicBezTo>
                <a:cubicBezTo>
                  <a:pt x="11635529" y="1628743"/>
                  <a:pt x="11599714" y="1679607"/>
                  <a:pt x="11562947" y="1729900"/>
                </a:cubicBezTo>
                <a:cubicBezTo>
                  <a:pt x="11553613" y="1742665"/>
                  <a:pt x="11545039" y="1757715"/>
                  <a:pt x="11532275" y="1765907"/>
                </a:cubicBezTo>
                <a:cubicBezTo>
                  <a:pt x="11505795" y="1783052"/>
                  <a:pt x="11476838" y="1796959"/>
                  <a:pt x="11448453" y="1811057"/>
                </a:cubicBezTo>
                <a:cubicBezTo>
                  <a:pt x="11424069" y="1823059"/>
                  <a:pt x="11398160" y="1832011"/>
                  <a:pt x="11374346" y="1844966"/>
                </a:cubicBezTo>
                <a:cubicBezTo>
                  <a:pt x="11355296" y="1855255"/>
                  <a:pt x="11338339" y="1869543"/>
                  <a:pt x="11320623" y="1882497"/>
                </a:cubicBezTo>
                <a:cubicBezTo>
                  <a:pt x="11305192" y="1893736"/>
                  <a:pt x="11288238" y="1903452"/>
                  <a:pt x="11275283" y="1916978"/>
                </a:cubicBezTo>
                <a:cubicBezTo>
                  <a:pt x="11243658" y="1949745"/>
                  <a:pt x="11211843" y="1981940"/>
                  <a:pt x="11172600" y="2006136"/>
                </a:cubicBezTo>
                <a:cubicBezTo>
                  <a:pt x="11133927" y="2030138"/>
                  <a:pt x="11097350" y="2057001"/>
                  <a:pt x="11058869" y="2081386"/>
                </a:cubicBezTo>
                <a:cubicBezTo>
                  <a:pt x="11021146" y="2105199"/>
                  <a:pt x="10987046" y="2131297"/>
                  <a:pt x="10967423" y="2173591"/>
                </a:cubicBezTo>
                <a:cubicBezTo>
                  <a:pt x="10958661" y="2192259"/>
                  <a:pt x="10946279" y="2212644"/>
                  <a:pt x="10929704" y="2223503"/>
                </a:cubicBezTo>
                <a:cubicBezTo>
                  <a:pt x="10906081" y="2238934"/>
                  <a:pt x="10876171" y="2244459"/>
                  <a:pt x="10850453" y="2257603"/>
                </a:cubicBezTo>
                <a:cubicBezTo>
                  <a:pt x="10820162" y="2273034"/>
                  <a:pt x="10785111" y="2286370"/>
                  <a:pt x="10764534" y="2310945"/>
                </a:cubicBezTo>
                <a:cubicBezTo>
                  <a:pt x="10746246" y="2332855"/>
                  <a:pt x="10727767" y="2349999"/>
                  <a:pt x="10703573" y="2363905"/>
                </a:cubicBezTo>
                <a:cubicBezTo>
                  <a:pt x="10686617" y="2373622"/>
                  <a:pt x="10674046" y="2391338"/>
                  <a:pt x="10656519" y="2399340"/>
                </a:cubicBezTo>
                <a:cubicBezTo>
                  <a:pt x="10633467" y="2410009"/>
                  <a:pt x="10610225" y="2418391"/>
                  <a:pt x="10590031" y="2434966"/>
                </a:cubicBezTo>
                <a:cubicBezTo>
                  <a:pt x="10569075" y="2452110"/>
                  <a:pt x="10545263" y="2465636"/>
                  <a:pt x="10523354" y="2481639"/>
                </a:cubicBezTo>
                <a:cubicBezTo>
                  <a:pt x="10511734" y="2490211"/>
                  <a:pt x="10502208" y="2501451"/>
                  <a:pt x="10490969" y="2510406"/>
                </a:cubicBezTo>
                <a:cubicBezTo>
                  <a:pt x="10470394" y="2526788"/>
                  <a:pt x="10449438" y="2542791"/>
                  <a:pt x="10428291" y="2558222"/>
                </a:cubicBezTo>
                <a:cubicBezTo>
                  <a:pt x="10407146" y="2573655"/>
                  <a:pt x="10386952" y="2591561"/>
                  <a:pt x="10363709" y="2602801"/>
                </a:cubicBezTo>
                <a:cubicBezTo>
                  <a:pt x="10324086" y="2621851"/>
                  <a:pt x="10280840" y="2633282"/>
                  <a:pt x="10242357" y="2653857"/>
                </a:cubicBezTo>
                <a:cubicBezTo>
                  <a:pt x="10203304" y="2674811"/>
                  <a:pt x="10166536" y="2701103"/>
                  <a:pt x="10131863" y="2728915"/>
                </a:cubicBezTo>
                <a:cubicBezTo>
                  <a:pt x="10104430" y="2750824"/>
                  <a:pt x="10078713" y="2772543"/>
                  <a:pt x="10044230" y="2783782"/>
                </a:cubicBezTo>
                <a:cubicBezTo>
                  <a:pt x="10024990" y="2790070"/>
                  <a:pt x="10004797" y="2803786"/>
                  <a:pt x="9993175" y="2819789"/>
                </a:cubicBezTo>
                <a:cubicBezTo>
                  <a:pt x="9968027" y="2854649"/>
                  <a:pt x="9935832" y="2879226"/>
                  <a:pt x="9899446" y="2900182"/>
                </a:cubicBezTo>
                <a:cubicBezTo>
                  <a:pt x="9850865" y="2928376"/>
                  <a:pt x="9802858" y="2957143"/>
                  <a:pt x="9754088" y="2984766"/>
                </a:cubicBezTo>
                <a:cubicBezTo>
                  <a:pt x="9725323" y="3001151"/>
                  <a:pt x="9696749" y="3018485"/>
                  <a:pt x="9666265" y="3030488"/>
                </a:cubicBezTo>
                <a:cubicBezTo>
                  <a:pt x="9603971" y="3055255"/>
                  <a:pt x="9540152" y="3076399"/>
                  <a:pt x="9477283" y="3099451"/>
                </a:cubicBezTo>
                <a:cubicBezTo>
                  <a:pt x="9456709" y="3106880"/>
                  <a:pt x="9437278" y="3117549"/>
                  <a:pt x="9416321" y="3124026"/>
                </a:cubicBezTo>
                <a:cubicBezTo>
                  <a:pt x="9393650" y="3131075"/>
                  <a:pt x="9369267" y="3133171"/>
                  <a:pt x="9346597" y="3140219"/>
                </a:cubicBezTo>
                <a:cubicBezTo>
                  <a:pt x="9308875" y="3151840"/>
                  <a:pt x="9272298" y="3166701"/>
                  <a:pt x="9234579" y="3178511"/>
                </a:cubicBezTo>
                <a:cubicBezTo>
                  <a:pt x="9161805" y="3201182"/>
                  <a:pt x="9088840" y="3222899"/>
                  <a:pt x="9015878" y="3244426"/>
                </a:cubicBezTo>
                <a:cubicBezTo>
                  <a:pt x="9000257" y="3248999"/>
                  <a:pt x="8983301" y="3249570"/>
                  <a:pt x="8967871" y="3254523"/>
                </a:cubicBezTo>
                <a:cubicBezTo>
                  <a:pt x="8926911" y="3267859"/>
                  <a:pt x="8886142" y="3282336"/>
                  <a:pt x="8845565" y="3297007"/>
                </a:cubicBezTo>
                <a:cubicBezTo>
                  <a:pt x="8820990" y="3305961"/>
                  <a:pt x="8796985" y="3317009"/>
                  <a:pt x="8772219" y="3325582"/>
                </a:cubicBezTo>
                <a:cubicBezTo>
                  <a:pt x="8752407" y="3332440"/>
                  <a:pt x="8732023" y="3337774"/>
                  <a:pt x="8711448" y="3341966"/>
                </a:cubicBezTo>
                <a:cubicBezTo>
                  <a:pt x="8693731" y="3345586"/>
                  <a:pt x="8675253" y="3345203"/>
                  <a:pt x="8657726" y="3349586"/>
                </a:cubicBezTo>
                <a:cubicBezTo>
                  <a:pt x="8610288" y="3361397"/>
                  <a:pt x="8563425" y="3374733"/>
                  <a:pt x="8516369" y="3387305"/>
                </a:cubicBezTo>
                <a:cubicBezTo>
                  <a:pt x="8497511" y="3392259"/>
                  <a:pt x="8478269" y="3395880"/>
                  <a:pt x="8459979" y="3402166"/>
                </a:cubicBezTo>
                <a:cubicBezTo>
                  <a:pt x="8411019" y="3418741"/>
                  <a:pt x="8362822" y="3437599"/>
                  <a:pt x="8313671" y="3453222"/>
                </a:cubicBezTo>
                <a:cubicBezTo>
                  <a:pt x="8272903" y="3466176"/>
                  <a:pt x="8230992" y="3475510"/>
                  <a:pt x="8189651" y="3486941"/>
                </a:cubicBezTo>
                <a:cubicBezTo>
                  <a:pt x="8172124" y="3491895"/>
                  <a:pt x="8155359" y="3498943"/>
                  <a:pt x="8137835" y="3503134"/>
                </a:cubicBezTo>
                <a:cubicBezTo>
                  <a:pt x="8098590" y="3512659"/>
                  <a:pt x="8058774" y="3520659"/>
                  <a:pt x="8019339" y="3530186"/>
                </a:cubicBezTo>
                <a:cubicBezTo>
                  <a:pt x="7996859" y="3535710"/>
                  <a:pt x="7975142" y="3545617"/>
                  <a:pt x="7952280" y="3549237"/>
                </a:cubicBezTo>
                <a:cubicBezTo>
                  <a:pt x="7897987" y="3557809"/>
                  <a:pt x="7843311" y="3563905"/>
                  <a:pt x="7788636" y="3570763"/>
                </a:cubicBezTo>
                <a:cubicBezTo>
                  <a:pt x="7732247" y="3577811"/>
                  <a:pt x="7676047" y="3585242"/>
                  <a:pt x="7619655" y="3591528"/>
                </a:cubicBezTo>
                <a:cubicBezTo>
                  <a:pt x="7588795" y="3594768"/>
                  <a:pt x="7557742" y="3595338"/>
                  <a:pt x="7526880" y="3598386"/>
                </a:cubicBezTo>
                <a:cubicBezTo>
                  <a:pt x="7499828" y="3601055"/>
                  <a:pt x="7472967" y="3606007"/>
                  <a:pt x="7445916" y="3609247"/>
                </a:cubicBezTo>
                <a:cubicBezTo>
                  <a:pt x="7422483" y="3611913"/>
                  <a:pt x="7398860" y="3613437"/>
                  <a:pt x="7375428" y="3616105"/>
                </a:cubicBezTo>
                <a:cubicBezTo>
                  <a:pt x="7337899" y="3620485"/>
                  <a:pt x="7300559" y="3625439"/>
                  <a:pt x="7263220" y="3630011"/>
                </a:cubicBezTo>
                <a:cubicBezTo>
                  <a:pt x="7247599" y="3631726"/>
                  <a:pt x="7231214" y="3636488"/>
                  <a:pt x="7216547" y="3633632"/>
                </a:cubicBezTo>
                <a:cubicBezTo>
                  <a:pt x="7179587" y="3626391"/>
                  <a:pt x="7143199" y="3628487"/>
                  <a:pt x="7106432" y="3633440"/>
                </a:cubicBezTo>
                <a:cubicBezTo>
                  <a:pt x="7093860" y="3635155"/>
                  <a:pt x="7080334" y="3634774"/>
                  <a:pt x="7068141" y="3631536"/>
                </a:cubicBezTo>
                <a:cubicBezTo>
                  <a:pt x="7043184" y="3625057"/>
                  <a:pt x="7018991" y="3615913"/>
                  <a:pt x="6994415" y="3607913"/>
                </a:cubicBezTo>
                <a:cubicBezTo>
                  <a:pt x="6991747" y="3606961"/>
                  <a:pt x="6988509" y="3606769"/>
                  <a:pt x="6985653" y="3606199"/>
                </a:cubicBezTo>
                <a:cubicBezTo>
                  <a:pt x="6969457" y="3602959"/>
                  <a:pt x="6953457" y="3599720"/>
                  <a:pt x="6937263" y="3596863"/>
                </a:cubicBezTo>
                <a:cubicBezTo>
                  <a:pt x="6928501" y="3595338"/>
                  <a:pt x="6919547" y="3595149"/>
                  <a:pt x="6910782" y="3593814"/>
                </a:cubicBezTo>
                <a:cubicBezTo>
                  <a:pt x="6876872" y="3588480"/>
                  <a:pt x="6839534" y="3597434"/>
                  <a:pt x="6810195" y="3574384"/>
                </a:cubicBezTo>
                <a:cubicBezTo>
                  <a:pt x="6791144" y="3559523"/>
                  <a:pt x="6772665" y="3562953"/>
                  <a:pt x="6752283" y="3565239"/>
                </a:cubicBezTo>
                <a:cubicBezTo>
                  <a:pt x="6736851" y="3566953"/>
                  <a:pt x="6721038" y="3566382"/>
                  <a:pt x="6705417" y="3566574"/>
                </a:cubicBezTo>
                <a:cubicBezTo>
                  <a:pt x="6677984" y="3567143"/>
                  <a:pt x="6650551" y="3567335"/>
                  <a:pt x="6623118" y="3568287"/>
                </a:cubicBezTo>
                <a:cubicBezTo>
                  <a:pt x="6614353" y="3568667"/>
                  <a:pt x="6605401" y="3573432"/>
                  <a:pt x="6596828" y="3572670"/>
                </a:cubicBezTo>
                <a:cubicBezTo>
                  <a:pt x="6557201" y="3569049"/>
                  <a:pt x="6517576" y="3563334"/>
                  <a:pt x="6477951" y="3560095"/>
                </a:cubicBezTo>
                <a:cubicBezTo>
                  <a:pt x="6455472" y="3558191"/>
                  <a:pt x="6432420" y="3561809"/>
                  <a:pt x="6410131" y="3559143"/>
                </a:cubicBezTo>
                <a:cubicBezTo>
                  <a:pt x="6384414" y="3556095"/>
                  <a:pt x="6359268" y="3548285"/>
                  <a:pt x="6333739" y="3543520"/>
                </a:cubicBezTo>
                <a:cubicBezTo>
                  <a:pt x="6326691" y="3542189"/>
                  <a:pt x="6318880" y="3543903"/>
                  <a:pt x="6311449" y="3544282"/>
                </a:cubicBezTo>
                <a:cubicBezTo>
                  <a:pt x="6303068" y="3544664"/>
                  <a:pt x="6294876" y="3545426"/>
                  <a:pt x="6286493" y="3545617"/>
                </a:cubicBezTo>
                <a:cubicBezTo>
                  <a:pt x="6260964" y="3545999"/>
                  <a:pt x="6235437" y="3545426"/>
                  <a:pt x="6209909" y="3546761"/>
                </a:cubicBezTo>
                <a:cubicBezTo>
                  <a:pt x="6194288" y="3547522"/>
                  <a:pt x="6177905" y="3555333"/>
                  <a:pt x="6163425" y="3552474"/>
                </a:cubicBezTo>
                <a:cubicBezTo>
                  <a:pt x="6133897" y="3546951"/>
                  <a:pt x="6104368" y="3559333"/>
                  <a:pt x="6074842" y="3549047"/>
                </a:cubicBezTo>
                <a:cubicBezTo>
                  <a:pt x="6065695" y="3545999"/>
                  <a:pt x="6053124" y="3553619"/>
                  <a:pt x="6042072" y="3553999"/>
                </a:cubicBezTo>
                <a:cubicBezTo>
                  <a:pt x="6014449" y="3554951"/>
                  <a:pt x="5986828" y="3554761"/>
                  <a:pt x="5959204" y="3554571"/>
                </a:cubicBezTo>
                <a:cubicBezTo>
                  <a:pt x="5934438" y="3554381"/>
                  <a:pt x="5908719" y="3557047"/>
                  <a:pt x="5884906" y="3551713"/>
                </a:cubicBezTo>
                <a:cubicBezTo>
                  <a:pt x="5859949" y="3545999"/>
                  <a:pt x="5837472" y="3546761"/>
                  <a:pt x="5813276" y="3553237"/>
                </a:cubicBezTo>
                <a:cubicBezTo>
                  <a:pt x="5796702" y="3557619"/>
                  <a:pt x="5779174" y="3558191"/>
                  <a:pt x="5762029" y="3559523"/>
                </a:cubicBezTo>
                <a:cubicBezTo>
                  <a:pt x="5743551" y="3561047"/>
                  <a:pt x="5723166" y="3557047"/>
                  <a:pt x="5706401" y="3563334"/>
                </a:cubicBezTo>
                <a:cubicBezTo>
                  <a:pt x="5656488" y="3582003"/>
                  <a:pt x="5605244" y="3586003"/>
                  <a:pt x="5553045" y="3586003"/>
                </a:cubicBezTo>
                <a:cubicBezTo>
                  <a:pt x="5543518" y="3586003"/>
                  <a:pt x="5533802" y="3583338"/>
                  <a:pt x="5524660" y="3580480"/>
                </a:cubicBezTo>
                <a:cubicBezTo>
                  <a:pt x="5471316" y="3563334"/>
                  <a:pt x="5417784" y="3564857"/>
                  <a:pt x="5363491" y="3575336"/>
                </a:cubicBezTo>
                <a:cubicBezTo>
                  <a:pt x="5352250" y="3577622"/>
                  <a:pt x="5339677" y="3578003"/>
                  <a:pt x="5328438" y="3575718"/>
                </a:cubicBezTo>
                <a:cubicBezTo>
                  <a:pt x="5296812" y="3569049"/>
                  <a:pt x="5266141" y="3557999"/>
                  <a:pt x="5234326" y="3553237"/>
                </a:cubicBezTo>
                <a:cubicBezTo>
                  <a:pt x="5181748" y="3545426"/>
                  <a:pt x="5136216" y="3571715"/>
                  <a:pt x="5089162" y="3588862"/>
                </a:cubicBezTo>
                <a:cubicBezTo>
                  <a:pt x="5044391" y="3605055"/>
                  <a:pt x="5006292" y="3641632"/>
                  <a:pt x="4953328" y="3633440"/>
                </a:cubicBezTo>
                <a:cubicBezTo>
                  <a:pt x="4947996" y="3632678"/>
                  <a:pt x="4942089" y="3637822"/>
                  <a:pt x="4936184" y="3639155"/>
                </a:cubicBezTo>
                <a:cubicBezTo>
                  <a:pt x="4919991" y="3642776"/>
                  <a:pt x="4903799" y="3647155"/>
                  <a:pt x="4887415" y="3648872"/>
                </a:cubicBezTo>
                <a:cubicBezTo>
                  <a:pt x="4867412" y="3651158"/>
                  <a:pt x="4847027" y="3650397"/>
                  <a:pt x="4827024" y="3652301"/>
                </a:cubicBezTo>
                <a:cubicBezTo>
                  <a:pt x="4814166" y="3653444"/>
                  <a:pt x="4801401" y="3655539"/>
                  <a:pt x="4788661" y="3657349"/>
                </a:cubicBezTo>
                <a:lnTo>
                  <a:pt x="4785776" y="3657600"/>
                </a:lnTo>
                <a:lnTo>
                  <a:pt x="4726469" y="3657600"/>
                </a:lnTo>
                <a:lnTo>
                  <a:pt x="4719697" y="3656730"/>
                </a:lnTo>
                <a:cubicBezTo>
                  <a:pt x="4709482" y="3654539"/>
                  <a:pt x="4699289" y="3651920"/>
                  <a:pt x="4689098" y="3650205"/>
                </a:cubicBezTo>
                <a:cubicBezTo>
                  <a:pt x="4660331" y="3645442"/>
                  <a:pt x="4628705" y="3646776"/>
                  <a:pt x="4603368" y="3634584"/>
                </a:cubicBezTo>
                <a:cubicBezTo>
                  <a:pt x="4576318" y="3621629"/>
                  <a:pt x="4550599" y="3615723"/>
                  <a:pt x="4522596" y="3619723"/>
                </a:cubicBezTo>
                <a:cubicBezTo>
                  <a:pt x="4513260" y="3621057"/>
                  <a:pt x="4501257" y="3629059"/>
                  <a:pt x="4497068" y="3637249"/>
                </a:cubicBezTo>
                <a:cubicBezTo>
                  <a:pt x="4487731" y="3655538"/>
                  <a:pt x="4474969" y="3658778"/>
                  <a:pt x="4457632" y="3652490"/>
                </a:cubicBezTo>
                <a:cubicBezTo>
                  <a:pt x="4442581" y="3647155"/>
                  <a:pt x="4424104" y="3644490"/>
                  <a:pt x="4413817" y="3634201"/>
                </a:cubicBezTo>
                <a:cubicBezTo>
                  <a:pt x="4384668" y="3605055"/>
                  <a:pt x="4347518" y="3604103"/>
                  <a:pt x="4311323" y="3596293"/>
                </a:cubicBezTo>
                <a:cubicBezTo>
                  <a:pt x="4289227" y="3591528"/>
                  <a:pt x="4268649" y="3591338"/>
                  <a:pt x="4246551" y="3594576"/>
                </a:cubicBezTo>
                <a:cubicBezTo>
                  <a:pt x="4198546" y="3601816"/>
                  <a:pt x="4151870" y="3591528"/>
                  <a:pt x="4105766" y="3578384"/>
                </a:cubicBezTo>
                <a:cubicBezTo>
                  <a:pt x="4075285" y="3569622"/>
                  <a:pt x="4044043" y="3564287"/>
                  <a:pt x="4013753" y="3555333"/>
                </a:cubicBezTo>
                <a:cubicBezTo>
                  <a:pt x="3991083" y="3548474"/>
                  <a:pt x="3968414" y="3540282"/>
                  <a:pt x="3947648" y="3529234"/>
                </a:cubicBezTo>
                <a:cubicBezTo>
                  <a:pt x="3917546" y="3513040"/>
                  <a:pt x="3891259" y="3488655"/>
                  <a:pt x="3852966" y="3495133"/>
                </a:cubicBezTo>
                <a:cubicBezTo>
                  <a:pt x="3819245" y="3500847"/>
                  <a:pt x="3788766" y="3488847"/>
                  <a:pt x="3757902" y="3477416"/>
                </a:cubicBezTo>
                <a:cubicBezTo>
                  <a:pt x="3735231" y="3469034"/>
                  <a:pt x="3712565" y="3460459"/>
                  <a:pt x="3689131" y="3455126"/>
                </a:cubicBezTo>
                <a:cubicBezTo>
                  <a:pt x="3661315" y="3448839"/>
                  <a:pt x="3629882" y="3451507"/>
                  <a:pt x="3605116" y="3439885"/>
                </a:cubicBezTo>
                <a:cubicBezTo>
                  <a:pt x="3579206" y="3427693"/>
                  <a:pt x="3557682" y="3435885"/>
                  <a:pt x="3534629" y="3439315"/>
                </a:cubicBezTo>
                <a:cubicBezTo>
                  <a:pt x="3497862" y="3444649"/>
                  <a:pt x="3461282" y="3454555"/>
                  <a:pt x="3424135" y="3441982"/>
                </a:cubicBezTo>
                <a:cubicBezTo>
                  <a:pt x="3378986" y="3426741"/>
                  <a:pt x="3334216" y="3410358"/>
                  <a:pt x="3288877" y="3395880"/>
                </a:cubicBezTo>
                <a:cubicBezTo>
                  <a:pt x="3271348" y="3390353"/>
                  <a:pt x="3252492" y="3388067"/>
                  <a:pt x="3234202" y="3385591"/>
                </a:cubicBezTo>
                <a:cubicBezTo>
                  <a:pt x="3216867" y="3383495"/>
                  <a:pt x="3196102" y="3388830"/>
                  <a:pt x="3182763" y="3380829"/>
                </a:cubicBezTo>
                <a:cubicBezTo>
                  <a:pt x="3148472" y="3360255"/>
                  <a:pt x="3113231" y="3350158"/>
                  <a:pt x="3073604" y="3350158"/>
                </a:cubicBezTo>
                <a:cubicBezTo>
                  <a:pt x="3058743" y="3350158"/>
                  <a:pt x="3044264" y="3341584"/>
                  <a:pt x="3029216" y="3340059"/>
                </a:cubicBezTo>
                <a:cubicBezTo>
                  <a:pt x="3008639" y="3338155"/>
                  <a:pt x="2985016" y="3333011"/>
                  <a:pt x="2967110" y="3340251"/>
                </a:cubicBezTo>
                <a:cubicBezTo>
                  <a:pt x="2925008" y="3357397"/>
                  <a:pt x="2890910" y="3343107"/>
                  <a:pt x="2854140" y="3326153"/>
                </a:cubicBezTo>
                <a:cubicBezTo>
                  <a:pt x="2817943" y="3309389"/>
                  <a:pt x="2779842" y="3296055"/>
                  <a:pt x="2741360" y="3285003"/>
                </a:cubicBezTo>
                <a:cubicBezTo>
                  <a:pt x="2726882" y="3281003"/>
                  <a:pt x="2709548" y="3287672"/>
                  <a:pt x="2693543" y="3289005"/>
                </a:cubicBezTo>
                <a:cubicBezTo>
                  <a:pt x="2687827" y="3289386"/>
                  <a:pt x="2681540" y="3289958"/>
                  <a:pt x="2676398" y="3288053"/>
                </a:cubicBezTo>
                <a:cubicBezTo>
                  <a:pt x="2626677" y="3269763"/>
                  <a:pt x="2576191" y="3255857"/>
                  <a:pt x="2522279" y="3265382"/>
                </a:cubicBezTo>
                <a:cubicBezTo>
                  <a:pt x="2517327" y="3266335"/>
                  <a:pt x="2511800" y="3264239"/>
                  <a:pt x="2506847" y="3262905"/>
                </a:cubicBezTo>
                <a:cubicBezTo>
                  <a:pt x="2482652" y="3256047"/>
                  <a:pt x="2459029" y="3245189"/>
                  <a:pt x="2434456" y="3242712"/>
                </a:cubicBezTo>
                <a:cubicBezTo>
                  <a:pt x="2373874" y="3236616"/>
                  <a:pt x="2312915" y="3234138"/>
                  <a:pt x="2251948" y="3230138"/>
                </a:cubicBezTo>
                <a:cubicBezTo>
                  <a:pt x="2248138" y="3229949"/>
                  <a:pt x="2244137" y="3229949"/>
                  <a:pt x="2240710" y="3228614"/>
                </a:cubicBezTo>
                <a:cubicBezTo>
                  <a:pt x="2218229" y="3220422"/>
                  <a:pt x="2198608" y="3223090"/>
                  <a:pt x="2179556" y="3238711"/>
                </a:cubicBezTo>
                <a:cubicBezTo>
                  <a:pt x="2171173" y="3245569"/>
                  <a:pt x="2159743" y="3249189"/>
                  <a:pt x="2149267" y="3252999"/>
                </a:cubicBezTo>
                <a:cubicBezTo>
                  <a:pt x="2133834" y="3258715"/>
                  <a:pt x="2118023" y="3264239"/>
                  <a:pt x="2102021" y="3267859"/>
                </a:cubicBezTo>
                <a:cubicBezTo>
                  <a:pt x="2086208" y="3271288"/>
                  <a:pt x="2069254" y="3276049"/>
                  <a:pt x="2054013" y="3273384"/>
                </a:cubicBezTo>
                <a:cubicBezTo>
                  <a:pt x="2026581" y="3268622"/>
                  <a:pt x="2000479" y="3257953"/>
                  <a:pt x="1973429" y="3250903"/>
                </a:cubicBezTo>
                <a:cubicBezTo>
                  <a:pt x="1964094" y="3248426"/>
                  <a:pt x="1953806" y="3248809"/>
                  <a:pt x="1944092" y="3248617"/>
                </a:cubicBezTo>
                <a:cubicBezTo>
                  <a:pt x="1921800" y="3248047"/>
                  <a:pt x="1898940" y="3253571"/>
                  <a:pt x="1878748" y="3237759"/>
                </a:cubicBezTo>
                <a:cubicBezTo>
                  <a:pt x="1860079" y="3222899"/>
                  <a:pt x="1841216" y="3227280"/>
                  <a:pt x="1821596" y="3238520"/>
                </a:cubicBezTo>
                <a:cubicBezTo>
                  <a:pt x="1807497" y="3246522"/>
                  <a:pt x="1791496" y="3252809"/>
                  <a:pt x="1775684" y="3255857"/>
                </a:cubicBezTo>
                <a:cubicBezTo>
                  <a:pt x="1753965" y="3260047"/>
                  <a:pt x="1732439" y="3261763"/>
                  <a:pt x="1709006" y="3259285"/>
                </a:cubicBezTo>
                <a:cubicBezTo>
                  <a:pt x="1692431" y="3257571"/>
                  <a:pt x="1678904" y="3256809"/>
                  <a:pt x="1665950" y="3246713"/>
                </a:cubicBezTo>
                <a:cubicBezTo>
                  <a:pt x="1663856" y="3245189"/>
                  <a:pt x="1660046" y="3244807"/>
                  <a:pt x="1657188" y="3244999"/>
                </a:cubicBezTo>
                <a:cubicBezTo>
                  <a:pt x="1619658" y="3248237"/>
                  <a:pt x="1582510" y="3246522"/>
                  <a:pt x="1544598" y="3244234"/>
                </a:cubicBezTo>
                <a:cubicBezTo>
                  <a:pt x="1496403" y="3241189"/>
                  <a:pt x="1445725" y="3250141"/>
                  <a:pt x="1404006" y="3282146"/>
                </a:cubicBezTo>
                <a:cubicBezTo>
                  <a:pt x="1397909" y="3286910"/>
                  <a:pt x="1388765" y="3289005"/>
                  <a:pt x="1380762" y="3290149"/>
                </a:cubicBezTo>
                <a:cubicBezTo>
                  <a:pt x="1343044" y="3295101"/>
                  <a:pt x="1305132" y="3298530"/>
                  <a:pt x="1267411" y="3304055"/>
                </a:cubicBezTo>
                <a:cubicBezTo>
                  <a:pt x="1246837" y="3307103"/>
                  <a:pt x="1225310" y="3309770"/>
                  <a:pt x="1206641" y="3318153"/>
                </a:cubicBezTo>
                <a:cubicBezTo>
                  <a:pt x="1188354" y="3326343"/>
                  <a:pt x="1173681" y="3336059"/>
                  <a:pt x="1162823" y="3318915"/>
                </a:cubicBezTo>
                <a:cubicBezTo>
                  <a:pt x="1143394" y="3328059"/>
                  <a:pt x="1126437" y="3335680"/>
                  <a:pt x="1109865" y="3343870"/>
                </a:cubicBezTo>
                <a:cubicBezTo>
                  <a:pt x="1103767" y="3346918"/>
                  <a:pt x="1098623" y="3351872"/>
                  <a:pt x="1092527" y="3354730"/>
                </a:cubicBezTo>
                <a:cubicBezTo>
                  <a:pt x="1086048" y="3357778"/>
                  <a:pt x="1078810" y="3359682"/>
                  <a:pt x="1071762" y="3361207"/>
                </a:cubicBezTo>
                <a:cubicBezTo>
                  <a:pt x="1040327" y="3368065"/>
                  <a:pt x="1008894" y="3374351"/>
                  <a:pt x="977653" y="3381782"/>
                </a:cubicBezTo>
                <a:cubicBezTo>
                  <a:pt x="971554" y="3383305"/>
                  <a:pt x="966411" y="3389401"/>
                  <a:pt x="960887" y="3393401"/>
                </a:cubicBezTo>
                <a:cubicBezTo>
                  <a:pt x="957266" y="3396070"/>
                  <a:pt x="953648" y="3400070"/>
                  <a:pt x="949646" y="3400642"/>
                </a:cubicBezTo>
                <a:cubicBezTo>
                  <a:pt x="919165" y="3405214"/>
                  <a:pt x="888877" y="3410549"/>
                  <a:pt x="858205" y="3412834"/>
                </a:cubicBezTo>
                <a:cubicBezTo>
                  <a:pt x="832486" y="3414738"/>
                  <a:pt x="807719" y="3414168"/>
                  <a:pt x="801053" y="3447315"/>
                </a:cubicBezTo>
                <a:cubicBezTo>
                  <a:pt x="799909" y="3453032"/>
                  <a:pt x="791717" y="3459128"/>
                  <a:pt x="785432" y="3461984"/>
                </a:cubicBezTo>
                <a:cubicBezTo>
                  <a:pt x="767524" y="3470176"/>
                  <a:pt x="748471" y="3475701"/>
                  <a:pt x="730754" y="3484082"/>
                </a:cubicBezTo>
                <a:cubicBezTo>
                  <a:pt x="672650" y="3512088"/>
                  <a:pt x="611880" y="3529805"/>
                  <a:pt x="546917" y="3526566"/>
                </a:cubicBezTo>
                <a:cubicBezTo>
                  <a:pt x="526724" y="3525614"/>
                  <a:pt x="507102" y="3515326"/>
                  <a:pt x="494337" y="3511515"/>
                </a:cubicBezTo>
                <a:cubicBezTo>
                  <a:pt x="457572" y="3526566"/>
                  <a:pt x="426709" y="3541045"/>
                  <a:pt x="394511" y="3551903"/>
                </a:cubicBezTo>
                <a:cubicBezTo>
                  <a:pt x="366127" y="3561619"/>
                  <a:pt x="336408" y="3567715"/>
                  <a:pt x="307259" y="3574763"/>
                </a:cubicBezTo>
                <a:cubicBezTo>
                  <a:pt x="296590" y="3577432"/>
                  <a:pt x="285732" y="3578955"/>
                  <a:pt x="274873" y="3580290"/>
                </a:cubicBezTo>
                <a:cubicBezTo>
                  <a:pt x="240965" y="3584480"/>
                  <a:pt x="205529" y="3574384"/>
                  <a:pt x="172384" y="3590386"/>
                </a:cubicBezTo>
                <a:cubicBezTo>
                  <a:pt x="155046" y="3598768"/>
                  <a:pt x="137898" y="3608865"/>
                  <a:pt x="119613" y="3613247"/>
                </a:cubicBezTo>
                <a:cubicBezTo>
                  <a:pt x="99990" y="3618009"/>
                  <a:pt x="80794" y="3625439"/>
                  <a:pt x="61197" y="3630750"/>
                </a:cubicBezTo>
                <a:lnTo>
                  <a:pt x="544" y="3635521"/>
                </a:lnTo>
                <a:lnTo>
                  <a:pt x="544" y="3508282"/>
                </a:lnTo>
                <a:lnTo>
                  <a:pt x="0" y="3508282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40" name="Group 1139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8" y="857610"/>
            <a:ext cx="9143592" cy="2849976"/>
            <a:chOff x="476" y="-3923157"/>
            <a:chExt cx="10667524" cy="2493729"/>
          </a:xfrm>
        </p:grpSpPr>
        <p:sp>
          <p:nvSpPr>
            <p:cNvPr id="1124" name="Freeform: Shape 1123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25" name="Freeform: Shape 1124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A black and white logo with a bird">
            <a:extLst>
              <a:ext uri="{FF2B5EF4-FFF2-40B4-BE49-F238E27FC236}">
                <a16:creationId xmlns:a16="http://schemas.microsoft.com/office/drawing/2014/main" id="{D17257E3-E090-6CAA-D37B-5A5CB88CAF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4492" y="2322739"/>
            <a:ext cx="1756373" cy="1756373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61EA0604-CDAE-BBB6-8846-0048825463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86264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70AC27C2-9350-E665-C61F-4354E58C9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  <a:solidFill>
            <a:srgbClr val="DFBE1A"/>
          </a:solidFill>
        </p:spPr>
        <p:txBody>
          <a:bodyPr anchor="ctr">
            <a:normAutofit/>
          </a:bodyPr>
          <a:lstStyle/>
          <a:p>
            <a:r>
              <a:rPr lang="en-CA" sz="3600" dirty="0"/>
              <a:t>Organize your Group 1 Bursary Application package in this order</a:t>
            </a:r>
          </a:p>
        </p:txBody>
      </p:sp>
    </p:spTree>
    <p:extLst>
      <p:ext uri="{BB962C8B-B14F-4D97-AF65-F5344CB8AC3E}">
        <p14:creationId xmlns:p14="http://schemas.microsoft.com/office/powerpoint/2010/main" val="711137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D6E5F06-ED7D-9A23-D6C1-AA89C5A06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87" y="767550"/>
            <a:ext cx="2547785" cy="5559825"/>
          </a:xfrm>
          <a:solidFill>
            <a:srgbClr val="92D050"/>
          </a:solidFill>
        </p:spPr>
        <p:txBody>
          <a:bodyPr anchor="b">
            <a:noAutofit/>
          </a:bodyPr>
          <a:lstStyle/>
          <a:p>
            <a:pPr algn="r"/>
            <a:r>
              <a:rPr lang="en-CA" sz="3600" b="1" u="sng" dirty="0"/>
              <a:t>Group 2</a:t>
            </a:r>
            <a:br>
              <a:rPr lang="en-CA" sz="3600" dirty="0"/>
            </a:br>
            <a:br>
              <a:rPr lang="en-CA" sz="3600" dirty="0"/>
            </a:br>
            <a:r>
              <a:rPr lang="en-CA" sz="3600" dirty="0"/>
              <a:t>Donor Selected Bursaries and Scholarships</a:t>
            </a:r>
            <a:br>
              <a:rPr lang="en-CA" sz="3600" dirty="0"/>
            </a:br>
            <a:endParaRPr lang="en-CA" sz="3600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1281724-07C2-3965-CBF8-6DA602E788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308123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9047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A2E5F3C-6CA3-979C-4477-350604F01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  <a:solidFill>
            <a:srgbClr val="92D050"/>
          </a:solidFill>
        </p:spPr>
        <p:txBody>
          <a:bodyPr anchor="ctr">
            <a:normAutofit/>
          </a:bodyPr>
          <a:lstStyle/>
          <a:p>
            <a:r>
              <a:rPr lang="en-CA" sz="3600" dirty="0"/>
              <a:t>Organize your Group 2 Bursary Application packages in this order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88684AA0-B88A-2A72-960C-D7ABF9C62E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3480418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298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8F4F57-D96D-5225-CD28-A1E35BFDB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6341C66-85FD-3015-4D18-93934D645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87" y="767550"/>
            <a:ext cx="2547785" cy="5559825"/>
          </a:xfrm>
          <a:solidFill>
            <a:srgbClr val="FFC000"/>
          </a:solidFill>
        </p:spPr>
        <p:txBody>
          <a:bodyPr anchor="b">
            <a:noAutofit/>
          </a:bodyPr>
          <a:lstStyle/>
          <a:p>
            <a:pPr algn="r"/>
            <a:r>
              <a:rPr lang="en-CA" sz="3600" b="1" u="sng" dirty="0"/>
              <a:t>Group 3</a:t>
            </a:r>
            <a:br>
              <a:rPr lang="en-CA" sz="3600" dirty="0"/>
            </a:br>
            <a:br>
              <a:rPr lang="en-CA" sz="3600" dirty="0"/>
            </a:br>
            <a:r>
              <a:rPr lang="en-CA" sz="3600" dirty="0"/>
              <a:t>Online Donor Selected Bursaries and Scholarships</a:t>
            </a:r>
            <a:br>
              <a:rPr lang="en-CA" sz="3600" dirty="0"/>
            </a:br>
            <a:endParaRPr lang="en-CA" sz="3600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E5663B8-68AF-50C4-A7C8-092589EBAC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8909347"/>
              </p:ext>
            </p:extLst>
          </p:nvPr>
        </p:nvGraphicFramePr>
        <p:xfrm>
          <a:off x="3678789" y="767549"/>
          <a:ext cx="5000124" cy="5307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1970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1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62" name="Rectangle 1061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562310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What GPA do I need to attend college? - Smart College Admission">
            <a:extLst>
              <a:ext uri="{FF2B5EF4-FFF2-40B4-BE49-F238E27FC236}">
                <a16:creationId xmlns:a16="http://schemas.microsoft.com/office/drawing/2014/main" id="{82FB7150-8271-B2E2-38CF-7524EA066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4" r="27280"/>
          <a:stretch>
            <a:fillRect/>
          </a:stretch>
        </p:blipFill>
        <p:spPr bwMode="auto">
          <a:xfrm>
            <a:off x="289730" y="262089"/>
            <a:ext cx="3530831" cy="529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07EB6B-9FA0-8189-4D3B-0491ABC7C8B9}"/>
              </a:ext>
            </a:extLst>
          </p:cNvPr>
          <p:cNvSpPr/>
          <p:nvPr/>
        </p:nvSpPr>
        <p:spPr>
          <a:xfrm>
            <a:off x="4882848" y="1716097"/>
            <a:ext cx="3117384" cy="3769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3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 can print your transcript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en-US" sz="3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irectly from </a:t>
            </a:r>
            <a:r>
              <a:rPr lang="en-US" sz="30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MyEdBC</a:t>
            </a:r>
            <a:endParaRPr lang="en-US" sz="3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r>
              <a:rPr lang="en-US" sz="3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 ask for a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3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copy 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from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Shannon in the counselling office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3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3000" b="0" u="sng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fter February 9</a:t>
            </a:r>
            <a:r>
              <a:rPr lang="en-US" sz="3000" b="0" u="sng" cap="none" spc="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3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6927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CA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726A8CC-86B7-3F63-EDC6-8A6EA31593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1645161"/>
              </p:ext>
            </p:extLst>
          </p:nvPr>
        </p:nvGraphicFramePr>
        <p:xfrm>
          <a:off x="3678789" y="840975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675CFEFB-497C-CED6-77C8-43F1C7F8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63" y="2381062"/>
            <a:ext cx="2336449" cy="1366074"/>
          </a:xfrm>
        </p:spPr>
        <p:txBody>
          <a:bodyPr anchor="b">
            <a:normAutofit/>
          </a:bodyPr>
          <a:lstStyle/>
          <a:p>
            <a:r>
              <a:rPr lang="en-CA" sz="3200" dirty="0"/>
              <a:t>Handing in Applications</a:t>
            </a:r>
          </a:p>
        </p:txBody>
      </p:sp>
    </p:spTree>
    <p:extLst>
      <p:ext uri="{BB962C8B-B14F-4D97-AF65-F5344CB8AC3E}">
        <p14:creationId xmlns:p14="http://schemas.microsoft.com/office/powerpoint/2010/main" val="267965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A9807-0319-1D40-4792-B4C340055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49" y="91678"/>
            <a:ext cx="4000647" cy="1708242"/>
          </a:xfrm>
        </p:spPr>
        <p:txBody>
          <a:bodyPr anchor="ctr">
            <a:normAutofit/>
          </a:bodyPr>
          <a:lstStyle/>
          <a:p>
            <a:r>
              <a:rPr lang="en-CA" sz="3500" dirty="0"/>
              <a:t>District Authority Scholarships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A4B58-E960-3660-CF77-899E1ADBA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806" y="2253737"/>
            <a:ext cx="4353735" cy="3769835"/>
          </a:xfrm>
        </p:spPr>
        <p:txBody>
          <a:bodyPr anchor="ctr"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6400" dirty="0"/>
              <a:t>The District/Authority scholarship is awarded to </a:t>
            </a:r>
            <a:r>
              <a:rPr lang="en-CA" sz="6400" b="1" dirty="0"/>
              <a:t>5,500 high school graduates in BC </a:t>
            </a:r>
            <a:r>
              <a:rPr lang="en-CA" sz="6400" dirty="0"/>
              <a:t>who have demonstrated excellence in their chosen area.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6400" dirty="0"/>
              <a:t>The Ministry confirms that the selected students have met basic criteria and then sends these confirmed recipients a </a:t>
            </a:r>
            <a:r>
              <a:rPr lang="en-CA" sz="6400" b="1" dirty="0"/>
              <a:t>$1,250 scholarship </a:t>
            </a:r>
            <a:r>
              <a:rPr lang="en-CA" sz="6400" dirty="0"/>
              <a:t>voucher.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6400" dirty="0"/>
              <a:t>Students have </a:t>
            </a:r>
            <a:r>
              <a:rPr lang="en-CA" sz="6400" b="1" dirty="0"/>
              <a:t>five years to redeem </a:t>
            </a:r>
            <a:r>
              <a:rPr lang="en-CA" sz="6400" dirty="0"/>
              <a:t>their District/Authority scholarship vouchers; an expiry date is printed on each voucher and extensions are not possible. 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6400" dirty="0"/>
              <a:t>Students can apply using the fillable form on our website or by picking up a paper copy in the counselling office. </a:t>
            </a:r>
            <a:r>
              <a:rPr lang="en-CA" sz="6400" b="1" dirty="0"/>
              <a:t>Applications must be handed in to the counselling office by February 27</a:t>
            </a:r>
            <a:r>
              <a:rPr lang="en-CA" sz="6400" b="1" baseline="30000" dirty="0"/>
              <a:t>th  </a:t>
            </a:r>
            <a:r>
              <a:rPr lang="en-CA" sz="6400" b="1" dirty="0"/>
              <a:t>at 3:15 pm.</a:t>
            </a:r>
          </a:p>
          <a:p>
            <a:pPr marL="0" indent="0">
              <a:lnSpc>
                <a:spcPct val="90000"/>
              </a:lnSpc>
              <a:buNone/>
            </a:pPr>
            <a:endParaRPr lang="en-CA" sz="13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667175-EE15-9EA8-F0BE-FD15E3A083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739" r="35499" b="-1"/>
          <a:stretch>
            <a:fillRect/>
          </a:stretch>
        </p:blipFill>
        <p:spPr>
          <a:xfrm>
            <a:off x="5143347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5371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16,200+ Exciting Background Stock Illustrations, Royalty-Free Vector  Graphics &amp; Clip Art - iStock | Yellow exciting background, Green screen exciting  background, Exciting background vector">
            <a:extLst>
              <a:ext uri="{FF2B5EF4-FFF2-40B4-BE49-F238E27FC236}">
                <a16:creationId xmlns:a16="http://schemas.microsoft.com/office/drawing/2014/main" id="{02940611-1326-5C72-B61A-2CD95879F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958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AF8DD4-632C-15E3-25AB-1ADB568B9080}"/>
              </a:ext>
            </a:extLst>
          </p:cNvPr>
          <p:cNvSpPr/>
          <p:nvPr/>
        </p:nvSpPr>
        <p:spPr>
          <a:xfrm>
            <a:off x="278324" y="998484"/>
            <a:ext cx="8587414" cy="45550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2E731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Drop in support will be</a:t>
            </a:r>
          </a:p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2E731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2E731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vailable 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2E731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in the counselling</a:t>
            </a:r>
          </a:p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2E731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office 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2E731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on 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2E731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Flex Day</a:t>
            </a:r>
          </a:p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2E731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Wednesday, January 14</a:t>
            </a:r>
            <a:r>
              <a:rPr lang="en-US" sz="5400" b="1" cap="none" spc="0" baseline="30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2E731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</a:t>
            </a:r>
          </a:p>
          <a:p>
            <a:pPr algn="ctr"/>
            <a:endParaRPr lang="en-US" sz="2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2E7313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2E731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Stop by if you have questions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2E7313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018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0" name="Rectangle 410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2,100+ Graduation Green Cap Stock Photos, Pictures &amp; Royalty-Free Images -  iStock">
            <a:extLst>
              <a:ext uri="{FF2B5EF4-FFF2-40B4-BE49-F238E27FC236}">
                <a16:creationId xmlns:a16="http://schemas.microsoft.com/office/drawing/2014/main" id="{87AD665E-9D64-19CD-FE15-1900707BA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1" r="17261" b="-1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2" name="Rectangle 411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EAED52-9D13-825C-E58B-9140D76DABE2}"/>
              </a:ext>
            </a:extLst>
          </p:cNvPr>
          <p:cNvSpPr/>
          <p:nvPr/>
        </p:nvSpPr>
        <p:spPr>
          <a:xfrm>
            <a:off x="5399586" y="697483"/>
            <a:ext cx="3382273" cy="51552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Helpful tips</a:t>
            </a:r>
          </a:p>
          <a:p>
            <a:pPr algn="ctr"/>
            <a:endParaRPr lang="en-US" sz="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685800" indent="-685800">
              <a:buFontTx/>
              <a:buChar char="-"/>
            </a:pPr>
            <a:r>
              <a:rPr lang="en-US" sz="2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Read the booklet</a:t>
            </a:r>
          </a:p>
          <a:p>
            <a:endParaRPr lang="en-US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685800" indent="-685800">
              <a:buFontTx/>
              <a:buChar char="-"/>
            </a:pPr>
            <a:r>
              <a:rPr lang="en-US" sz="2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 organized</a:t>
            </a:r>
          </a:p>
          <a:p>
            <a:endParaRPr lang="en-US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685800" indent="-685800">
              <a:buFontTx/>
              <a:buChar char="-"/>
            </a:pPr>
            <a:r>
              <a:rPr lang="en-US" sz="2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 ahead</a:t>
            </a:r>
          </a:p>
          <a:p>
            <a:endParaRPr lang="en-US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685800" indent="-685800">
              <a:buFontTx/>
              <a:buChar char="-"/>
            </a:pPr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 not leave until the last minute</a:t>
            </a:r>
          </a:p>
          <a:p>
            <a:endParaRPr lang="en-US" sz="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685800" indent="-685800">
              <a:buFontTx/>
              <a:buChar char="-"/>
            </a:pPr>
            <a:r>
              <a:rPr lang="en-US" sz="2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Check the announcements often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CE64699-4EFD-A949-5D87-48013BF732F3}"/>
              </a:ext>
            </a:extLst>
          </p:cNvPr>
          <p:cNvSpPr txBox="1"/>
          <p:nvPr/>
        </p:nvSpPr>
        <p:spPr>
          <a:xfrm>
            <a:off x="-2" y="3650067"/>
            <a:ext cx="9144001" cy="3216265"/>
          </a:xfrm>
          <a:prstGeom prst="rect">
            <a:avLst/>
          </a:prstGeom>
          <a:solidFill>
            <a:srgbClr val="DFBE1A"/>
          </a:solidFill>
        </p:spPr>
        <p:txBody>
          <a:bodyPr wrap="square" rtlCol="0">
            <a:spAutoFit/>
          </a:bodyPr>
          <a:lstStyle/>
          <a:p>
            <a:pPr algn="ctr"/>
            <a:endParaRPr lang="en-CA" sz="800" b="1" dirty="0"/>
          </a:p>
          <a:p>
            <a:pPr algn="ctr"/>
            <a:r>
              <a:rPr lang="en-CA" sz="2800" b="1" dirty="0">
                <a:solidFill>
                  <a:srgbClr val="1E4C0C"/>
                </a:solidFill>
              </a:rPr>
              <a:t>Where do I start?</a:t>
            </a:r>
          </a:p>
          <a:p>
            <a:pPr algn="ctr"/>
            <a:endParaRPr lang="en-CA" sz="1500" b="1" dirty="0">
              <a:solidFill>
                <a:srgbClr val="1E4C0C"/>
              </a:solidFill>
            </a:endParaRPr>
          </a:p>
          <a:p>
            <a:pPr algn="ctr"/>
            <a:endParaRPr lang="en-CA" sz="600" dirty="0">
              <a:solidFill>
                <a:srgbClr val="1E4C0C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CA" sz="2500" dirty="0">
                <a:solidFill>
                  <a:srgbClr val="1E4C0C"/>
                </a:solidFill>
              </a:rPr>
              <a:t>Visit our website! Under the </a:t>
            </a:r>
            <a:r>
              <a:rPr lang="en-CA" sz="2500" b="1" u="sng" dirty="0">
                <a:solidFill>
                  <a:srgbClr val="1E4C0C"/>
                </a:solidFill>
              </a:rPr>
              <a:t>Grad</a:t>
            </a:r>
            <a:r>
              <a:rPr lang="en-CA" sz="2500" dirty="0">
                <a:solidFill>
                  <a:srgbClr val="1E4C0C"/>
                </a:solidFill>
              </a:rPr>
              <a:t> tab you will find our</a:t>
            </a:r>
          </a:p>
          <a:p>
            <a:pPr algn="ctr"/>
            <a:r>
              <a:rPr lang="en-CA" sz="2500" dirty="0">
                <a:solidFill>
                  <a:srgbClr val="1E4C0C"/>
                </a:solidFill>
              </a:rPr>
              <a:t>Bursary &amp; Scholarship Information page</a:t>
            </a:r>
          </a:p>
          <a:p>
            <a:pPr algn="ctr"/>
            <a:endParaRPr lang="en-CA" sz="1500" dirty="0">
              <a:solidFill>
                <a:srgbClr val="1E4C0C"/>
              </a:solidFill>
            </a:endParaRPr>
          </a:p>
          <a:p>
            <a:pPr algn="ctr"/>
            <a:endParaRPr lang="en-CA" sz="600" dirty="0">
              <a:solidFill>
                <a:srgbClr val="1E4C0C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CA" sz="2500" dirty="0">
                <a:solidFill>
                  <a:srgbClr val="1E4C0C"/>
                </a:solidFill>
              </a:rPr>
              <a:t>Read our Bursary Booklet 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endParaRPr lang="en-CA" sz="2500" dirty="0">
              <a:solidFill>
                <a:srgbClr val="1E4C0C"/>
              </a:solidFill>
            </a:endParaRPr>
          </a:p>
          <a:p>
            <a:pPr algn="ctr"/>
            <a:endParaRPr lang="en-CA" sz="2500" dirty="0"/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C735ED4-6EF3-A964-DA6A-D30BEAB2F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3999" cy="3650066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FE22113-65E7-8BF9-7F9A-5B2F3971B5FE}"/>
              </a:ext>
            </a:extLst>
          </p:cNvPr>
          <p:cNvCxnSpPr/>
          <p:nvPr/>
        </p:nvCxnSpPr>
        <p:spPr>
          <a:xfrm flipH="1" flipV="1">
            <a:off x="7070755" y="778597"/>
            <a:ext cx="932507" cy="561315"/>
          </a:xfrm>
          <a:prstGeom prst="straightConnector1">
            <a:avLst/>
          </a:prstGeom>
          <a:ln w="76200">
            <a:solidFill>
              <a:srgbClr val="29870F"/>
            </a:solidFill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C8F056F-04FF-C1A7-DB97-940CE7C97933}"/>
              </a:ext>
            </a:extLst>
          </p:cNvPr>
          <p:cNvCxnSpPr>
            <a:cxnSpLocks/>
          </p:cNvCxnSpPr>
          <p:nvPr/>
        </p:nvCxnSpPr>
        <p:spPr>
          <a:xfrm flipV="1">
            <a:off x="5314384" y="1065662"/>
            <a:ext cx="706169" cy="491534"/>
          </a:xfrm>
          <a:prstGeom prst="straightConnector1">
            <a:avLst/>
          </a:prstGeom>
          <a:ln w="76200">
            <a:solidFill>
              <a:srgbClr val="29870F"/>
            </a:solidFill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754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D2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5C3675-1982-380F-5444-B9FF629D8336}"/>
              </a:ext>
            </a:extLst>
          </p:cNvPr>
          <p:cNvSpPr/>
          <p:nvPr/>
        </p:nvSpPr>
        <p:spPr>
          <a:xfrm>
            <a:off x="1898623" y="295917"/>
            <a:ext cx="5346785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dirty="0">
                <a:solidFill>
                  <a:srgbClr val="1E4C0C"/>
                </a:solidFill>
              </a:rPr>
              <a:t>Our bursary booklet can be </a:t>
            </a:r>
          </a:p>
          <a:p>
            <a:pPr algn="ctr"/>
            <a:r>
              <a:rPr lang="en-US" sz="3500" b="1" dirty="0">
                <a:solidFill>
                  <a:srgbClr val="1E4C0C"/>
                </a:solidFill>
              </a:rPr>
              <a:t>found on our website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AC740A-0F66-8703-E80F-DE77A0150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48" y="1652002"/>
            <a:ext cx="8496104" cy="496375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9944F45-FDC4-FB0F-EB81-1F58E418D8E2}"/>
              </a:ext>
            </a:extLst>
          </p:cNvPr>
          <p:cNvSpPr/>
          <p:nvPr/>
        </p:nvSpPr>
        <p:spPr>
          <a:xfrm>
            <a:off x="3684760" y="3172109"/>
            <a:ext cx="1484768" cy="513784"/>
          </a:xfrm>
          <a:prstGeom prst="ellipse">
            <a:avLst/>
          </a:prstGeom>
          <a:noFill/>
          <a:ln w="38100">
            <a:solidFill>
              <a:srgbClr val="3A901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4E014C7-D26F-3E3D-11D1-8C5E4D48A3EF}"/>
              </a:ext>
            </a:extLst>
          </p:cNvPr>
          <p:cNvCxnSpPr>
            <a:cxnSpLocks/>
          </p:cNvCxnSpPr>
          <p:nvPr/>
        </p:nvCxnSpPr>
        <p:spPr>
          <a:xfrm flipH="1" flipV="1">
            <a:off x="5169528" y="3480444"/>
            <a:ext cx="1638678" cy="329117"/>
          </a:xfrm>
          <a:prstGeom prst="straightConnector1">
            <a:avLst/>
          </a:prstGeom>
          <a:ln w="76200">
            <a:solidFill>
              <a:srgbClr val="29870F"/>
            </a:solidFill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987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F07C5-2883-F63D-93FA-8E077DAD0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sz="3000" dirty="0"/>
              <a:t>You will need to source a reference letter and write a letter of introduction to accompany your application(s):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1B31C2A-11AE-1204-7379-6BFDED5E64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46636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9036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05968-775F-EAF2-C230-1F8454D95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081" y="1962419"/>
            <a:ext cx="3985902" cy="9941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sz="3400" dirty="0"/>
              <a:t>REFERENCE LETTER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3F98A-9CD3-9350-5386-C2140B009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33" y="2948601"/>
            <a:ext cx="4084520" cy="2881456"/>
          </a:xfrm>
        </p:spPr>
        <p:txBody>
          <a:bodyPr anchor="t">
            <a:normAutofit fontScale="40000" lnSpcReduction="20000"/>
          </a:bodyPr>
          <a:lstStyle/>
          <a:p>
            <a:pPr marL="0" indent="0">
              <a:buNone/>
            </a:pPr>
            <a:r>
              <a:rPr lang="en-CA" sz="4500" dirty="0"/>
              <a:t>Your application package(s) must include a reference letter. Be sure to ask your referee early to avoid disappointment. Referees may include teachers, counsellors, coaches, employers. Relatives can not write you a reference letter.</a:t>
            </a:r>
          </a:p>
          <a:p>
            <a:pPr marL="0" indent="0">
              <a:buNone/>
            </a:pPr>
            <a:endParaRPr lang="en-CA" sz="4500" dirty="0"/>
          </a:p>
          <a:p>
            <a:pPr marL="0" indent="0">
              <a:buNone/>
            </a:pPr>
            <a:r>
              <a:rPr lang="en-CA" sz="4500" dirty="0"/>
              <a:t>Use the “</a:t>
            </a:r>
            <a:r>
              <a:rPr lang="en-CA" sz="45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brag sheet</a:t>
            </a:r>
            <a:r>
              <a:rPr lang="en-CA" sz="4500" dirty="0"/>
              <a:t>” found on our website (or grab a paper copy from the counselling office) to help your referee write the perfect letter for you</a:t>
            </a:r>
            <a:r>
              <a:rPr lang="en-CA" sz="3800" dirty="0"/>
              <a:t>.</a:t>
            </a:r>
          </a:p>
          <a:p>
            <a:pPr marL="0" indent="0">
              <a:buNone/>
            </a:pPr>
            <a:endParaRPr lang="en-CA" sz="3800" dirty="0"/>
          </a:p>
          <a:p>
            <a:pPr marL="0" indent="0">
              <a:buNone/>
            </a:pPr>
            <a:endParaRPr lang="en-CA" sz="38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19600" y="0"/>
            <a:ext cx="4724400" cy="4919011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561" y="1505"/>
            <a:ext cx="4583439" cy="4762908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Graphic 6" descr="Open envelope">
            <a:extLst>
              <a:ext uri="{FF2B5EF4-FFF2-40B4-BE49-F238E27FC236}">
                <a16:creationId xmlns:a16="http://schemas.microsoft.com/office/drawing/2014/main" id="{797E78C2-5E03-8B1E-856A-5BCE9CF2C3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62767" y="485518"/>
            <a:ext cx="3197870" cy="319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04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81DE9B-5C2A-3628-4951-5A188D1C3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943D8-5472-8E58-A302-C756700A2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654" y="1158779"/>
            <a:ext cx="3985902" cy="99417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CA" sz="3400" dirty="0"/>
              <a:t>LETTER OF INTRODUCTION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420E9-25A9-85EA-DBDB-DD39A18A0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080" y="2474782"/>
            <a:ext cx="4084520" cy="3225863"/>
          </a:xfrm>
        </p:spPr>
        <p:txBody>
          <a:bodyPr anchor="t">
            <a:normAutofit fontScale="25000" lnSpcReduction="20000"/>
          </a:bodyPr>
          <a:lstStyle/>
          <a:p>
            <a:pPr marL="0" indent="0">
              <a:buNone/>
            </a:pPr>
            <a:r>
              <a:rPr lang="en-CA" sz="7200" dirty="0"/>
              <a:t>Your application package(s) must include a letter of introduction addressed to the Vanier Bursary Committee (for your Group 1 application package) or to the specific donor (for all Group 2 applications).</a:t>
            </a:r>
          </a:p>
          <a:p>
            <a:pPr marL="0" indent="0">
              <a:buNone/>
            </a:pPr>
            <a:endParaRPr lang="en-CA" sz="7200" dirty="0"/>
          </a:p>
          <a:p>
            <a:pPr marL="0" indent="0">
              <a:buNone/>
            </a:pPr>
            <a:r>
              <a:rPr lang="en-CA" sz="7200" dirty="0"/>
              <a:t>This letter is a great place for you to introduce yourself, speak on your accomplishments, list any adversities you have overcome and outline your future goals.</a:t>
            </a:r>
          </a:p>
          <a:p>
            <a:pPr marL="0" indent="0">
              <a:buNone/>
            </a:pPr>
            <a:endParaRPr lang="en-CA" sz="7200" dirty="0"/>
          </a:p>
          <a:p>
            <a:pPr marL="0" indent="0">
              <a:buNone/>
            </a:pPr>
            <a:r>
              <a:rPr lang="en-CA" sz="7200" dirty="0"/>
              <a:t>See page 6 of the bursary booklet, section ‘F. Getting Ready to Apply’, to see what your introduction letter should contain.</a:t>
            </a:r>
          </a:p>
          <a:p>
            <a:pPr marL="0" indent="0">
              <a:buNone/>
            </a:pPr>
            <a:endParaRPr lang="en-CA" sz="38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DE19949-5644-B1E0-D9C0-16DB5223C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19600" y="0"/>
            <a:ext cx="4724400" cy="4919011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EA2EF21-7BE8-EC86-C9C3-51BEA4207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561" y="1505"/>
            <a:ext cx="4583439" cy="4762908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Graphic 6" descr="Document outline">
            <a:extLst>
              <a:ext uri="{FF2B5EF4-FFF2-40B4-BE49-F238E27FC236}">
                <a16:creationId xmlns:a16="http://schemas.microsoft.com/office/drawing/2014/main" id="{5A32B2AB-0C18-75F0-2295-0F87C9B2E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562767" y="485518"/>
            <a:ext cx="3197870" cy="319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61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D2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14166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08608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B8E6DDC-2D7C-A55F-9BBB-33B1E02AE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1161288"/>
            <a:ext cx="2702052" cy="4526280"/>
          </a:xfrm>
        </p:spPr>
        <p:txBody>
          <a:bodyPr>
            <a:normAutofit/>
          </a:bodyPr>
          <a:lstStyle/>
          <a:p>
            <a:r>
              <a:rPr lang="en-CA" sz="3500" dirty="0"/>
              <a:t>Bursary? Scholarship? </a:t>
            </a:r>
            <a:br>
              <a:rPr lang="en-CA" sz="3500" dirty="0"/>
            </a:br>
            <a:br>
              <a:rPr lang="en-CA" sz="3500" dirty="0"/>
            </a:br>
            <a:r>
              <a:rPr lang="en-CA" sz="3500" dirty="0"/>
              <a:t>What is the Difference?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C0D211-FD64-9BF0-475D-E5EEC4D8F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611" y="932688"/>
            <a:ext cx="4437453" cy="49926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CA" sz="2000" dirty="0"/>
              <a:t>Bursaries - Criteria based on…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2000" dirty="0"/>
              <a:t>    Financial Need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2000" dirty="0"/>
              <a:t>    Leadership / Volunteerism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2000" dirty="0"/>
              <a:t>    Area of study</a:t>
            </a:r>
          </a:p>
          <a:p>
            <a:endParaRPr lang="en-CA" sz="2000" dirty="0"/>
          </a:p>
          <a:p>
            <a:pPr marL="0" indent="0">
              <a:buNone/>
            </a:pPr>
            <a:r>
              <a:rPr lang="en-CA" sz="2000" dirty="0"/>
              <a:t>Scholarships - Criteria based on…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2000" dirty="0"/>
              <a:t>    Academic Standing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2000" dirty="0"/>
              <a:t>    Leadership / Volunteerism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2000" dirty="0"/>
              <a:t>    Financial Need</a:t>
            </a:r>
          </a:p>
        </p:txBody>
      </p:sp>
    </p:spTree>
    <p:extLst>
      <p:ext uri="{BB962C8B-B14F-4D97-AF65-F5344CB8AC3E}">
        <p14:creationId xmlns:p14="http://schemas.microsoft.com/office/powerpoint/2010/main" val="2429352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F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9CBC1-A159-BF35-96CC-777876E35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2824"/>
            <a:ext cx="8229600" cy="1143000"/>
          </a:xfrm>
          <a:solidFill>
            <a:srgbClr val="B6DF89"/>
          </a:solidFill>
        </p:spPr>
        <p:txBody>
          <a:bodyPr>
            <a:normAutofit fontScale="90000"/>
          </a:bodyPr>
          <a:lstStyle/>
          <a:p>
            <a:r>
              <a:rPr lang="en-CA" dirty="0"/>
              <a:t>Types of  Bursaries &amp; Scholarships that you will find in our Bursary Booklet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F9B5FF65-A302-CB1F-2B11-29DF1C8239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4634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207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EF83021-6445-E290-9D35-1FD03E739526}"/>
              </a:ext>
            </a:extLst>
          </p:cNvPr>
          <p:cNvSpPr txBox="1">
            <a:spLocks/>
          </p:cNvSpPr>
          <p:nvPr/>
        </p:nvSpPr>
        <p:spPr>
          <a:xfrm>
            <a:off x="465087" y="565079"/>
            <a:ext cx="2579083" cy="5301566"/>
          </a:xfrm>
          <a:prstGeom prst="rect">
            <a:avLst/>
          </a:prstGeom>
          <a:solidFill>
            <a:srgbClr val="DFBE1A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90000"/>
              </a:lnSpc>
            </a:pPr>
            <a:endParaRPr lang="en-CA" sz="3600" dirty="0"/>
          </a:p>
          <a:p>
            <a:pPr algn="r">
              <a:lnSpc>
                <a:spcPct val="90000"/>
              </a:lnSpc>
            </a:pPr>
            <a:endParaRPr lang="en-CA" sz="3600" dirty="0"/>
          </a:p>
          <a:p>
            <a:pPr algn="r">
              <a:lnSpc>
                <a:spcPct val="90000"/>
              </a:lnSpc>
            </a:pPr>
            <a:r>
              <a:rPr lang="en-CA" sz="3600" b="1" u="sng" dirty="0"/>
              <a:t>Group 1</a:t>
            </a:r>
          </a:p>
          <a:p>
            <a:pPr algn="r">
              <a:lnSpc>
                <a:spcPct val="90000"/>
              </a:lnSpc>
            </a:pPr>
            <a:r>
              <a:rPr lang="en-CA" sz="3600" b="1" u="sng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CA" sz="3600" dirty="0"/>
              <a:t>Vanier Bursary Committee Selected Bursaries and Scholarships</a:t>
            </a:r>
            <a:br>
              <a:rPr lang="en-CA" sz="3600" dirty="0"/>
            </a:br>
            <a:endParaRPr lang="en-CA" sz="3600" b="1" u="sng" dirty="0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D762B8C4-D3E1-331B-91C7-CCC7FB96ED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7960709"/>
              </p:ext>
            </p:extLst>
          </p:nvPr>
        </p:nvGraphicFramePr>
        <p:xfrm>
          <a:off x="3678789" y="430306"/>
          <a:ext cx="5000124" cy="5774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2257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809ca6-c3af-4319-a0cb-620ed8177e9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7B06D0F3EADB4284F2196E9F4054D9" ma:contentTypeVersion="13" ma:contentTypeDescription="Create a new document." ma:contentTypeScope="" ma:versionID="df3fdc194d237712a24be4f22fa5cd61">
  <xsd:schema xmlns:xsd="http://www.w3.org/2001/XMLSchema" xmlns:xs="http://www.w3.org/2001/XMLSchema" xmlns:p="http://schemas.microsoft.com/office/2006/metadata/properties" xmlns:ns2="33809ca6-c3af-4319-a0cb-620ed8177e9f" xmlns:ns3="1c6a0fef-ce93-47b2-8301-b92f888516af" targetNamespace="http://schemas.microsoft.com/office/2006/metadata/properties" ma:root="true" ma:fieldsID="601432c86de0ca9cc682770298c838c8" ns2:_="" ns3:_="">
    <xsd:import namespace="33809ca6-c3af-4319-a0cb-620ed8177e9f"/>
    <xsd:import namespace="1c6a0fef-ce93-47b2-8301-b92f888516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809ca6-c3af-4319-a0cb-620ed8177e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c52fc4d-4418-4fb9-b09f-0e23acd48a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6a0fef-ce93-47b2-8301-b92f888516a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FA4A80-8F1E-45C9-850C-948017CD92D9}">
  <ds:schemaRefs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1c6a0fef-ce93-47b2-8301-b92f888516af"/>
    <ds:schemaRef ds:uri="33809ca6-c3af-4319-a0cb-620ed8177e9f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235ABE4-6429-4DF7-9C85-0CBB765106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809ca6-c3af-4319-a0cb-620ed8177e9f"/>
    <ds:schemaRef ds:uri="1c6a0fef-ce93-47b2-8301-b92f888516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82349D-76DC-4759-BE76-3CB810D99A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809</Words>
  <Application>Microsoft Office PowerPoint</Application>
  <PresentationFormat>On-screen Show (4:3)</PresentationFormat>
  <Paragraphs>126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Aptos</vt:lpstr>
      <vt:lpstr>Arial</vt:lpstr>
      <vt:lpstr>Calibri</vt:lpstr>
      <vt:lpstr>Wingdings</vt:lpstr>
      <vt:lpstr>Office Theme</vt:lpstr>
      <vt:lpstr>GP Vanier Bursary and Scholarship Guide</vt:lpstr>
      <vt:lpstr>PowerPoint Presentation</vt:lpstr>
      <vt:lpstr>PowerPoint Presentation</vt:lpstr>
      <vt:lpstr>You will need to source a reference letter and write a letter of introduction to accompany your application(s):</vt:lpstr>
      <vt:lpstr>REFERENCE LETTER </vt:lpstr>
      <vt:lpstr>LETTER OF INTRODUCTION </vt:lpstr>
      <vt:lpstr>Bursary? Scholarship?   What is the Difference?</vt:lpstr>
      <vt:lpstr>Types of  Bursaries &amp; Scholarships that you will find in our Bursary Booklet</vt:lpstr>
      <vt:lpstr>PowerPoint Presentation</vt:lpstr>
      <vt:lpstr>Organize your Group 1 Bursary Application package in this order</vt:lpstr>
      <vt:lpstr>Group 2  Donor Selected Bursaries and Scholarships </vt:lpstr>
      <vt:lpstr>Organize your Group 2 Bursary Application packages in this order</vt:lpstr>
      <vt:lpstr>Group 3  Online Donor Selected Bursaries and Scholarships </vt:lpstr>
      <vt:lpstr>PowerPoint Presentation</vt:lpstr>
      <vt:lpstr>Handing in Applications</vt:lpstr>
      <vt:lpstr>District Authority Scholarships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Bursary and Scholarship Guide</dc:title>
  <dc:subject/>
  <dc:creator>Erin Anania</dc:creator>
  <cp:keywords/>
  <dc:description>generated using python-pptx</dc:description>
  <cp:lastModifiedBy>Shannon Kay</cp:lastModifiedBy>
  <cp:revision>6</cp:revision>
  <cp:lastPrinted>2026-01-07T20:37:15Z</cp:lastPrinted>
  <dcterms:created xsi:type="dcterms:W3CDTF">2013-01-27T09:14:16Z</dcterms:created>
  <dcterms:modified xsi:type="dcterms:W3CDTF">2026-01-07T22:35:54Z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0x0101001F7B06D0F3EADB4284F2196E9F4054D9</vt:lpwstr>
  </property>
  <property fmtid="{D5CDD505-2E9C-101B-9397-08002B2CF9AE}" pid="3" name="MediaServiceImageTags">
    <vt:lpwstr/>
  </property>
</Properties>
</file>