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4"/>
    <p:sldMasterId id="2147483896" r:id="rId5"/>
  </p:sldMasterIdLst>
  <p:handoutMasterIdLst>
    <p:handoutMasterId r:id="rId23"/>
  </p:handoutMasterIdLst>
  <p:sldIdLst>
    <p:sldId id="256" r:id="rId6"/>
    <p:sldId id="302" r:id="rId7"/>
    <p:sldId id="331" r:id="rId8"/>
    <p:sldId id="344" r:id="rId9"/>
    <p:sldId id="345" r:id="rId10"/>
    <p:sldId id="346" r:id="rId11"/>
    <p:sldId id="336" r:id="rId12"/>
    <p:sldId id="318" r:id="rId13"/>
    <p:sldId id="319" r:id="rId14"/>
    <p:sldId id="348" r:id="rId15"/>
    <p:sldId id="324" r:id="rId16"/>
    <p:sldId id="349" r:id="rId17"/>
    <p:sldId id="257" r:id="rId18"/>
    <p:sldId id="320" r:id="rId19"/>
    <p:sldId id="343" r:id="rId20"/>
    <p:sldId id="326" r:id="rId21"/>
    <p:sldId id="342" r:id="rId22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D71" initials="j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16D2F2-9196-4164-A9BD-2796B4300DB3}" v="72" vWet="78" dt="2026-02-12T20:01:17.051"/>
    <p1510:client id="{B7C24364-75BD-EB41-D0AE-697F162A5224}" v="2" dt="2026-02-12T20:00:40.162"/>
    <p1510:client id="{D56F48DB-4A05-4411-9015-0F65D4AA60BB}" v="57" dt="2026-02-12T20:05:38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rie Martens" userId="dae87881-773a-4e8d-b386-4d1e5173e0ae" providerId="ADAL" clId="{6616D2F2-9196-4164-A9BD-2796B4300DB3}"/>
    <pc:docChg chg="custSel modSld">
      <pc:chgData name="Sherrie Martens" userId="dae87881-773a-4e8d-b386-4d1e5173e0ae" providerId="ADAL" clId="{6616D2F2-9196-4164-A9BD-2796B4300DB3}" dt="2026-02-12T19:52:38.793" v="281" actId="20577"/>
      <pc:docMkLst>
        <pc:docMk/>
      </pc:docMkLst>
      <pc:sldChg chg="modSp mod">
        <pc:chgData name="Sherrie Martens" userId="dae87881-773a-4e8d-b386-4d1e5173e0ae" providerId="ADAL" clId="{6616D2F2-9196-4164-A9BD-2796B4300DB3}" dt="2026-02-12T19:36:23.440" v="256" actId="20577"/>
        <pc:sldMkLst>
          <pc:docMk/>
          <pc:sldMk cId="0" sldId="302"/>
        </pc:sldMkLst>
        <pc:spChg chg="mod">
          <ac:chgData name="Sherrie Martens" userId="dae87881-773a-4e8d-b386-4d1e5173e0ae" providerId="ADAL" clId="{6616D2F2-9196-4164-A9BD-2796B4300DB3}" dt="2026-02-12T19:36:23.440" v="256" actId="20577"/>
          <ac:spMkLst>
            <pc:docMk/>
            <pc:sldMk cId="0" sldId="302"/>
            <ac:spMk id="3" creationId="{00000000-0000-0000-0000-000000000000}"/>
          </ac:spMkLst>
        </pc:spChg>
      </pc:sldChg>
      <pc:sldChg chg="modSp">
        <pc:chgData name="Sherrie Martens" userId="dae87881-773a-4e8d-b386-4d1e5173e0ae" providerId="ADAL" clId="{6616D2F2-9196-4164-A9BD-2796B4300DB3}" dt="2026-02-12T19:52:38.793" v="281" actId="20577"/>
        <pc:sldMkLst>
          <pc:docMk/>
          <pc:sldMk cId="2787908432" sldId="323"/>
        </pc:sldMkLst>
        <pc:graphicFrameChg chg="mod">
          <ac:chgData name="Sherrie Martens" userId="dae87881-773a-4e8d-b386-4d1e5173e0ae" providerId="ADAL" clId="{6616D2F2-9196-4164-A9BD-2796B4300DB3}" dt="2026-02-12T19:52:38.793" v="281" actId="20577"/>
          <ac:graphicFrameMkLst>
            <pc:docMk/>
            <pc:sldMk cId="2787908432" sldId="323"/>
            <ac:graphicFrameMk id="5" creationId="{61DD213E-D729-44D7-9E45-4FBE51C91AEB}"/>
          </ac:graphicFrameMkLst>
        </pc:graphicFrameChg>
      </pc:sldChg>
      <pc:sldChg chg="modSp">
        <pc:chgData name="Sherrie Martens" userId="dae87881-773a-4e8d-b386-4d1e5173e0ae" providerId="ADAL" clId="{6616D2F2-9196-4164-A9BD-2796B4300DB3}" dt="2026-02-12T19:20:11.409" v="46" actId="255"/>
        <pc:sldMkLst>
          <pc:docMk/>
          <pc:sldMk cId="331997507" sldId="342"/>
        </pc:sldMkLst>
        <pc:graphicFrameChg chg="mod">
          <ac:chgData name="Sherrie Martens" userId="dae87881-773a-4e8d-b386-4d1e5173e0ae" providerId="ADAL" clId="{6616D2F2-9196-4164-A9BD-2796B4300DB3}" dt="2026-02-12T19:20:11.409" v="46" actId="255"/>
          <ac:graphicFrameMkLst>
            <pc:docMk/>
            <pc:sldMk cId="331997507" sldId="342"/>
            <ac:graphicFrameMk id="5" creationId="{F0264026-4E25-4293-9155-08C9FF0AB69A}"/>
          </ac:graphicFrameMkLst>
        </pc:graphicFrameChg>
      </pc:sldChg>
    </pc:docChg>
  </pc:docChgLst>
  <pc:docChgLst>
    <pc:chgData name="Sherrie Martens" userId="dae87881-773a-4e8d-b386-4d1e5173e0ae" providerId="ADAL" clId="{64C4D3FC-6FF8-4983-A4D5-511AD8F6F17F}"/>
    <pc:docChg chg="undo custSel addSld delSld modSld sldOrd">
      <pc:chgData name="Sherrie Martens" userId="dae87881-773a-4e8d-b386-4d1e5173e0ae" providerId="ADAL" clId="{64C4D3FC-6FF8-4983-A4D5-511AD8F6F17F}" dt="2026-02-09T01:54:36.950" v="1259" actId="207"/>
      <pc:docMkLst>
        <pc:docMk/>
      </pc:docMkLst>
      <pc:sldChg chg="addSp delSp modSp mod">
        <pc:chgData name="Sherrie Martens" userId="dae87881-773a-4e8d-b386-4d1e5173e0ae" providerId="ADAL" clId="{64C4D3FC-6FF8-4983-A4D5-511AD8F6F17F}" dt="2026-02-09T00:28:25.065" v="125" actId="14100"/>
        <pc:sldMkLst>
          <pc:docMk/>
          <pc:sldMk cId="0" sldId="256"/>
        </pc:sldMkLst>
        <pc:spChg chg="add del mod">
          <ac:chgData name="Sherrie Martens" userId="dae87881-773a-4e8d-b386-4d1e5173e0ae" providerId="ADAL" clId="{64C4D3FC-6FF8-4983-A4D5-511AD8F6F17F}" dt="2026-02-09T00:23:49.813" v="36"/>
          <ac:spMkLst>
            <pc:docMk/>
            <pc:sldMk cId="0" sldId="256"/>
            <ac:spMk id="5" creationId="{6AD9FCC4-399A-1BF9-738A-5DAD400156BD}"/>
          </ac:spMkLst>
        </pc:spChg>
        <pc:spChg chg="add mod">
          <ac:chgData name="Sherrie Martens" userId="dae87881-773a-4e8d-b386-4d1e5173e0ae" providerId="ADAL" clId="{64C4D3FC-6FF8-4983-A4D5-511AD8F6F17F}" dt="2026-02-09T00:28:25.065" v="125" actId="14100"/>
          <ac:spMkLst>
            <pc:docMk/>
            <pc:sldMk cId="0" sldId="256"/>
            <ac:spMk id="6" creationId="{3C049F19-E3B7-B318-603C-B36FBF5158F9}"/>
          </ac:spMkLst>
        </pc:spChg>
        <pc:spChg chg="del mod">
          <ac:chgData name="Sherrie Martens" userId="dae87881-773a-4e8d-b386-4d1e5173e0ae" providerId="ADAL" clId="{64C4D3FC-6FF8-4983-A4D5-511AD8F6F17F}" dt="2026-02-09T00:23:29.849" v="31" actId="21"/>
          <ac:spMkLst>
            <pc:docMk/>
            <pc:sldMk cId="0" sldId="256"/>
            <ac:spMk id="2050" creationId="{00000000-0000-0000-0000-000000000000}"/>
          </ac:spMkLst>
        </pc:spChg>
        <pc:picChg chg="add mod">
          <ac:chgData name="Sherrie Martens" userId="dae87881-773a-4e8d-b386-4d1e5173e0ae" providerId="ADAL" clId="{64C4D3FC-6FF8-4983-A4D5-511AD8F6F17F}" dt="2026-02-09T00:21:34.279" v="4" actId="1076"/>
          <ac:picMkLst>
            <pc:docMk/>
            <pc:sldMk cId="0" sldId="256"/>
            <ac:picMk id="3" creationId="{46EE1339-119A-57C1-AAD2-D69AFE8D54D4}"/>
          </ac:picMkLst>
        </pc:picChg>
        <pc:picChg chg="del">
          <ac:chgData name="Sherrie Martens" userId="dae87881-773a-4e8d-b386-4d1e5173e0ae" providerId="ADAL" clId="{64C4D3FC-6FF8-4983-A4D5-511AD8F6F17F}" dt="2026-02-09T00:21:00.479" v="0" actId="478"/>
          <ac:picMkLst>
            <pc:docMk/>
            <pc:sldMk cId="0" sldId="256"/>
            <ac:picMk id="4" creationId="{D729E576-4397-4597-ABC0-CD6A64628A44}"/>
          </ac:picMkLst>
        </pc:picChg>
      </pc:sldChg>
      <pc:sldChg chg="addSp modSp mod setBg">
        <pc:chgData name="Sherrie Martens" userId="dae87881-773a-4e8d-b386-4d1e5173e0ae" providerId="ADAL" clId="{64C4D3FC-6FF8-4983-A4D5-511AD8F6F17F}" dt="2026-02-09T01:45:28.603" v="1244" actId="20577"/>
        <pc:sldMkLst>
          <pc:docMk/>
          <pc:sldMk cId="0" sldId="302"/>
        </pc:sldMkLst>
        <pc:spChg chg="mod">
          <ac:chgData name="Sherrie Martens" userId="dae87881-773a-4e8d-b386-4d1e5173e0ae" providerId="ADAL" clId="{64C4D3FC-6FF8-4983-A4D5-511AD8F6F17F}" dt="2026-02-09T01:20:11.403" v="1215" actId="1076"/>
          <ac:spMkLst>
            <pc:docMk/>
            <pc:sldMk cId="0" sldId="302"/>
            <ac:spMk id="2" creationId="{00000000-0000-0000-0000-000000000000}"/>
          </ac:spMkLst>
        </pc:spChg>
        <pc:spChg chg="mod">
          <ac:chgData name="Sherrie Martens" userId="dae87881-773a-4e8d-b386-4d1e5173e0ae" providerId="ADAL" clId="{64C4D3FC-6FF8-4983-A4D5-511AD8F6F17F}" dt="2026-02-09T01:45:28.603" v="1244" actId="20577"/>
          <ac:spMkLst>
            <pc:docMk/>
            <pc:sldMk cId="0" sldId="302"/>
            <ac:spMk id="3" creationId="{00000000-0000-0000-0000-000000000000}"/>
          </ac:spMkLst>
        </pc:spChg>
        <pc:spChg chg="add">
          <ac:chgData name="Sherrie Martens" userId="dae87881-773a-4e8d-b386-4d1e5173e0ae" providerId="ADAL" clId="{64C4D3FC-6FF8-4983-A4D5-511AD8F6F17F}" dt="2026-02-09T00:30:48.988" v="214" actId="26606"/>
          <ac:spMkLst>
            <pc:docMk/>
            <pc:sldMk cId="0" sldId="302"/>
            <ac:spMk id="10" creationId="{B086532B-5A3E-44A5-A0C2-22A0DB316C40}"/>
          </ac:spMkLst>
        </pc:spChg>
        <pc:picChg chg="add mod">
          <ac:chgData name="Sherrie Martens" userId="dae87881-773a-4e8d-b386-4d1e5173e0ae" providerId="ADAL" clId="{64C4D3FC-6FF8-4983-A4D5-511AD8F6F17F}" dt="2026-02-09T01:20:19.888" v="1217" actId="1076"/>
          <ac:picMkLst>
            <pc:docMk/>
            <pc:sldMk cId="0" sldId="302"/>
            <ac:picMk id="5" creationId="{15EE8DEB-38CE-5D0E-C642-905DCC86CD0A}"/>
          </ac:picMkLst>
        </pc:picChg>
      </pc:sldChg>
      <pc:sldChg chg="addSp modSp mod modAnim">
        <pc:chgData name="Sherrie Martens" userId="dae87881-773a-4e8d-b386-4d1e5173e0ae" providerId="ADAL" clId="{64C4D3FC-6FF8-4983-A4D5-511AD8F6F17F}" dt="2026-02-09T01:52:44.872" v="1255"/>
        <pc:sldMkLst>
          <pc:docMk/>
          <pc:sldMk cId="3814011723" sldId="318"/>
        </pc:sldMkLst>
        <pc:spChg chg="mod">
          <ac:chgData name="Sherrie Martens" userId="dae87881-773a-4e8d-b386-4d1e5173e0ae" providerId="ADAL" clId="{64C4D3FC-6FF8-4983-A4D5-511AD8F6F17F}" dt="2026-02-09T00:51:17.920" v="598" actId="255"/>
          <ac:spMkLst>
            <pc:docMk/>
            <pc:sldMk cId="3814011723" sldId="318"/>
            <ac:spMk id="2" creationId="{00000000-0000-0000-0000-000000000000}"/>
          </ac:spMkLst>
        </pc:spChg>
        <pc:spChg chg="mod">
          <ac:chgData name="Sherrie Martens" userId="dae87881-773a-4e8d-b386-4d1e5173e0ae" providerId="ADAL" clId="{64C4D3FC-6FF8-4983-A4D5-511AD8F6F17F}" dt="2026-02-09T00:51:35.260" v="603" actId="20577"/>
          <ac:spMkLst>
            <pc:docMk/>
            <pc:sldMk cId="3814011723" sldId="318"/>
            <ac:spMk id="3" creationId="{00000000-0000-0000-0000-000000000000}"/>
          </ac:spMkLst>
        </pc:spChg>
        <pc:picChg chg="add mod">
          <ac:chgData name="Sherrie Martens" userId="dae87881-773a-4e8d-b386-4d1e5173e0ae" providerId="ADAL" clId="{64C4D3FC-6FF8-4983-A4D5-511AD8F6F17F}" dt="2026-02-09T00:51:03.405" v="597" actId="1076"/>
          <ac:picMkLst>
            <pc:docMk/>
            <pc:sldMk cId="3814011723" sldId="318"/>
            <ac:picMk id="4" creationId="{3D65FF6C-F0E2-728F-B6B0-9CF32252FA68}"/>
          </ac:picMkLst>
        </pc:picChg>
      </pc:sldChg>
      <pc:sldChg chg="addSp modSp mod modAnim">
        <pc:chgData name="Sherrie Martens" userId="dae87881-773a-4e8d-b386-4d1e5173e0ae" providerId="ADAL" clId="{64C4D3FC-6FF8-4983-A4D5-511AD8F6F17F}" dt="2026-02-09T01:53:12.174" v="1256"/>
        <pc:sldMkLst>
          <pc:docMk/>
          <pc:sldMk cId="2328292405" sldId="319"/>
        </pc:sldMkLst>
        <pc:spChg chg="mod">
          <ac:chgData name="Sherrie Martens" userId="dae87881-773a-4e8d-b386-4d1e5173e0ae" providerId="ADAL" clId="{64C4D3FC-6FF8-4983-A4D5-511AD8F6F17F}" dt="2026-02-09T00:52:43.190" v="631" actId="255"/>
          <ac:spMkLst>
            <pc:docMk/>
            <pc:sldMk cId="2328292405" sldId="319"/>
            <ac:spMk id="2" creationId="{00000000-0000-0000-0000-000000000000}"/>
          </ac:spMkLst>
        </pc:spChg>
        <pc:spChg chg="mod">
          <ac:chgData name="Sherrie Martens" userId="dae87881-773a-4e8d-b386-4d1e5173e0ae" providerId="ADAL" clId="{64C4D3FC-6FF8-4983-A4D5-511AD8F6F17F}" dt="2026-02-09T00:53:23.658" v="641" actId="14100"/>
          <ac:spMkLst>
            <pc:docMk/>
            <pc:sldMk cId="2328292405" sldId="319"/>
            <ac:spMk id="3" creationId="{00000000-0000-0000-0000-000000000000}"/>
          </ac:spMkLst>
        </pc:spChg>
        <pc:picChg chg="add mod">
          <ac:chgData name="Sherrie Martens" userId="dae87881-773a-4e8d-b386-4d1e5173e0ae" providerId="ADAL" clId="{64C4D3FC-6FF8-4983-A4D5-511AD8F6F17F}" dt="2026-02-09T00:53:47.518" v="645" actId="1076"/>
          <ac:picMkLst>
            <pc:docMk/>
            <pc:sldMk cId="2328292405" sldId="319"/>
            <ac:picMk id="4" creationId="{5FBBD95C-0D65-F08A-7466-055D31ABFED2}"/>
          </ac:picMkLst>
        </pc:picChg>
      </pc:sldChg>
      <pc:sldChg chg="addSp modSp mod ord modAnim">
        <pc:chgData name="Sherrie Martens" userId="dae87881-773a-4e8d-b386-4d1e5173e0ae" providerId="ADAL" clId="{64C4D3FC-6FF8-4983-A4D5-511AD8F6F17F}" dt="2026-02-09T01:53:56.502" v="1258"/>
        <pc:sldMkLst>
          <pc:docMk/>
          <pc:sldMk cId="3432567104" sldId="320"/>
        </pc:sldMkLst>
        <pc:spChg chg="mod">
          <ac:chgData name="Sherrie Martens" userId="dae87881-773a-4e8d-b386-4d1e5173e0ae" providerId="ADAL" clId="{64C4D3FC-6FF8-4983-A4D5-511AD8F6F17F}" dt="2026-02-09T01:04:40.037" v="802" actId="120"/>
          <ac:spMkLst>
            <pc:docMk/>
            <pc:sldMk cId="3432567104" sldId="320"/>
            <ac:spMk id="2" creationId="{00000000-0000-0000-0000-000000000000}"/>
          </ac:spMkLst>
        </pc:spChg>
        <pc:spChg chg="mod">
          <ac:chgData name="Sherrie Martens" userId="dae87881-773a-4e8d-b386-4d1e5173e0ae" providerId="ADAL" clId="{64C4D3FC-6FF8-4983-A4D5-511AD8F6F17F}" dt="2026-02-09T01:08:52.295" v="973" actId="20577"/>
          <ac:spMkLst>
            <pc:docMk/>
            <pc:sldMk cId="3432567104" sldId="320"/>
            <ac:spMk id="3" creationId="{00000000-0000-0000-0000-000000000000}"/>
          </ac:spMkLst>
        </pc:spChg>
        <pc:picChg chg="add mod">
          <ac:chgData name="Sherrie Martens" userId="dae87881-773a-4e8d-b386-4d1e5173e0ae" providerId="ADAL" clId="{64C4D3FC-6FF8-4983-A4D5-511AD8F6F17F}" dt="2026-02-09T01:08:43.057" v="971"/>
          <ac:picMkLst>
            <pc:docMk/>
            <pc:sldMk cId="3432567104" sldId="320"/>
            <ac:picMk id="4" creationId="{22D1DE05-0F4A-F6A6-763F-661B6C81EE6B}"/>
          </ac:picMkLst>
        </pc:picChg>
      </pc:sldChg>
      <pc:sldChg chg="addSp delSp modSp mod setBg">
        <pc:chgData name="Sherrie Martens" userId="dae87881-773a-4e8d-b386-4d1e5173e0ae" providerId="ADAL" clId="{64C4D3FC-6FF8-4983-A4D5-511AD8F6F17F}" dt="2026-02-09T00:59:47.884" v="752" actId="14100"/>
        <pc:sldMkLst>
          <pc:docMk/>
          <pc:sldMk cId="2787908432" sldId="323"/>
        </pc:sldMkLst>
        <pc:spChg chg="mod">
          <ac:chgData name="Sherrie Martens" userId="dae87881-773a-4e8d-b386-4d1e5173e0ae" providerId="ADAL" clId="{64C4D3FC-6FF8-4983-A4D5-511AD8F6F17F}" dt="2026-02-09T00:55:49.515" v="656" actId="1076"/>
          <ac:spMkLst>
            <pc:docMk/>
            <pc:sldMk cId="2787908432" sldId="323"/>
            <ac:spMk id="2" creationId="{00000000-0000-0000-0000-000000000000}"/>
          </ac:spMkLst>
        </pc:spChg>
        <pc:spChg chg="del">
          <ac:chgData name="Sherrie Martens" userId="dae87881-773a-4e8d-b386-4d1e5173e0ae" providerId="ADAL" clId="{64C4D3FC-6FF8-4983-A4D5-511AD8F6F17F}" dt="2026-02-09T00:55:16.305" v="648" actId="26606"/>
          <ac:spMkLst>
            <pc:docMk/>
            <pc:sldMk cId="2787908432" sldId="323"/>
            <ac:spMk id="10" creationId="{8E487A7A-15F8-4EF6-BA1F-30C51E6EC727}"/>
          </ac:spMkLst>
        </pc:spChg>
        <pc:spChg chg="del">
          <ac:chgData name="Sherrie Martens" userId="dae87881-773a-4e8d-b386-4d1e5173e0ae" providerId="ADAL" clId="{64C4D3FC-6FF8-4983-A4D5-511AD8F6F17F}" dt="2026-02-09T00:55:16.305" v="648" actId="26606"/>
          <ac:spMkLst>
            <pc:docMk/>
            <pc:sldMk cId="2787908432" sldId="323"/>
            <ac:spMk id="12" creationId="{36EFDBF8-A3DC-4DA8-9F33-E9107E70EE4F}"/>
          </ac:spMkLst>
        </pc:spChg>
        <pc:spChg chg="del">
          <ac:chgData name="Sherrie Martens" userId="dae87881-773a-4e8d-b386-4d1e5173e0ae" providerId="ADAL" clId="{64C4D3FC-6FF8-4983-A4D5-511AD8F6F17F}" dt="2026-02-09T00:55:16.305" v="648" actId="26606"/>
          <ac:spMkLst>
            <pc:docMk/>
            <pc:sldMk cId="2787908432" sldId="323"/>
            <ac:spMk id="14" creationId="{E5332A3D-96DF-4962-8D36-3CA071EED96F}"/>
          </ac:spMkLst>
        </pc:spChg>
        <pc:spChg chg="add">
          <ac:chgData name="Sherrie Martens" userId="dae87881-773a-4e8d-b386-4d1e5173e0ae" providerId="ADAL" clId="{64C4D3FC-6FF8-4983-A4D5-511AD8F6F17F}" dt="2026-02-09T00:55:16.305" v="648" actId="26606"/>
          <ac:spMkLst>
            <pc:docMk/>
            <pc:sldMk cId="2787908432" sldId="323"/>
            <ac:spMk id="19" creationId="{B086532B-5A3E-44A5-A0C2-22A0DB316C40}"/>
          </ac:spMkLst>
        </pc:spChg>
        <pc:graphicFrameChg chg="mod ord modGraphic">
          <ac:chgData name="Sherrie Martens" userId="dae87881-773a-4e8d-b386-4d1e5173e0ae" providerId="ADAL" clId="{64C4D3FC-6FF8-4983-A4D5-511AD8F6F17F}" dt="2026-02-09T00:59:47.884" v="752" actId="14100"/>
          <ac:graphicFrameMkLst>
            <pc:docMk/>
            <pc:sldMk cId="2787908432" sldId="323"/>
            <ac:graphicFrameMk id="5" creationId="{61DD213E-D729-44D7-9E45-4FBE51C91AEB}"/>
          </ac:graphicFrameMkLst>
        </pc:graphicFrameChg>
        <pc:picChg chg="add mod">
          <ac:chgData name="Sherrie Martens" userId="dae87881-773a-4e8d-b386-4d1e5173e0ae" providerId="ADAL" clId="{64C4D3FC-6FF8-4983-A4D5-511AD8F6F17F}" dt="2026-02-09T00:55:35.532" v="652" actId="1076"/>
          <ac:picMkLst>
            <pc:docMk/>
            <pc:sldMk cId="2787908432" sldId="323"/>
            <ac:picMk id="3" creationId="{60BD8B41-7644-959B-B45B-401141973B54}"/>
          </ac:picMkLst>
        </pc:picChg>
      </pc:sldChg>
      <pc:sldChg chg="addSp modSp mod modAnim">
        <pc:chgData name="Sherrie Martens" userId="dae87881-773a-4e8d-b386-4d1e5173e0ae" providerId="ADAL" clId="{64C4D3FC-6FF8-4983-A4D5-511AD8F6F17F}" dt="2026-02-09T01:53:36.129" v="1257"/>
        <pc:sldMkLst>
          <pc:docMk/>
          <pc:sldMk cId="1554481506" sldId="324"/>
        </pc:sldMkLst>
        <pc:spChg chg="mod">
          <ac:chgData name="Sherrie Martens" userId="dae87881-773a-4e8d-b386-4d1e5173e0ae" providerId="ADAL" clId="{64C4D3FC-6FF8-4983-A4D5-511AD8F6F17F}" dt="2026-02-09T01:01:55.723" v="789" actId="1076"/>
          <ac:spMkLst>
            <pc:docMk/>
            <pc:sldMk cId="1554481506" sldId="324"/>
            <ac:spMk id="2" creationId="{00000000-0000-0000-0000-000000000000}"/>
          </ac:spMkLst>
        </pc:spChg>
        <pc:spChg chg="mod">
          <ac:chgData name="Sherrie Martens" userId="dae87881-773a-4e8d-b386-4d1e5173e0ae" providerId="ADAL" clId="{64C4D3FC-6FF8-4983-A4D5-511AD8F6F17F}" dt="2026-02-09T01:01:50.298" v="788" actId="1076"/>
          <ac:spMkLst>
            <pc:docMk/>
            <pc:sldMk cId="1554481506" sldId="324"/>
            <ac:spMk id="3" creationId="{00000000-0000-0000-0000-000000000000}"/>
          </ac:spMkLst>
        </pc:spChg>
        <pc:picChg chg="add mod">
          <ac:chgData name="Sherrie Martens" userId="dae87881-773a-4e8d-b386-4d1e5173e0ae" providerId="ADAL" clId="{64C4D3FC-6FF8-4983-A4D5-511AD8F6F17F}" dt="2026-02-09T01:01:42.161" v="787"/>
          <ac:picMkLst>
            <pc:docMk/>
            <pc:sldMk cId="1554481506" sldId="324"/>
            <ac:picMk id="4" creationId="{2CDB36AA-1511-1D73-14CB-B15DB1725D41}"/>
          </ac:picMkLst>
        </pc:picChg>
      </pc:sldChg>
      <pc:sldChg chg="del">
        <pc:chgData name="Sherrie Martens" userId="dae87881-773a-4e8d-b386-4d1e5173e0ae" providerId="ADAL" clId="{64C4D3FC-6FF8-4983-A4D5-511AD8F6F17F}" dt="2026-02-09T01:09:14.797" v="974" actId="2696"/>
        <pc:sldMkLst>
          <pc:docMk/>
          <pc:sldMk cId="1555187108" sldId="325"/>
        </pc:sldMkLst>
      </pc:sldChg>
      <pc:sldChg chg="addSp delSp modSp mod">
        <pc:chgData name="Sherrie Martens" userId="dae87881-773a-4e8d-b386-4d1e5173e0ae" providerId="ADAL" clId="{64C4D3FC-6FF8-4983-A4D5-511AD8F6F17F}" dt="2026-02-09T01:13:47.120" v="1093" actId="20577"/>
        <pc:sldMkLst>
          <pc:docMk/>
          <pc:sldMk cId="2014083026" sldId="326"/>
        </pc:sldMkLst>
        <pc:spChg chg="mod">
          <ac:chgData name="Sherrie Martens" userId="dae87881-773a-4e8d-b386-4d1e5173e0ae" providerId="ADAL" clId="{64C4D3FC-6FF8-4983-A4D5-511AD8F6F17F}" dt="2026-02-09T01:13:12.322" v="1090" actId="14100"/>
          <ac:spMkLst>
            <pc:docMk/>
            <pc:sldMk cId="2014083026" sldId="326"/>
            <ac:spMk id="2" creationId="{00000000-0000-0000-0000-000000000000}"/>
          </ac:spMkLst>
        </pc:spChg>
        <pc:spChg chg="mod">
          <ac:chgData name="Sherrie Martens" userId="dae87881-773a-4e8d-b386-4d1e5173e0ae" providerId="ADAL" clId="{64C4D3FC-6FF8-4983-A4D5-511AD8F6F17F}" dt="2026-02-09T01:13:47.120" v="1093" actId="20577"/>
          <ac:spMkLst>
            <pc:docMk/>
            <pc:sldMk cId="2014083026" sldId="326"/>
            <ac:spMk id="3" creationId="{00000000-0000-0000-0000-000000000000}"/>
          </ac:spMkLst>
        </pc:spChg>
        <pc:spChg chg="add del">
          <ac:chgData name="Sherrie Martens" userId="dae87881-773a-4e8d-b386-4d1e5173e0ae" providerId="ADAL" clId="{64C4D3FC-6FF8-4983-A4D5-511AD8F6F17F}" dt="2026-02-09T01:13:00.042" v="1088" actId="478"/>
          <ac:spMkLst>
            <pc:docMk/>
            <pc:sldMk cId="2014083026" sldId="326"/>
            <ac:spMk id="15" creationId="{213253CB-4761-4DFE-A1D9-C4D260ECD490}"/>
          </ac:spMkLst>
        </pc:spChg>
        <pc:picChg chg="add mod">
          <ac:chgData name="Sherrie Martens" userId="dae87881-773a-4e8d-b386-4d1e5173e0ae" providerId="ADAL" clId="{64C4D3FC-6FF8-4983-A4D5-511AD8F6F17F}" dt="2026-02-09T01:13:25.026" v="1091"/>
          <ac:picMkLst>
            <pc:docMk/>
            <pc:sldMk cId="2014083026" sldId="326"/>
            <ac:picMk id="4" creationId="{1F783575-4786-C9CA-7A06-3D4F654FA719}"/>
          </ac:picMkLst>
        </pc:picChg>
        <pc:picChg chg="del">
          <ac:chgData name="Sherrie Martens" userId="dae87881-773a-4e8d-b386-4d1e5173e0ae" providerId="ADAL" clId="{64C4D3FC-6FF8-4983-A4D5-511AD8F6F17F}" dt="2026-02-09T01:09:28.897" v="976" actId="478"/>
          <ac:picMkLst>
            <pc:docMk/>
            <pc:sldMk cId="2014083026" sldId="326"/>
            <ac:picMk id="9" creationId="{D2738B97-F6F5-4167-8F75-948B25D5701D}"/>
          </ac:picMkLst>
        </pc:picChg>
        <pc:picChg chg="add del">
          <ac:chgData name="Sherrie Martens" userId="dae87881-773a-4e8d-b386-4d1e5173e0ae" providerId="ADAL" clId="{64C4D3FC-6FF8-4983-A4D5-511AD8F6F17F}" dt="2026-02-09T01:13:00.042" v="1088" actId="478"/>
          <ac:picMkLst>
            <pc:docMk/>
            <pc:sldMk cId="2014083026" sldId="326"/>
            <ac:picMk id="14" creationId="{9F6AF2AB-7B36-4418-BC4E-36184DBA905B}"/>
          </ac:picMkLst>
        </pc:picChg>
      </pc:sldChg>
      <pc:sldChg chg="del">
        <pc:chgData name="Sherrie Martens" userId="dae87881-773a-4e8d-b386-4d1e5173e0ae" providerId="ADAL" clId="{64C4D3FC-6FF8-4983-A4D5-511AD8F6F17F}" dt="2026-02-09T01:14:36.207" v="1109" actId="2696"/>
        <pc:sldMkLst>
          <pc:docMk/>
          <pc:sldMk cId="3339791749" sldId="327"/>
        </pc:sldMkLst>
      </pc:sldChg>
      <pc:sldChg chg="addSp delSp modSp mod setBg">
        <pc:chgData name="Sherrie Martens" userId="dae87881-773a-4e8d-b386-4d1e5173e0ae" providerId="ADAL" clId="{64C4D3FC-6FF8-4983-A4D5-511AD8F6F17F}" dt="2026-02-09T01:46:19.257" v="1248" actId="20577"/>
        <pc:sldMkLst>
          <pc:docMk/>
          <pc:sldMk cId="3016252051" sldId="331"/>
        </pc:sldMkLst>
        <pc:spChg chg="mod">
          <ac:chgData name="Sherrie Martens" userId="dae87881-773a-4e8d-b386-4d1e5173e0ae" providerId="ADAL" clId="{64C4D3FC-6FF8-4983-A4D5-511AD8F6F17F}" dt="2026-02-09T00:33:15.286" v="231" actId="207"/>
          <ac:spMkLst>
            <pc:docMk/>
            <pc:sldMk cId="3016252051" sldId="331"/>
            <ac:spMk id="2" creationId="{00000000-0000-0000-0000-000000000000}"/>
          </ac:spMkLst>
        </pc:spChg>
        <pc:spChg chg="add del">
          <ac:chgData name="Sherrie Martens" userId="dae87881-773a-4e8d-b386-4d1e5173e0ae" providerId="ADAL" clId="{64C4D3FC-6FF8-4983-A4D5-511AD8F6F17F}" dt="2026-02-09T00:31:54.157" v="224" actId="26606"/>
          <ac:spMkLst>
            <pc:docMk/>
            <pc:sldMk cId="3016252051" sldId="331"/>
            <ac:spMk id="10" creationId="{4B54C89A-2D0B-4062-BF97-CA51B69D7B96}"/>
          </ac:spMkLst>
        </pc:spChg>
        <pc:spChg chg="add del">
          <ac:chgData name="Sherrie Martens" userId="dae87881-773a-4e8d-b386-4d1e5173e0ae" providerId="ADAL" clId="{64C4D3FC-6FF8-4983-A4D5-511AD8F6F17F}" dt="2026-02-09T00:31:54.157" v="224" actId="26606"/>
          <ac:spMkLst>
            <pc:docMk/>
            <pc:sldMk cId="3016252051" sldId="331"/>
            <ac:spMk id="12" creationId="{4091C99A-98BE-457D-87BD-7B9B6EDDC19D}"/>
          </ac:spMkLst>
        </pc:spChg>
        <pc:spChg chg="add del">
          <ac:chgData name="Sherrie Martens" userId="dae87881-773a-4e8d-b386-4d1e5173e0ae" providerId="ADAL" clId="{64C4D3FC-6FF8-4983-A4D5-511AD8F6F17F}" dt="2026-02-09T00:31:54.157" v="224" actId="26606"/>
          <ac:spMkLst>
            <pc:docMk/>
            <pc:sldMk cId="3016252051" sldId="331"/>
            <ac:spMk id="14" creationId="{960A769C-8991-4FDE-89A0-A218E5BF677A}"/>
          </ac:spMkLst>
        </pc:spChg>
        <pc:spChg chg="add del">
          <ac:chgData name="Sherrie Martens" userId="dae87881-773a-4e8d-b386-4d1e5173e0ae" providerId="ADAL" clId="{64C4D3FC-6FF8-4983-A4D5-511AD8F6F17F}" dt="2026-02-09T00:31:54.157" v="224" actId="26606"/>
          <ac:spMkLst>
            <pc:docMk/>
            <pc:sldMk cId="3016252051" sldId="331"/>
            <ac:spMk id="16" creationId="{855CA58E-F8D8-4DF3-B813-C2585E0AB0EC}"/>
          </ac:spMkLst>
        </pc:spChg>
        <pc:spChg chg="add del">
          <ac:chgData name="Sherrie Martens" userId="dae87881-773a-4e8d-b386-4d1e5173e0ae" providerId="ADAL" clId="{64C4D3FC-6FF8-4983-A4D5-511AD8F6F17F}" dt="2026-02-09T00:31:47.012" v="221" actId="26606"/>
          <ac:spMkLst>
            <pc:docMk/>
            <pc:sldMk cId="3016252051" sldId="331"/>
            <ac:spMk id="21" creationId="{B086532B-5A3E-44A5-A0C2-22A0DB316C40}"/>
          </ac:spMkLst>
        </pc:spChg>
        <pc:spChg chg="add del">
          <ac:chgData name="Sherrie Martens" userId="dae87881-773a-4e8d-b386-4d1e5173e0ae" providerId="ADAL" clId="{64C4D3FC-6FF8-4983-A4D5-511AD8F6F17F}" dt="2026-02-09T00:31:54.119" v="223" actId="26606"/>
          <ac:spMkLst>
            <pc:docMk/>
            <pc:sldMk cId="3016252051" sldId="331"/>
            <ac:spMk id="23" creationId="{B086532B-5A3E-44A5-A0C2-22A0DB316C40}"/>
          </ac:spMkLst>
        </pc:spChg>
        <pc:spChg chg="add">
          <ac:chgData name="Sherrie Martens" userId="dae87881-773a-4e8d-b386-4d1e5173e0ae" providerId="ADAL" clId="{64C4D3FC-6FF8-4983-A4D5-511AD8F6F17F}" dt="2026-02-09T00:31:54.157" v="224" actId="26606"/>
          <ac:spMkLst>
            <pc:docMk/>
            <pc:sldMk cId="3016252051" sldId="331"/>
            <ac:spMk id="25" creationId="{B086532B-5A3E-44A5-A0C2-22A0DB316C40}"/>
          </ac:spMkLst>
        </pc:spChg>
        <pc:graphicFrameChg chg="mod ord modGraphic">
          <ac:chgData name="Sherrie Martens" userId="dae87881-773a-4e8d-b386-4d1e5173e0ae" providerId="ADAL" clId="{64C4D3FC-6FF8-4983-A4D5-511AD8F6F17F}" dt="2026-02-09T01:46:19.257" v="1248" actId="20577"/>
          <ac:graphicFrameMkLst>
            <pc:docMk/>
            <pc:sldMk cId="3016252051" sldId="331"/>
            <ac:graphicFrameMk id="5" creationId="{5C806A5F-274D-4D88-9504-AA4420977F64}"/>
          </ac:graphicFrameMkLst>
        </pc:graphicFrameChg>
        <pc:picChg chg="add mod">
          <ac:chgData name="Sherrie Martens" userId="dae87881-773a-4e8d-b386-4d1e5173e0ae" providerId="ADAL" clId="{64C4D3FC-6FF8-4983-A4D5-511AD8F6F17F}" dt="2026-02-09T00:33:20.248" v="232" actId="1076"/>
          <ac:picMkLst>
            <pc:docMk/>
            <pc:sldMk cId="3016252051" sldId="331"/>
            <ac:picMk id="4" creationId="{EBD08F9B-9C2B-7C20-5E20-175D30C9B37D}"/>
          </ac:picMkLst>
        </pc:picChg>
      </pc:sldChg>
      <pc:sldChg chg="addSp delSp modSp mod setBg">
        <pc:chgData name="Sherrie Martens" userId="dae87881-773a-4e8d-b386-4d1e5173e0ae" providerId="ADAL" clId="{64C4D3FC-6FF8-4983-A4D5-511AD8F6F17F}" dt="2026-02-09T00:42:48.762" v="380" actId="20577"/>
        <pc:sldMkLst>
          <pc:docMk/>
          <pc:sldMk cId="1653492951" sldId="336"/>
        </pc:sldMkLst>
        <pc:spChg chg="add del">
          <ac:chgData name="Sherrie Martens" userId="dae87881-773a-4e8d-b386-4d1e5173e0ae" providerId="ADAL" clId="{64C4D3FC-6FF8-4983-A4D5-511AD8F6F17F}" dt="2026-02-09T00:38:46.884" v="253" actId="26606"/>
          <ac:spMkLst>
            <pc:docMk/>
            <pc:sldMk cId="1653492951" sldId="336"/>
            <ac:spMk id="74" creationId="{4B54C89A-2D0B-4062-BF97-CA51B69D7B96}"/>
          </ac:spMkLst>
        </pc:spChg>
        <pc:spChg chg="add del">
          <ac:chgData name="Sherrie Martens" userId="dae87881-773a-4e8d-b386-4d1e5173e0ae" providerId="ADAL" clId="{64C4D3FC-6FF8-4983-A4D5-511AD8F6F17F}" dt="2026-02-09T00:38:46.884" v="253" actId="26606"/>
          <ac:spMkLst>
            <pc:docMk/>
            <pc:sldMk cId="1653492951" sldId="336"/>
            <ac:spMk id="76" creationId="{4091C99A-98BE-457D-87BD-7B9B6EDDC19D}"/>
          </ac:spMkLst>
        </pc:spChg>
        <pc:spChg chg="add del">
          <ac:chgData name="Sherrie Martens" userId="dae87881-773a-4e8d-b386-4d1e5173e0ae" providerId="ADAL" clId="{64C4D3FC-6FF8-4983-A4D5-511AD8F6F17F}" dt="2026-02-09T00:38:46.884" v="253" actId="26606"/>
          <ac:spMkLst>
            <pc:docMk/>
            <pc:sldMk cId="1653492951" sldId="336"/>
            <ac:spMk id="78" creationId="{960A769C-8991-4FDE-89A0-A218E5BF677A}"/>
          </ac:spMkLst>
        </pc:spChg>
        <pc:spChg chg="add del">
          <ac:chgData name="Sherrie Martens" userId="dae87881-773a-4e8d-b386-4d1e5173e0ae" providerId="ADAL" clId="{64C4D3FC-6FF8-4983-A4D5-511AD8F6F17F}" dt="2026-02-09T00:38:46.884" v="253" actId="26606"/>
          <ac:spMkLst>
            <pc:docMk/>
            <pc:sldMk cId="1653492951" sldId="336"/>
            <ac:spMk id="80" creationId="{855CA58E-F8D8-4DF3-B813-C2585E0AB0EC}"/>
          </ac:spMkLst>
        </pc:spChg>
        <pc:spChg chg="mod">
          <ac:chgData name="Sherrie Martens" userId="dae87881-773a-4e8d-b386-4d1e5173e0ae" providerId="ADAL" clId="{64C4D3FC-6FF8-4983-A4D5-511AD8F6F17F}" dt="2026-02-09T00:40:18.376" v="279" actId="1076"/>
          <ac:spMkLst>
            <pc:docMk/>
            <pc:sldMk cId="1653492951" sldId="336"/>
            <ac:spMk id="11266" creationId="{00000000-0000-0000-0000-000000000000}"/>
          </ac:spMkLst>
        </pc:spChg>
        <pc:spChg chg="add del">
          <ac:chgData name="Sherrie Martens" userId="dae87881-773a-4e8d-b386-4d1e5173e0ae" providerId="ADAL" clId="{64C4D3FC-6FF8-4983-A4D5-511AD8F6F17F}" dt="2026-02-09T00:38:46.806" v="252" actId="26606"/>
          <ac:spMkLst>
            <pc:docMk/>
            <pc:sldMk cId="1653492951" sldId="336"/>
            <ac:spMk id="11274" creationId="{B086532B-5A3E-44A5-A0C2-22A0DB316C40}"/>
          </ac:spMkLst>
        </pc:spChg>
        <pc:spChg chg="add">
          <ac:chgData name="Sherrie Martens" userId="dae87881-773a-4e8d-b386-4d1e5173e0ae" providerId="ADAL" clId="{64C4D3FC-6FF8-4983-A4D5-511AD8F6F17F}" dt="2026-02-09T00:38:46.884" v="253" actId="26606"/>
          <ac:spMkLst>
            <pc:docMk/>
            <pc:sldMk cId="1653492951" sldId="336"/>
            <ac:spMk id="11276" creationId="{B086532B-5A3E-44A5-A0C2-22A0DB316C40}"/>
          </ac:spMkLst>
        </pc:spChg>
        <pc:graphicFrameChg chg="mod ord modGraphic">
          <ac:chgData name="Sherrie Martens" userId="dae87881-773a-4e8d-b386-4d1e5173e0ae" providerId="ADAL" clId="{64C4D3FC-6FF8-4983-A4D5-511AD8F6F17F}" dt="2026-02-09T00:42:48.762" v="380" actId="20577"/>
          <ac:graphicFrameMkLst>
            <pc:docMk/>
            <pc:sldMk cId="1653492951" sldId="336"/>
            <ac:graphicFrameMk id="11269" creationId="{7894BF15-FB50-4EC0-A3A6-2B42556536CF}"/>
          </ac:graphicFrameMkLst>
        </pc:graphicFrameChg>
        <pc:picChg chg="add mod">
          <ac:chgData name="Sherrie Martens" userId="dae87881-773a-4e8d-b386-4d1e5173e0ae" providerId="ADAL" clId="{64C4D3FC-6FF8-4983-A4D5-511AD8F6F17F}" dt="2026-02-09T00:38:18.985" v="249"/>
          <ac:picMkLst>
            <pc:docMk/>
            <pc:sldMk cId="1653492951" sldId="336"/>
            <ac:picMk id="2" creationId="{805FA71D-FD10-E603-017A-96CB91425AA0}"/>
          </ac:picMkLst>
        </pc:picChg>
        <pc:picChg chg="add mod">
          <ac:chgData name="Sherrie Martens" userId="dae87881-773a-4e8d-b386-4d1e5173e0ae" providerId="ADAL" clId="{64C4D3FC-6FF8-4983-A4D5-511AD8F6F17F}" dt="2026-02-09T00:39:06.363" v="256" actId="1076"/>
          <ac:picMkLst>
            <pc:docMk/>
            <pc:sldMk cId="1653492951" sldId="336"/>
            <ac:picMk id="3" creationId="{F50ED2EC-8429-5FFC-D70C-5CDA255A5FC1}"/>
          </ac:picMkLst>
        </pc:picChg>
      </pc:sldChg>
      <pc:sldChg chg="addSp modSp del mod">
        <pc:chgData name="Sherrie Martens" userId="dae87881-773a-4e8d-b386-4d1e5173e0ae" providerId="ADAL" clId="{64C4D3FC-6FF8-4983-A4D5-511AD8F6F17F}" dt="2026-02-09T01:38:40.465" v="1233" actId="2696"/>
        <pc:sldMkLst>
          <pc:docMk/>
          <pc:sldMk cId="513837300" sldId="337"/>
        </pc:sldMkLst>
        <pc:spChg chg="mod">
          <ac:chgData name="Sherrie Martens" userId="dae87881-773a-4e8d-b386-4d1e5173e0ae" providerId="ADAL" clId="{64C4D3FC-6FF8-4983-A4D5-511AD8F6F17F}" dt="2026-02-09T00:43:05.085" v="381" actId="113"/>
          <ac:spMkLst>
            <pc:docMk/>
            <pc:sldMk cId="513837300" sldId="337"/>
            <ac:spMk id="2" creationId="{00000000-0000-0000-0000-000000000000}"/>
          </ac:spMkLst>
        </pc:spChg>
        <pc:graphicFrameChg chg="mod modGraphic">
          <ac:chgData name="Sherrie Martens" userId="dae87881-773a-4e8d-b386-4d1e5173e0ae" providerId="ADAL" clId="{64C4D3FC-6FF8-4983-A4D5-511AD8F6F17F}" dt="2026-02-09T00:46:31.945" v="399" actId="6549"/>
          <ac:graphicFrameMkLst>
            <pc:docMk/>
            <pc:sldMk cId="513837300" sldId="337"/>
            <ac:graphicFrameMk id="4" creationId="{00000000-0000-0000-0000-000000000000}"/>
          </ac:graphicFrameMkLst>
        </pc:graphicFrameChg>
        <pc:picChg chg="add mod">
          <ac:chgData name="Sherrie Martens" userId="dae87881-773a-4e8d-b386-4d1e5173e0ae" providerId="ADAL" clId="{64C4D3FC-6FF8-4983-A4D5-511AD8F6F17F}" dt="2026-02-09T00:46:44.948" v="401" actId="1076"/>
          <ac:picMkLst>
            <pc:docMk/>
            <pc:sldMk cId="513837300" sldId="337"/>
            <ac:picMk id="3" creationId="{B9BAB778-4C51-7386-4777-20F04E84F94F}"/>
          </ac:picMkLst>
        </pc:picChg>
      </pc:sldChg>
      <pc:sldChg chg="del">
        <pc:chgData name="Sherrie Martens" userId="dae87881-773a-4e8d-b386-4d1e5173e0ae" providerId="ADAL" clId="{64C4D3FC-6FF8-4983-A4D5-511AD8F6F17F}" dt="2026-02-09T01:05:34.534" v="811" actId="2696"/>
        <pc:sldMkLst>
          <pc:docMk/>
          <pc:sldMk cId="3305608642" sldId="338"/>
        </pc:sldMkLst>
      </pc:sldChg>
      <pc:sldChg chg="del">
        <pc:chgData name="Sherrie Martens" userId="dae87881-773a-4e8d-b386-4d1e5173e0ae" providerId="ADAL" clId="{64C4D3FC-6FF8-4983-A4D5-511AD8F6F17F}" dt="2026-02-09T01:14:50.285" v="1111" actId="2696"/>
        <pc:sldMkLst>
          <pc:docMk/>
          <pc:sldMk cId="1104924914" sldId="339"/>
        </pc:sldMkLst>
      </pc:sldChg>
      <pc:sldChg chg="del">
        <pc:chgData name="Sherrie Martens" userId="dae87881-773a-4e8d-b386-4d1e5173e0ae" providerId="ADAL" clId="{64C4D3FC-6FF8-4983-A4D5-511AD8F6F17F}" dt="2026-02-09T01:14:43.109" v="1110" actId="2696"/>
        <pc:sldMkLst>
          <pc:docMk/>
          <pc:sldMk cId="3937976571" sldId="340"/>
        </pc:sldMkLst>
      </pc:sldChg>
      <pc:sldChg chg="del">
        <pc:chgData name="Sherrie Martens" userId="dae87881-773a-4e8d-b386-4d1e5173e0ae" providerId="ADAL" clId="{64C4D3FC-6FF8-4983-A4D5-511AD8F6F17F}" dt="2026-02-09T01:14:58.138" v="1112" actId="2696"/>
        <pc:sldMkLst>
          <pc:docMk/>
          <pc:sldMk cId="997075121" sldId="341"/>
        </pc:sldMkLst>
      </pc:sldChg>
      <pc:sldChg chg="addSp modSp mod">
        <pc:chgData name="Sherrie Martens" userId="dae87881-773a-4e8d-b386-4d1e5173e0ae" providerId="ADAL" clId="{64C4D3FC-6FF8-4983-A4D5-511AD8F6F17F}" dt="2026-02-09T01:40:43.980" v="1243" actId="20577"/>
        <pc:sldMkLst>
          <pc:docMk/>
          <pc:sldMk cId="331997507" sldId="342"/>
        </pc:sldMkLst>
        <pc:spChg chg="mod">
          <ac:chgData name="Sherrie Martens" userId="dae87881-773a-4e8d-b386-4d1e5173e0ae" providerId="ADAL" clId="{64C4D3FC-6FF8-4983-A4D5-511AD8F6F17F}" dt="2026-02-09T01:19:25.698" v="1209" actId="1076"/>
          <ac:spMkLst>
            <pc:docMk/>
            <pc:sldMk cId="331997507" sldId="342"/>
            <ac:spMk id="2" creationId="{EB5A9E99-20F5-4158-BE5B-8D9EC236239A}"/>
          </ac:spMkLst>
        </pc:spChg>
        <pc:graphicFrameChg chg="mod modGraphic">
          <ac:chgData name="Sherrie Martens" userId="dae87881-773a-4e8d-b386-4d1e5173e0ae" providerId="ADAL" clId="{64C4D3FC-6FF8-4983-A4D5-511AD8F6F17F}" dt="2026-02-09T01:40:43.980" v="1243" actId="20577"/>
          <ac:graphicFrameMkLst>
            <pc:docMk/>
            <pc:sldMk cId="331997507" sldId="342"/>
            <ac:graphicFrameMk id="5" creationId="{F0264026-4E25-4293-9155-08C9FF0AB69A}"/>
          </ac:graphicFrameMkLst>
        </pc:graphicFrameChg>
        <pc:picChg chg="add mod">
          <ac:chgData name="Sherrie Martens" userId="dae87881-773a-4e8d-b386-4d1e5173e0ae" providerId="ADAL" clId="{64C4D3FC-6FF8-4983-A4D5-511AD8F6F17F}" dt="2026-02-09T01:19:33.335" v="1210" actId="1076"/>
          <ac:picMkLst>
            <pc:docMk/>
            <pc:sldMk cId="331997507" sldId="342"/>
            <ac:picMk id="3" creationId="{6C68B62A-756F-313F-D0BD-1ADC35DBF63A}"/>
          </ac:picMkLst>
        </pc:picChg>
      </pc:sldChg>
      <pc:sldChg chg="addSp modSp mod">
        <pc:chgData name="Sherrie Martens" userId="dae87881-773a-4e8d-b386-4d1e5173e0ae" providerId="ADAL" clId="{64C4D3FC-6FF8-4983-A4D5-511AD8F6F17F}" dt="2026-02-09T01:54:36.950" v="1259" actId="207"/>
        <pc:sldMkLst>
          <pc:docMk/>
          <pc:sldMk cId="2993054478" sldId="343"/>
        </pc:sldMkLst>
        <pc:spChg chg="mod">
          <ac:chgData name="Sherrie Martens" userId="dae87881-773a-4e8d-b386-4d1e5173e0ae" providerId="ADAL" clId="{64C4D3FC-6FF8-4983-A4D5-511AD8F6F17F}" dt="2026-02-09T01:54:36.950" v="1259" actId="207"/>
          <ac:spMkLst>
            <pc:docMk/>
            <pc:sldMk cId="2993054478" sldId="343"/>
            <ac:spMk id="2" creationId="{97CC3302-9B4A-1409-3E1E-233D69103EE2}"/>
          </ac:spMkLst>
        </pc:spChg>
        <pc:spChg chg="mod">
          <ac:chgData name="Sherrie Martens" userId="dae87881-773a-4e8d-b386-4d1e5173e0ae" providerId="ADAL" clId="{64C4D3FC-6FF8-4983-A4D5-511AD8F6F17F}" dt="2026-02-09T01:03:38.526" v="797" actId="1076"/>
          <ac:spMkLst>
            <pc:docMk/>
            <pc:sldMk cId="2993054478" sldId="343"/>
            <ac:spMk id="3" creationId="{B43033CE-F62A-CDC1-95ED-31B2B202C3EC}"/>
          </ac:spMkLst>
        </pc:spChg>
        <pc:picChg chg="add mod">
          <ac:chgData name="Sherrie Martens" userId="dae87881-773a-4e8d-b386-4d1e5173e0ae" providerId="ADAL" clId="{64C4D3FC-6FF8-4983-A4D5-511AD8F6F17F}" dt="2026-02-09T01:03:58.087" v="799" actId="1076"/>
          <ac:picMkLst>
            <pc:docMk/>
            <pc:sldMk cId="2993054478" sldId="343"/>
            <ac:picMk id="4" creationId="{6B3E0E64-4309-A0DF-3241-856BA4950FF0}"/>
          </ac:picMkLst>
        </pc:picChg>
        <pc:picChg chg="mod">
          <ac:chgData name="Sherrie Martens" userId="dae87881-773a-4e8d-b386-4d1e5173e0ae" providerId="ADAL" clId="{64C4D3FC-6FF8-4983-A4D5-511AD8F6F17F}" dt="2026-02-09T01:02:55.759" v="791"/>
          <ac:picMkLst>
            <pc:docMk/>
            <pc:sldMk cId="2993054478" sldId="343"/>
            <ac:picMk id="5" creationId="{03B60186-2E97-04A8-DC4C-48FDFB769451}"/>
          </ac:picMkLst>
        </pc:picChg>
      </pc:sldChg>
      <pc:sldChg chg="addSp modSp mod">
        <pc:chgData name="Sherrie Martens" userId="dae87881-773a-4e8d-b386-4d1e5173e0ae" providerId="ADAL" clId="{64C4D3FC-6FF8-4983-A4D5-511AD8F6F17F}" dt="2026-02-09T00:36:45.345" v="245" actId="1076"/>
        <pc:sldMkLst>
          <pc:docMk/>
          <pc:sldMk cId="2766238705" sldId="344"/>
        </pc:sldMkLst>
        <pc:spChg chg="mod">
          <ac:chgData name="Sherrie Martens" userId="dae87881-773a-4e8d-b386-4d1e5173e0ae" providerId="ADAL" clId="{64C4D3FC-6FF8-4983-A4D5-511AD8F6F17F}" dt="2026-02-09T00:33:54.828" v="235" actId="1076"/>
          <ac:spMkLst>
            <pc:docMk/>
            <pc:sldMk cId="2766238705" sldId="344"/>
            <ac:spMk id="2" creationId="{92AED87A-6910-ED1A-943A-0739D97B116F}"/>
          </ac:spMkLst>
        </pc:spChg>
        <pc:picChg chg="add mod">
          <ac:chgData name="Sherrie Martens" userId="dae87881-773a-4e8d-b386-4d1e5173e0ae" providerId="ADAL" clId="{64C4D3FC-6FF8-4983-A4D5-511AD8F6F17F}" dt="2026-02-09T00:36:45.345" v="245" actId="1076"/>
          <ac:picMkLst>
            <pc:docMk/>
            <pc:sldMk cId="2766238705" sldId="344"/>
            <ac:picMk id="3" creationId="{967BB752-4EA0-648D-81A7-37F220980694}"/>
          </ac:picMkLst>
        </pc:picChg>
        <pc:picChg chg="mod">
          <ac:chgData name="Sherrie Martens" userId="dae87881-773a-4e8d-b386-4d1e5173e0ae" providerId="ADAL" clId="{64C4D3FC-6FF8-4983-A4D5-511AD8F6F17F}" dt="2026-02-09T00:34:02.329" v="237" actId="14100"/>
          <ac:picMkLst>
            <pc:docMk/>
            <pc:sldMk cId="2766238705" sldId="344"/>
            <ac:picMk id="5" creationId="{3BB67F02-6411-B117-78FC-7135FC2CCBCB}"/>
          </ac:picMkLst>
        </pc:picChg>
      </pc:sldChg>
      <pc:sldChg chg="addSp delSp modSp mod">
        <pc:chgData name="Sherrie Martens" userId="dae87881-773a-4e8d-b386-4d1e5173e0ae" providerId="ADAL" clId="{64C4D3FC-6FF8-4983-A4D5-511AD8F6F17F}" dt="2026-02-09T00:36:29.317" v="243" actId="1076"/>
        <pc:sldMkLst>
          <pc:docMk/>
          <pc:sldMk cId="3191097656" sldId="345"/>
        </pc:sldMkLst>
        <pc:picChg chg="del">
          <ac:chgData name="Sherrie Martens" userId="dae87881-773a-4e8d-b386-4d1e5173e0ae" providerId="ADAL" clId="{64C4D3FC-6FF8-4983-A4D5-511AD8F6F17F}" dt="2026-02-09T00:35:17.905" v="238" actId="478"/>
          <ac:picMkLst>
            <pc:docMk/>
            <pc:sldMk cId="3191097656" sldId="345"/>
            <ac:picMk id="3" creationId="{B2EB15C3-B011-C5DC-DCF4-C8AF8956E188}"/>
          </ac:picMkLst>
        </pc:picChg>
        <pc:picChg chg="add">
          <ac:chgData name="Sherrie Martens" userId="dae87881-773a-4e8d-b386-4d1e5173e0ae" providerId="ADAL" clId="{64C4D3FC-6FF8-4983-A4D5-511AD8F6F17F}" dt="2026-02-09T00:35:19.261" v="239" actId="22"/>
          <ac:picMkLst>
            <pc:docMk/>
            <pc:sldMk cId="3191097656" sldId="345"/>
            <ac:picMk id="4" creationId="{584B0D28-6D28-6F59-11AF-554D0CBB4002}"/>
          </ac:picMkLst>
        </pc:picChg>
        <pc:picChg chg="add mod">
          <ac:chgData name="Sherrie Martens" userId="dae87881-773a-4e8d-b386-4d1e5173e0ae" providerId="ADAL" clId="{64C4D3FC-6FF8-4983-A4D5-511AD8F6F17F}" dt="2026-02-09T00:36:29.317" v="243" actId="1076"/>
          <ac:picMkLst>
            <pc:docMk/>
            <pc:sldMk cId="3191097656" sldId="345"/>
            <ac:picMk id="5" creationId="{5388F053-48F2-A3FB-31E9-44B3A6D28B44}"/>
          </ac:picMkLst>
        </pc:picChg>
      </pc:sldChg>
      <pc:sldChg chg="addSp delSp modSp mod">
        <pc:chgData name="Sherrie Martens" userId="dae87881-773a-4e8d-b386-4d1e5173e0ae" providerId="ADAL" clId="{64C4D3FC-6FF8-4983-A4D5-511AD8F6F17F}" dt="2026-02-09T00:37:39.469" v="248"/>
        <pc:sldMkLst>
          <pc:docMk/>
          <pc:sldMk cId="241004966" sldId="346"/>
        </pc:sldMkLst>
        <pc:picChg chg="add mod">
          <ac:chgData name="Sherrie Martens" userId="dae87881-773a-4e8d-b386-4d1e5173e0ae" providerId="ADAL" clId="{64C4D3FC-6FF8-4983-A4D5-511AD8F6F17F}" dt="2026-02-09T00:37:39.469" v="248"/>
          <ac:picMkLst>
            <pc:docMk/>
            <pc:sldMk cId="241004966" sldId="346"/>
            <ac:picMk id="3" creationId="{04EF71FA-4CB2-105D-8DE9-76ADBE30B538}"/>
          </ac:picMkLst>
        </pc:picChg>
        <pc:picChg chg="del">
          <ac:chgData name="Sherrie Martens" userId="dae87881-773a-4e8d-b386-4d1e5173e0ae" providerId="ADAL" clId="{64C4D3FC-6FF8-4983-A4D5-511AD8F6F17F}" dt="2026-02-09T00:35:34.394" v="240" actId="478"/>
          <ac:picMkLst>
            <pc:docMk/>
            <pc:sldMk cId="241004966" sldId="346"/>
            <ac:picMk id="4" creationId="{09D75272-8316-74C7-7109-5D8621A5FFC5}"/>
          </ac:picMkLst>
        </pc:picChg>
        <pc:picChg chg="add mod">
          <ac:chgData name="Sherrie Martens" userId="dae87881-773a-4e8d-b386-4d1e5173e0ae" providerId="ADAL" clId="{64C4D3FC-6FF8-4983-A4D5-511AD8F6F17F}" dt="2026-02-09T00:36:58.588" v="247" actId="1076"/>
          <ac:picMkLst>
            <pc:docMk/>
            <pc:sldMk cId="241004966" sldId="346"/>
            <ac:picMk id="5" creationId="{80953136-314C-6EF0-F1B8-CBF37D82B40E}"/>
          </ac:picMkLst>
        </pc:picChg>
      </pc:sldChg>
      <pc:sldChg chg="addSp modSp new mod">
        <pc:chgData name="Sherrie Martens" userId="dae87881-773a-4e8d-b386-4d1e5173e0ae" providerId="ADAL" clId="{64C4D3FC-6FF8-4983-A4D5-511AD8F6F17F}" dt="2026-02-09T01:37:21.285" v="1232" actId="14100"/>
        <pc:sldMkLst>
          <pc:docMk/>
          <pc:sldMk cId="204251944" sldId="347"/>
        </pc:sldMkLst>
        <pc:spChg chg="mod">
          <ac:chgData name="Sherrie Martens" userId="dae87881-773a-4e8d-b386-4d1e5173e0ae" providerId="ADAL" clId="{64C4D3FC-6FF8-4983-A4D5-511AD8F6F17F}" dt="2026-02-09T01:36:24.909" v="1226" actId="1076"/>
          <ac:spMkLst>
            <pc:docMk/>
            <pc:sldMk cId="204251944" sldId="347"/>
            <ac:spMk id="2" creationId="{8549185B-31C1-7443-08B1-EE6B3ED44BD6}"/>
          </ac:spMkLst>
        </pc:spChg>
        <pc:picChg chg="add mod">
          <ac:chgData name="Sherrie Martens" userId="dae87881-773a-4e8d-b386-4d1e5173e0ae" providerId="ADAL" clId="{64C4D3FC-6FF8-4983-A4D5-511AD8F6F17F}" dt="2026-02-09T01:36:36.737" v="1228" actId="1076"/>
          <ac:picMkLst>
            <pc:docMk/>
            <pc:sldMk cId="204251944" sldId="347"/>
            <ac:picMk id="4" creationId="{CCF5E61C-2EDC-2DD5-BDBC-E7B6EAFE8EFB}"/>
          </ac:picMkLst>
        </pc:picChg>
        <pc:picChg chg="add mod">
          <ac:chgData name="Sherrie Martens" userId="dae87881-773a-4e8d-b386-4d1e5173e0ae" providerId="ADAL" clId="{64C4D3FC-6FF8-4983-A4D5-511AD8F6F17F}" dt="2026-02-09T01:37:21.285" v="1232" actId="14100"/>
          <ac:picMkLst>
            <pc:docMk/>
            <pc:sldMk cId="204251944" sldId="347"/>
            <ac:picMk id="6" creationId="{CDEA8F91-B64E-6E89-355B-B5D01468C83A}"/>
          </ac:picMkLst>
        </pc:picChg>
      </pc:sldChg>
      <pc:sldChg chg="modSp del mod">
        <pc:chgData name="Sherrie Martens" userId="dae87881-773a-4e8d-b386-4d1e5173e0ae" providerId="ADAL" clId="{64C4D3FC-6FF8-4983-A4D5-511AD8F6F17F}" dt="2026-02-09T01:00:40.101" v="754" actId="2696"/>
        <pc:sldMkLst>
          <pc:docMk/>
          <pc:sldMk cId="1217931756" sldId="348"/>
        </pc:sldMkLst>
        <pc:spChg chg="mod">
          <ac:chgData name="Sherrie Martens" userId="dae87881-773a-4e8d-b386-4d1e5173e0ae" providerId="ADAL" clId="{64C4D3FC-6FF8-4983-A4D5-511AD8F6F17F}" dt="2026-02-09T01:00:02.810" v="753" actId="113"/>
          <ac:spMkLst>
            <pc:docMk/>
            <pc:sldMk cId="1217931756" sldId="348"/>
            <ac:spMk id="2" creationId="{00000000-0000-0000-0000-000000000000}"/>
          </ac:spMkLst>
        </pc:spChg>
      </pc:sldChg>
    </pc:docChg>
  </pc:docChgLst>
  <pc:docChgLst>
    <pc:chgData name="Thomas Diesch" userId="f1c8c2e2-d8e9-489a-9ea5-71f157992d8f" providerId="ADAL" clId="{D56F48DB-4A05-4411-9015-0F65D4AA60BB}"/>
    <pc:docChg chg="undo custSel addSld delSld modSld">
      <pc:chgData name="Thomas Diesch" userId="f1c8c2e2-d8e9-489a-9ea5-71f157992d8f" providerId="ADAL" clId="{D56F48DB-4A05-4411-9015-0F65D4AA60BB}" dt="2026-02-12T20:05:38.516" v="52" actId="1076"/>
      <pc:docMkLst>
        <pc:docMk/>
      </pc:docMkLst>
      <pc:sldChg chg="add del setBg">
        <pc:chgData name="Thomas Diesch" userId="f1c8c2e2-d8e9-489a-9ea5-71f157992d8f" providerId="ADAL" clId="{D56F48DB-4A05-4411-9015-0F65D4AA60BB}" dt="2026-02-12T20:01:29.744" v="4"/>
        <pc:sldMkLst>
          <pc:docMk/>
          <pc:sldMk cId="0" sldId="257"/>
        </pc:sldMkLst>
      </pc:sldChg>
      <pc:sldChg chg="del">
        <pc:chgData name="Thomas Diesch" userId="f1c8c2e2-d8e9-489a-9ea5-71f157992d8f" providerId="ADAL" clId="{D56F48DB-4A05-4411-9015-0F65D4AA60BB}" dt="2026-02-12T20:01:16.457" v="2" actId="47"/>
        <pc:sldMkLst>
          <pc:docMk/>
          <pc:sldMk cId="2787908432" sldId="323"/>
        </pc:sldMkLst>
      </pc:sldChg>
      <pc:sldChg chg="del">
        <pc:chgData name="Thomas Diesch" userId="f1c8c2e2-d8e9-489a-9ea5-71f157992d8f" providerId="ADAL" clId="{D56F48DB-4A05-4411-9015-0F65D4AA60BB}" dt="2026-02-12T20:01:35.536" v="5" actId="47"/>
        <pc:sldMkLst>
          <pc:docMk/>
          <pc:sldMk cId="204251944" sldId="347"/>
        </pc:sldMkLst>
      </pc:sldChg>
      <pc:sldChg chg="delSp add setBg delDesignElem">
        <pc:chgData name="Thomas Diesch" userId="f1c8c2e2-d8e9-489a-9ea5-71f157992d8f" providerId="ADAL" clId="{D56F48DB-4A05-4411-9015-0F65D4AA60BB}" dt="2026-02-12T20:01:10.098" v="1"/>
        <pc:sldMkLst>
          <pc:docMk/>
          <pc:sldMk cId="1601707922" sldId="348"/>
        </pc:sldMkLst>
        <pc:spChg chg="del">
          <ac:chgData name="Thomas Diesch" userId="f1c8c2e2-d8e9-489a-9ea5-71f157992d8f" providerId="ADAL" clId="{D56F48DB-4A05-4411-9015-0F65D4AA60BB}" dt="2026-02-12T20:01:10.098" v="1"/>
          <ac:spMkLst>
            <pc:docMk/>
            <pc:sldMk cId="1601707922" sldId="348"/>
            <ac:spMk id="19" creationId="{B086532B-5A3E-44A5-A0C2-22A0DB316C40}"/>
          </ac:spMkLst>
        </pc:spChg>
      </pc:sldChg>
      <pc:sldChg chg="modSp add del mod setBg">
        <pc:chgData name="Thomas Diesch" userId="f1c8c2e2-d8e9-489a-9ea5-71f157992d8f" providerId="ADAL" clId="{D56F48DB-4A05-4411-9015-0F65D4AA60BB}" dt="2026-02-12T20:05:38.516" v="52" actId="1076"/>
        <pc:sldMkLst>
          <pc:docMk/>
          <pc:sldMk cId="0" sldId="349"/>
        </pc:sldMkLst>
        <pc:spChg chg="mod">
          <ac:chgData name="Thomas Diesch" userId="f1c8c2e2-d8e9-489a-9ea5-71f157992d8f" providerId="ADAL" clId="{D56F48DB-4A05-4411-9015-0F65D4AA60BB}" dt="2026-02-12T20:04:16.457" v="19" actId="1076"/>
          <ac:spMkLst>
            <pc:docMk/>
            <pc:sldMk cId="0" sldId="349"/>
            <ac:spMk id="2" creationId="{00000000-0000-0000-0000-000000000000}"/>
          </ac:spMkLst>
        </pc:spChg>
        <pc:spChg chg="mod">
          <ac:chgData name="Thomas Diesch" userId="f1c8c2e2-d8e9-489a-9ea5-71f157992d8f" providerId="ADAL" clId="{D56F48DB-4A05-4411-9015-0F65D4AA60BB}" dt="2026-02-12T20:04:42.327" v="30" actId="14100"/>
          <ac:spMkLst>
            <pc:docMk/>
            <pc:sldMk cId="0" sldId="349"/>
            <ac:spMk id="36" creationId="{00000000-0000-0000-0000-000000000000}"/>
          </ac:spMkLst>
        </pc:spChg>
        <pc:spChg chg="mod">
          <ac:chgData name="Thomas Diesch" userId="f1c8c2e2-d8e9-489a-9ea5-71f157992d8f" providerId="ADAL" clId="{D56F48DB-4A05-4411-9015-0F65D4AA60BB}" dt="2026-02-12T20:05:16.787" v="49" actId="403"/>
          <ac:spMkLst>
            <pc:docMk/>
            <pc:sldMk cId="0" sldId="349"/>
            <ac:spMk id="39" creationId="{00000000-0000-0000-0000-000000000000}"/>
          </ac:spMkLst>
        </pc:spChg>
        <pc:spChg chg="mod">
          <ac:chgData name="Thomas Diesch" userId="f1c8c2e2-d8e9-489a-9ea5-71f157992d8f" providerId="ADAL" clId="{D56F48DB-4A05-4411-9015-0F65D4AA60BB}" dt="2026-02-12T20:05:04.137" v="40" actId="403"/>
          <ac:spMkLst>
            <pc:docMk/>
            <pc:sldMk cId="0" sldId="349"/>
            <ac:spMk id="42" creationId="{00000000-0000-0000-0000-000000000000}"/>
          </ac:spMkLst>
        </pc:spChg>
        <pc:spChg chg="mod">
          <ac:chgData name="Thomas Diesch" userId="f1c8c2e2-d8e9-489a-9ea5-71f157992d8f" providerId="ADAL" clId="{D56F48DB-4A05-4411-9015-0F65D4AA60BB}" dt="2026-02-12T20:05:24.471" v="50" actId="1076"/>
          <ac:spMkLst>
            <pc:docMk/>
            <pc:sldMk cId="0" sldId="349"/>
            <ac:spMk id="43" creationId="{00000000-0000-0000-0000-000000000000}"/>
          </ac:spMkLst>
        </pc:spChg>
        <pc:spChg chg="mod">
          <ac:chgData name="Thomas Diesch" userId="f1c8c2e2-d8e9-489a-9ea5-71f157992d8f" providerId="ADAL" clId="{D56F48DB-4A05-4411-9015-0F65D4AA60BB}" dt="2026-02-12T20:05:30.602" v="51" actId="1076"/>
          <ac:spMkLst>
            <pc:docMk/>
            <pc:sldMk cId="0" sldId="349"/>
            <ac:spMk id="44" creationId="{00000000-0000-0000-0000-000000000000}"/>
          </ac:spMkLst>
        </pc:spChg>
        <pc:spChg chg="mod">
          <ac:chgData name="Thomas Diesch" userId="f1c8c2e2-d8e9-489a-9ea5-71f157992d8f" providerId="ADAL" clId="{D56F48DB-4A05-4411-9015-0F65D4AA60BB}" dt="2026-02-12T20:05:38.516" v="52" actId="1076"/>
          <ac:spMkLst>
            <pc:docMk/>
            <pc:sldMk cId="0" sldId="349"/>
            <ac:spMk id="45" creationId="{00000000-0000-0000-0000-000000000000}"/>
          </ac:spMkLst>
        </pc:spChg>
        <pc:grpChg chg="mod">
          <ac:chgData name="Thomas Diesch" userId="f1c8c2e2-d8e9-489a-9ea5-71f157992d8f" providerId="ADAL" clId="{D56F48DB-4A05-4411-9015-0F65D4AA60BB}" dt="2026-02-12T20:04:44.452" v="31" actId="14100"/>
          <ac:grpSpMkLst>
            <pc:docMk/>
            <pc:sldMk cId="0" sldId="349"/>
            <ac:grpSpMk id="34" creationId="{00000000-0000-0000-0000-000000000000}"/>
          </ac:grpSpMkLst>
        </pc:grpChg>
        <pc:grpChg chg="mod">
          <ac:chgData name="Thomas Diesch" userId="f1c8c2e2-d8e9-489a-9ea5-71f157992d8f" providerId="ADAL" clId="{D56F48DB-4A05-4411-9015-0F65D4AA60BB}" dt="2026-02-12T20:03:55.593" v="13" actId="14100"/>
          <ac:grpSpMkLst>
            <pc:docMk/>
            <pc:sldMk cId="0" sldId="349"/>
            <ac:grpSpMk id="37" creationId="{00000000-0000-0000-0000-000000000000}"/>
          </ac:grpSpMkLst>
        </pc:grpChg>
        <pc:grpChg chg="mod">
          <ac:chgData name="Thomas Diesch" userId="f1c8c2e2-d8e9-489a-9ea5-71f157992d8f" providerId="ADAL" clId="{D56F48DB-4A05-4411-9015-0F65D4AA60BB}" dt="2026-02-12T20:03:51.011" v="12" actId="14100"/>
          <ac:grpSpMkLst>
            <pc:docMk/>
            <pc:sldMk cId="0" sldId="349"/>
            <ac:grpSpMk id="40" creationId="{00000000-0000-0000-0000-000000000000}"/>
          </ac:grpSpMkLst>
        </pc:grpChg>
      </pc:sldChg>
    </pc:docChg>
  </pc:docChgLst>
  <pc:docChgLst>
    <pc:chgData name="Thomas Diesch" userId="S::thomas.diesch@sd71.bc.ca::f1c8c2e2-d8e9-489a-9ea5-71f157992d8f" providerId="AD" clId="Web-{B7C24364-75BD-EB41-D0AE-697F162A5224}"/>
    <pc:docChg chg="addSld delSld">
      <pc:chgData name="Thomas Diesch" userId="S::thomas.diesch@sd71.bc.ca::f1c8c2e2-d8e9-489a-9ea5-71f157992d8f" providerId="AD" clId="Web-{B7C24364-75BD-EB41-D0AE-697F162A5224}" dt="2026-02-12T20:00:40.162" v="1"/>
      <pc:docMkLst>
        <pc:docMk/>
      </pc:docMkLst>
      <pc:sldChg chg="add del">
        <pc:chgData name="Thomas Diesch" userId="S::thomas.diesch@sd71.bc.ca::f1c8c2e2-d8e9-489a-9ea5-71f157992d8f" providerId="AD" clId="Web-{B7C24364-75BD-EB41-D0AE-697F162A5224}" dt="2026-02-12T20:00:40.162" v="1"/>
        <pc:sldMkLst>
          <pc:docMk/>
          <pc:sldMk cId="3318846302" sldId="348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FFB28-4AD6-4ECB-AB85-CC0159078DD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112FB9-A74B-4A13-B91F-E3FC13C17219}">
      <dgm:prSet/>
      <dgm:spPr/>
      <dgm:t>
        <a:bodyPr/>
        <a:lstStyle/>
        <a:p>
          <a:r>
            <a:rPr lang="en-US" b="1"/>
            <a:t>Course Selection Booklet </a:t>
          </a:r>
        </a:p>
        <a:p>
          <a:r>
            <a:rPr lang="en-US" b="1"/>
            <a:t>and </a:t>
          </a:r>
        </a:p>
        <a:p>
          <a:r>
            <a:rPr lang="en-US" b="1"/>
            <a:t>Course Selection Sheets are available on our website now.</a:t>
          </a:r>
          <a:endParaRPr lang="en-US"/>
        </a:p>
      </dgm:t>
    </dgm:pt>
    <dgm:pt modelId="{094858CA-7E99-4AAE-89FA-C2932F2D9D07}" type="parTrans" cxnId="{35CA3F86-57A8-4C6E-A455-C85637A7170F}">
      <dgm:prSet/>
      <dgm:spPr/>
      <dgm:t>
        <a:bodyPr/>
        <a:lstStyle/>
        <a:p>
          <a:endParaRPr lang="en-US"/>
        </a:p>
      </dgm:t>
    </dgm:pt>
    <dgm:pt modelId="{67E53E60-7835-4FBE-A258-39AC584C7D29}" type="sibTrans" cxnId="{35CA3F86-57A8-4C6E-A455-C85637A7170F}">
      <dgm:prSet/>
      <dgm:spPr/>
      <dgm:t>
        <a:bodyPr/>
        <a:lstStyle/>
        <a:p>
          <a:endParaRPr lang="en-US"/>
        </a:p>
      </dgm:t>
    </dgm:pt>
    <dgm:pt modelId="{A918F9E9-5F4A-4E54-BB88-933FBC34D79A}">
      <dgm:prSet/>
      <dgm:spPr/>
      <dgm:t>
        <a:bodyPr/>
        <a:lstStyle/>
        <a:p>
          <a:pPr rtl="0"/>
          <a:r>
            <a:rPr lang="en-US" b="1">
              <a:latin typeface="Corbel" panose="020B0503020204020204"/>
            </a:rPr>
            <a:t>Wed Feb 11 – </a:t>
          </a:r>
          <a:br>
            <a:rPr lang="en-US" b="1">
              <a:latin typeface="Corbel" panose="020B0503020204020204"/>
            </a:rPr>
          </a:br>
          <a:r>
            <a:rPr lang="en-US" b="1">
              <a:latin typeface="Corbel" panose="020B0503020204020204"/>
            </a:rPr>
            <a:t>Friday Feb 13 </a:t>
          </a:r>
        </a:p>
        <a:p>
          <a:pPr rtl="0"/>
          <a:r>
            <a:rPr lang="en-US" b="1">
              <a:latin typeface="Corbel" panose="020B0503020204020204"/>
            </a:rPr>
            <a:t> </a:t>
          </a:r>
          <a:r>
            <a:rPr lang="en-US" b="0">
              <a:latin typeface="Corbel" panose="020B0503020204020204"/>
            </a:rPr>
            <a:t> </a:t>
          </a:r>
          <a:r>
            <a:rPr lang="en-US">
              <a:latin typeface="Corbel" panose="020B0503020204020204"/>
            </a:rPr>
            <a:t>Counsellors</a:t>
          </a:r>
          <a:r>
            <a:rPr lang="en-US"/>
            <a:t>/Admin </a:t>
          </a:r>
          <a:r>
            <a:rPr lang="en-US" b="1"/>
            <a:t>visit classes </a:t>
          </a:r>
          <a:r>
            <a:rPr lang="en-US"/>
            <a:t>to talk about course selection</a:t>
          </a:r>
        </a:p>
      </dgm:t>
    </dgm:pt>
    <dgm:pt modelId="{3640F1A2-16BC-40F3-A033-993FB1353BED}" type="parTrans" cxnId="{4D51671E-7652-4AEA-9214-F61090D2B3B2}">
      <dgm:prSet/>
      <dgm:spPr/>
      <dgm:t>
        <a:bodyPr/>
        <a:lstStyle/>
        <a:p>
          <a:endParaRPr lang="en-US"/>
        </a:p>
      </dgm:t>
    </dgm:pt>
    <dgm:pt modelId="{ACF6B8ED-006E-40A0-925D-D2F49C579754}" type="sibTrans" cxnId="{4D51671E-7652-4AEA-9214-F61090D2B3B2}">
      <dgm:prSet/>
      <dgm:spPr/>
      <dgm:t>
        <a:bodyPr/>
        <a:lstStyle/>
        <a:p>
          <a:endParaRPr lang="en-US"/>
        </a:p>
      </dgm:t>
    </dgm:pt>
    <dgm:pt modelId="{40245CD3-1097-4E52-B41C-9EA7F44285B5}">
      <dgm:prSet/>
      <dgm:spPr/>
      <dgm:t>
        <a:bodyPr/>
        <a:lstStyle/>
        <a:p>
          <a:pPr rtl="0"/>
          <a:r>
            <a:rPr lang="en-US" b="1"/>
            <a:t>Mon Feb.23- </a:t>
          </a:r>
          <a:br>
            <a:rPr lang="en-US" b="1"/>
          </a:br>
          <a:r>
            <a:rPr lang="en-US" b="1"/>
            <a:t>Friday Feb 27 </a:t>
          </a:r>
          <a:r>
            <a:rPr lang="en-US"/>
            <a:t> </a:t>
          </a:r>
        </a:p>
        <a:p>
          <a:pPr rtl="0"/>
          <a:r>
            <a:rPr lang="en-US"/>
            <a:t>Vanier Students will select their classes online</a:t>
          </a:r>
        </a:p>
      </dgm:t>
    </dgm:pt>
    <dgm:pt modelId="{EF2D3456-2227-4B29-B176-049DCCBC60D6}" type="parTrans" cxnId="{DEA50EDE-F001-4D51-8EA3-4C148BEA1326}">
      <dgm:prSet/>
      <dgm:spPr/>
      <dgm:t>
        <a:bodyPr/>
        <a:lstStyle/>
        <a:p>
          <a:endParaRPr lang="en-US"/>
        </a:p>
      </dgm:t>
    </dgm:pt>
    <dgm:pt modelId="{A464CF5D-66CB-4E7B-9F4E-5E877EDE65F2}" type="sibTrans" cxnId="{DEA50EDE-F001-4D51-8EA3-4C148BEA1326}">
      <dgm:prSet/>
      <dgm:spPr/>
      <dgm:t>
        <a:bodyPr/>
        <a:lstStyle/>
        <a:p>
          <a:endParaRPr lang="en-US"/>
        </a:p>
      </dgm:t>
    </dgm:pt>
    <dgm:pt modelId="{20DFB823-2745-4B42-98FC-69B3ED50B73C}">
      <dgm:prSet/>
      <dgm:spPr/>
      <dgm:t>
        <a:bodyPr/>
        <a:lstStyle/>
        <a:p>
          <a:pPr rtl="0"/>
          <a:r>
            <a:rPr lang="en-US" b="1"/>
            <a:t>Friday Feb 27  </a:t>
          </a:r>
          <a:r>
            <a:rPr lang="en-US"/>
            <a:t>– Online Course Selection is closed.</a:t>
          </a:r>
          <a:r>
            <a:rPr lang="en-US">
              <a:latin typeface="Corbel" panose="020B0503020204020204"/>
            </a:rPr>
            <a:t>   </a:t>
          </a:r>
          <a:endParaRPr lang="en-US"/>
        </a:p>
      </dgm:t>
    </dgm:pt>
    <dgm:pt modelId="{CDCAA4EA-488A-4374-A1F8-E7F1C1BF70D1}" type="parTrans" cxnId="{D7611009-E316-417B-8F64-C97E68F6C1D5}">
      <dgm:prSet/>
      <dgm:spPr/>
      <dgm:t>
        <a:bodyPr/>
        <a:lstStyle/>
        <a:p>
          <a:endParaRPr lang="en-US"/>
        </a:p>
      </dgm:t>
    </dgm:pt>
    <dgm:pt modelId="{8CDBBBB8-B8E0-4993-9CD3-ACA5764A5555}" type="sibTrans" cxnId="{D7611009-E316-417B-8F64-C97E68F6C1D5}">
      <dgm:prSet/>
      <dgm:spPr/>
      <dgm:t>
        <a:bodyPr/>
        <a:lstStyle/>
        <a:p>
          <a:endParaRPr lang="en-US"/>
        </a:p>
      </dgm:t>
    </dgm:pt>
    <dgm:pt modelId="{CFB7CF75-978C-4EE5-8CB0-29DDA9F27694}" type="pres">
      <dgm:prSet presAssocID="{778FFB28-4AD6-4ECB-AB85-CC0159078DDD}" presName="Name0" presStyleCnt="0">
        <dgm:presLayoutVars>
          <dgm:dir/>
          <dgm:resizeHandles val="exact"/>
        </dgm:presLayoutVars>
      </dgm:prSet>
      <dgm:spPr/>
    </dgm:pt>
    <dgm:pt modelId="{00FB6848-AC5E-43B0-8A04-56FFE6D3CA05}" type="pres">
      <dgm:prSet presAssocID="{2C112FB9-A74B-4A13-B91F-E3FC13C17219}" presName="node" presStyleLbl="node1" presStyleIdx="0" presStyleCnt="4">
        <dgm:presLayoutVars>
          <dgm:bulletEnabled val="1"/>
        </dgm:presLayoutVars>
      </dgm:prSet>
      <dgm:spPr/>
    </dgm:pt>
    <dgm:pt modelId="{E63175C3-A70E-4BCD-998D-71E7E5E20102}" type="pres">
      <dgm:prSet presAssocID="{67E53E60-7835-4FBE-A258-39AC584C7D29}" presName="sibTrans" presStyleLbl="sibTrans1D1" presStyleIdx="0" presStyleCnt="3"/>
      <dgm:spPr/>
    </dgm:pt>
    <dgm:pt modelId="{2F43BA6C-BC5B-4722-AA65-4098FF9ADA4B}" type="pres">
      <dgm:prSet presAssocID="{67E53E60-7835-4FBE-A258-39AC584C7D29}" presName="connectorText" presStyleLbl="sibTrans1D1" presStyleIdx="0" presStyleCnt="3"/>
      <dgm:spPr/>
    </dgm:pt>
    <dgm:pt modelId="{BAAB2036-AAEB-441B-8C4D-BB848E210620}" type="pres">
      <dgm:prSet presAssocID="{A918F9E9-5F4A-4E54-BB88-933FBC34D79A}" presName="node" presStyleLbl="node1" presStyleIdx="1" presStyleCnt="4">
        <dgm:presLayoutVars>
          <dgm:bulletEnabled val="1"/>
        </dgm:presLayoutVars>
      </dgm:prSet>
      <dgm:spPr/>
    </dgm:pt>
    <dgm:pt modelId="{EF11BC79-589C-4051-A17D-9DB0C7D69F45}" type="pres">
      <dgm:prSet presAssocID="{ACF6B8ED-006E-40A0-925D-D2F49C579754}" presName="sibTrans" presStyleLbl="sibTrans1D1" presStyleIdx="1" presStyleCnt="3"/>
      <dgm:spPr/>
    </dgm:pt>
    <dgm:pt modelId="{72DF7E73-B83D-4ABC-A357-3BF12E9900D0}" type="pres">
      <dgm:prSet presAssocID="{ACF6B8ED-006E-40A0-925D-D2F49C579754}" presName="connectorText" presStyleLbl="sibTrans1D1" presStyleIdx="1" presStyleCnt="3"/>
      <dgm:spPr/>
    </dgm:pt>
    <dgm:pt modelId="{BD23CA98-1D42-44EC-93CE-D0FDB17F505A}" type="pres">
      <dgm:prSet presAssocID="{40245CD3-1097-4E52-B41C-9EA7F44285B5}" presName="node" presStyleLbl="node1" presStyleIdx="2" presStyleCnt="4">
        <dgm:presLayoutVars>
          <dgm:bulletEnabled val="1"/>
        </dgm:presLayoutVars>
      </dgm:prSet>
      <dgm:spPr/>
    </dgm:pt>
    <dgm:pt modelId="{91913F3F-5927-471B-8F3C-A7D5761B9441}" type="pres">
      <dgm:prSet presAssocID="{A464CF5D-66CB-4E7B-9F4E-5E877EDE65F2}" presName="sibTrans" presStyleLbl="sibTrans1D1" presStyleIdx="2" presStyleCnt="3"/>
      <dgm:spPr/>
    </dgm:pt>
    <dgm:pt modelId="{BA908A7E-18E3-4950-8CC9-B6CAADC2959B}" type="pres">
      <dgm:prSet presAssocID="{A464CF5D-66CB-4E7B-9F4E-5E877EDE65F2}" presName="connectorText" presStyleLbl="sibTrans1D1" presStyleIdx="2" presStyleCnt="3"/>
      <dgm:spPr/>
    </dgm:pt>
    <dgm:pt modelId="{36F34640-9CF3-4AC0-865C-746F15C48EDA}" type="pres">
      <dgm:prSet presAssocID="{20DFB823-2745-4B42-98FC-69B3ED50B73C}" presName="node" presStyleLbl="node1" presStyleIdx="3" presStyleCnt="4">
        <dgm:presLayoutVars>
          <dgm:bulletEnabled val="1"/>
        </dgm:presLayoutVars>
      </dgm:prSet>
      <dgm:spPr/>
    </dgm:pt>
  </dgm:ptLst>
  <dgm:cxnLst>
    <dgm:cxn modelId="{0955DC07-A5A9-4223-AAD1-BE7D2FF09956}" type="presOf" srcId="{20DFB823-2745-4B42-98FC-69B3ED50B73C}" destId="{36F34640-9CF3-4AC0-865C-746F15C48EDA}" srcOrd="0" destOrd="0" presId="urn:microsoft.com/office/officeart/2016/7/layout/RepeatingBendingProcessNew"/>
    <dgm:cxn modelId="{D7611009-E316-417B-8F64-C97E68F6C1D5}" srcId="{778FFB28-4AD6-4ECB-AB85-CC0159078DDD}" destId="{20DFB823-2745-4B42-98FC-69B3ED50B73C}" srcOrd="3" destOrd="0" parTransId="{CDCAA4EA-488A-4374-A1F8-E7F1C1BF70D1}" sibTransId="{8CDBBBB8-B8E0-4993-9CD3-ACA5764A5555}"/>
    <dgm:cxn modelId="{2886A418-5574-4536-BB69-03D1B1EB1A12}" type="presOf" srcId="{A464CF5D-66CB-4E7B-9F4E-5E877EDE65F2}" destId="{91913F3F-5927-471B-8F3C-A7D5761B9441}" srcOrd="0" destOrd="0" presId="urn:microsoft.com/office/officeart/2016/7/layout/RepeatingBendingProcessNew"/>
    <dgm:cxn modelId="{4D51671E-7652-4AEA-9214-F61090D2B3B2}" srcId="{778FFB28-4AD6-4ECB-AB85-CC0159078DDD}" destId="{A918F9E9-5F4A-4E54-BB88-933FBC34D79A}" srcOrd="1" destOrd="0" parTransId="{3640F1A2-16BC-40F3-A033-993FB1353BED}" sibTransId="{ACF6B8ED-006E-40A0-925D-D2F49C579754}"/>
    <dgm:cxn modelId="{A41A682B-B3F1-40AB-929E-24CF96DFF9AF}" type="presOf" srcId="{67E53E60-7835-4FBE-A258-39AC584C7D29}" destId="{E63175C3-A70E-4BCD-998D-71E7E5E20102}" srcOrd="0" destOrd="0" presId="urn:microsoft.com/office/officeart/2016/7/layout/RepeatingBendingProcessNew"/>
    <dgm:cxn modelId="{35CA3F86-57A8-4C6E-A455-C85637A7170F}" srcId="{778FFB28-4AD6-4ECB-AB85-CC0159078DDD}" destId="{2C112FB9-A74B-4A13-B91F-E3FC13C17219}" srcOrd="0" destOrd="0" parTransId="{094858CA-7E99-4AAE-89FA-C2932F2D9D07}" sibTransId="{67E53E60-7835-4FBE-A258-39AC584C7D29}"/>
    <dgm:cxn modelId="{03E933C3-0C25-4D30-BF5B-4B223019C272}" type="presOf" srcId="{ACF6B8ED-006E-40A0-925D-D2F49C579754}" destId="{72DF7E73-B83D-4ABC-A357-3BF12E9900D0}" srcOrd="1" destOrd="0" presId="urn:microsoft.com/office/officeart/2016/7/layout/RepeatingBendingProcessNew"/>
    <dgm:cxn modelId="{AE3CBBC5-6D79-4C67-A9DF-B725AD008C65}" type="presOf" srcId="{ACF6B8ED-006E-40A0-925D-D2F49C579754}" destId="{EF11BC79-589C-4051-A17D-9DB0C7D69F45}" srcOrd="0" destOrd="0" presId="urn:microsoft.com/office/officeart/2016/7/layout/RepeatingBendingProcessNew"/>
    <dgm:cxn modelId="{26CB8CC9-536C-4D5A-AEDD-377D80E97FD4}" type="presOf" srcId="{67E53E60-7835-4FBE-A258-39AC584C7D29}" destId="{2F43BA6C-BC5B-4722-AA65-4098FF9ADA4B}" srcOrd="1" destOrd="0" presId="urn:microsoft.com/office/officeart/2016/7/layout/RepeatingBendingProcessNew"/>
    <dgm:cxn modelId="{C5D3E4D1-199B-42D3-8E71-DB59653F2F30}" type="presOf" srcId="{A464CF5D-66CB-4E7B-9F4E-5E877EDE65F2}" destId="{BA908A7E-18E3-4950-8CC9-B6CAADC2959B}" srcOrd="1" destOrd="0" presId="urn:microsoft.com/office/officeart/2016/7/layout/RepeatingBendingProcessNew"/>
    <dgm:cxn modelId="{51F91DD8-1C5A-471B-90B3-AB0C7AAC071A}" type="presOf" srcId="{A918F9E9-5F4A-4E54-BB88-933FBC34D79A}" destId="{BAAB2036-AAEB-441B-8C4D-BB848E210620}" srcOrd="0" destOrd="0" presId="urn:microsoft.com/office/officeart/2016/7/layout/RepeatingBendingProcessNew"/>
    <dgm:cxn modelId="{DEA50EDE-F001-4D51-8EA3-4C148BEA1326}" srcId="{778FFB28-4AD6-4ECB-AB85-CC0159078DDD}" destId="{40245CD3-1097-4E52-B41C-9EA7F44285B5}" srcOrd="2" destOrd="0" parTransId="{EF2D3456-2227-4B29-B176-049DCCBC60D6}" sibTransId="{A464CF5D-66CB-4E7B-9F4E-5E877EDE65F2}"/>
    <dgm:cxn modelId="{605346E9-D5B0-4154-B4DC-1DE1B6381EC5}" type="presOf" srcId="{40245CD3-1097-4E52-B41C-9EA7F44285B5}" destId="{BD23CA98-1D42-44EC-93CE-D0FDB17F505A}" srcOrd="0" destOrd="0" presId="urn:microsoft.com/office/officeart/2016/7/layout/RepeatingBendingProcessNew"/>
    <dgm:cxn modelId="{356E34EF-2DFF-4573-B4D1-2D6FD4CE7487}" type="presOf" srcId="{2C112FB9-A74B-4A13-B91F-E3FC13C17219}" destId="{00FB6848-AC5E-43B0-8A04-56FFE6D3CA05}" srcOrd="0" destOrd="0" presId="urn:microsoft.com/office/officeart/2016/7/layout/RepeatingBendingProcessNew"/>
    <dgm:cxn modelId="{2FA73BF3-E3D6-4EAB-B496-73D0DB9BE8DF}" type="presOf" srcId="{778FFB28-4AD6-4ECB-AB85-CC0159078DDD}" destId="{CFB7CF75-978C-4EE5-8CB0-29DDA9F27694}" srcOrd="0" destOrd="0" presId="urn:microsoft.com/office/officeart/2016/7/layout/RepeatingBendingProcessNew"/>
    <dgm:cxn modelId="{0CD5A74B-279A-47F7-A119-994E8F795D55}" type="presParOf" srcId="{CFB7CF75-978C-4EE5-8CB0-29DDA9F27694}" destId="{00FB6848-AC5E-43B0-8A04-56FFE6D3CA05}" srcOrd="0" destOrd="0" presId="urn:microsoft.com/office/officeart/2016/7/layout/RepeatingBendingProcessNew"/>
    <dgm:cxn modelId="{CAE18908-B23B-4652-AECF-ACC54F7E940C}" type="presParOf" srcId="{CFB7CF75-978C-4EE5-8CB0-29DDA9F27694}" destId="{E63175C3-A70E-4BCD-998D-71E7E5E20102}" srcOrd="1" destOrd="0" presId="urn:microsoft.com/office/officeart/2016/7/layout/RepeatingBendingProcessNew"/>
    <dgm:cxn modelId="{0D884BE6-2D9A-4528-8F0F-3411E8B0E646}" type="presParOf" srcId="{E63175C3-A70E-4BCD-998D-71E7E5E20102}" destId="{2F43BA6C-BC5B-4722-AA65-4098FF9ADA4B}" srcOrd="0" destOrd="0" presId="urn:microsoft.com/office/officeart/2016/7/layout/RepeatingBendingProcessNew"/>
    <dgm:cxn modelId="{8CD165CB-306A-47CD-A1A1-592B58660FE7}" type="presParOf" srcId="{CFB7CF75-978C-4EE5-8CB0-29DDA9F27694}" destId="{BAAB2036-AAEB-441B-8C4D-BB848E210620}" srcOrd="2" destOrd="0" presId="urn:microsoft.com/office/officeart/2016/7/layout/RepeatingBendingProcessNew"/>
    <dgm:cxn modelId="{DCA37C13-3602-4B3F-9D59-0EC5A992911D}" type="presParOf" srcId="{CFB7CF75-978C-4EE5-8CB0-29DDA9F27694}" destId="{EF11BC79-589C-4051-A17D-9DB0C7D69F45}" srcOrd="3" destOrd="0" presId="urn:microsoft.com/office/officeart/2016/7/layout/RepeatingBendingProcessNew"/>
    <dgm:cxn modelId="{0088BB5C-298E-4538-BB47-FCDF19B317CB}" type="presParOf" srcId="{EF11BC79-589C-4051-A17D-9DB0C7D69F45}" destId="{72DF7E73-B83D-4ABC-A357-3BF12E9900D0}" srcOrd="0" destOrd="0" presId="urn:microsoft.com/office/officeart/2016/7/layout/RepeatingBendingProcessNew"/>
    <dgm:cxn modelId="{FD5D5432-4632-42B2-8922-BE691A92B9C3}" type="presParOf" srcId="{CFB7CF75-978C-4EE5-8CB0-29DDA9F27694}" destId="{BD23CA98-1D42-44EC-93CE-D0FDB17F505A}" srcOrd="4" destOrd="0" presId="urn:microsoft.com/office/officeart/2016/7/layout/RepeatingBendingProcessNew"/>
    <dgm:cxn modelId="{4C23D6D7-497F-4A86-BFC4-54CEB96FD55B}" type="presParOf" srcId="{CFB7CF75-978C-4EE5-8CB0-29DDA9F27694}" destId="{91913F3F-5927-471B-8F3C-A7D5761B9441}" srcOrd="5" destOrd="0" presId="urn:microsoft.com/office/officeart/2016/7/layout/RepeatingBendingProcessNew"/>
    <dgm:cxn modelId="{0598202C-1637-4A6E-AA88-B507A8E08ADF}" type="presParOf" srcId="{91913F3F-5927-471B-8F3C-A7D5761B9441}" destId="{BA908A7E-18E3-4950-8CC9-B6CAADC2959B}" srcOrd="0" destOrd="0" presId="urn:microsoft.com/office/officeart/2016/7/layout/RepeatingBendingProcessNew"/>
    <dgm:cxn modelId="{5E26977E-D308-4043-9387-82FF4C415CCB}" type="presParOf" srcId="{CFB7CF75-978C-4EE5-8CB0-29DDA9F27694}" destId="{36F34640-9CF3-4AC0-865C-746F15C48EDA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5CE28-FC0E-4416-8EA2-042F1027BEF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373E86B-B159-42D9-B993-42B06B77F0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Core academics of English, Socials, Math and Science and PHE will be </a:t>
          </a:r>
          <a:r>
            <a:rPr lang="en-US" err="1"/>
            <a:t>semestered</a:t>
          </a:r>
          <a:r>
            <a:rPr lang="en-US"/>
            <a:t> classes</a:t>
          </a:r>
        </a:p>
      </dgm:t>
    </dgm:pt>
    <dgm:pt modelId="{47B440E7-2961-4FD7-9381-4DF44E335A25}" type="parTrans" cxnId="{AEC67E47-C0F7-46C1-A8CC-C83812184664}">
      <dgm:prSet/>
      <dgm:spPr/>
      <dgm:t>
        <a:bodyPr/>
        <a:lstStyle/>
        <a:p>
          <a:endParaRPr lang="en-US"/>
        </a:p>
      </dgm:t>
    </dgm:pt>
    <dgm:pt modelId="{6F1B4933-2A13-421E-9D23-A5054EF6E08F}" type="sibTrans" cxnId="{AEC67E47-C0F7-46C1-A8CC-C83812184664}">
      <dgm:prSet/>
      <dgm:spPr/>
      <dgm:t>
        <a:bodyPr/>
        <a:lstStyle/>
        <a:p>
          <a:endParaRPr lang="en-US"/>
        </a:p>
      </dgm:t>
    </dgm:pt>
    <dgm:pt modelId="{3C361299-D5CB-4FCA-BECA-85E354D181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err="1"/>
            <a:t>Exploratories</a:t>
          </a:r>
          <a:r>
            <a:rPr lang="en-US"/>
            <a:t> such as Drama, Art, Metal, Wood, IT, Foods, Textiles, and Leadership will be term classes</a:t>
          </a:r>
        </a:p>
      </dgm:t>
    </dgm:pt>
    <dgm:pt modelId="{ECFEAFC7-0B3B-4B6D-9FF6-AF40D2E2CA24}" type="parTrans" cxnId="{2B2F3145-1155-4E8C-98F4-DCA3566F52C9}">
      <dgm:prSet/>
      <dgm:spPr/>
      <dgm:t>
        <a:bodyPr/>
        <a:lstStyle/>
        <a:p>
          <a:endParaRPr lang="en-US"/>
        </a:p>
      </dgm:t>
    </dgm:pt>
    <dgm:pt modelId="{23F1A0AE-206D-419A-B314-110501172AFB}" type="sibTrans" cxnId="{2B2F3145-1155-4E8C-98F4-DCA3566F52C9}">
      <dgm:prSet/>
      <dgm:spPr/>
      <dgm:t>
        <a:bodyPr/>
        <a:lstStyle/>
        <a:p>
          <a:endParaRPr lang="en-US"/>
        </a:p>
      </dgm:t>
    </dgm:pt>
    <dgm:pt modelId="{64C12B83-FBD7-41A6-9D3D-2103621EF2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Elective choices for Band  &amp; </a:t>
          </a:r>
        </a:p>
        <a:p>
          <a:pPr>
            <a:lnSpc>
              <a:spcPct val="100000"/>
            </a:lnSpc>
          </a:pPr>
          <a:r>
            <a:rPr lang="en-US"/>
            <a:t>Elective choices for Languages</a:t>
          </a:r>
        </a:p>
      </dgm:t>
    </dgm:pt>
    <dgm:pt modelId="{FE59DC67-1F5B-4A89-9828-7FE54D0A99C5}" type="parTrans" cxnId="{C9F02882-2C6F-4A5F-9BF0-4AA4C86E0E74}">
      <dgm:prSet/>
      <dgm:spPr/>
      <dgm:t>
        <a:bodyPr/>
        <a:lstStyle/>
        <a:p>
          <a:endParaRPr lang="en-US"/>
        </a:p>
      </dgm:t>
    </dgm:pt>
    <dgm:pt modelId="{A004A137-145D-4724-9B16-B536A8C2C01F}" type="sibTrans" cxnId="{C9F02882-2C6F-4A5F-9BF0-4AA4C86E0E74}">
      <dgm:prSet/>
      <dgm:spPr/>
      <dgm:t>
        <a:bodyPr/>
        <a:lstStyle/>
        <a:p>
          <a:endParaRPr lang="en-US"/>
        </a:p>
      </dgm:t>
    </dgm:pt>
    <dgm:pt modelId="{32C22C3F-5890-4E9C-80F6-AC401BA998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Extracurricular programs &amp; clubs</a:t>
          </a:r>
        </a:p>
        <a:p>
          <a:pPr>
            <a:lnSpc>
              <a:spcPct val="100000"/>
            </a:lnSpc>
          </a:pPr>
          <a:r>
            <a:rPr lang="en-US"/>
            <a:t>Get involved </a:t>
          </a:r>
          <a:r>
            <a:rPr lang="en-US">
              <a:sym typeface="Wingdings" panose="05000000000000000000" pitchFamily="2" charset="2"/>
            </a:rPr>
            <a:t></a:t>
          </a:r>
          <a:endParaRPr lang="en-US"/>
        </a:p>
      </dgm:t>
    </dgm:pt>
    <dgm:pt modelId="{98B16B54-BD47-4357-BB4A-2DB947CF6C89}" type="parTrans" cxnId="{490E9AF1-A372-40C4-8973-EA15A83DA02C}">
      <dgm:prSet/>
      <dgm:spPr/>
      <dgm:t>
        <a:bodyPr/>
        <a:lstStyle/>
        <a:p>
          <a:endParaRPr lang="en-US"/>
        </a:p>
      </dgm:t>
    </dgm:pt>
    <dgm:pt modelId="{8A78D183-6AF6-49E2-AA27-992F38D7C3F6}" type="sibTrans" cxnId="{490E9AF1-A372-40C4-8973-EA15A83DA02C}">
      <dgm:prSet/>
      <dgm:spPr/>
      <dgm:t>
        <a:bodyPr/>
        <a:lstStyle/>
        <a:p>
          <a:endParaRPr lang="en-US"/>
        </a:p>
      </dgm:t>
    </dgm:pt>
    <dgm:pt modelId="{74C52DBF-EA7F-4D27-B769-4D3298D25E42}" type="pres">
      <dgm:prSet presAssocID="{03D5CE28-FC0E-4416-8EA2-042F1027BEF0}" presName="root" presStyleCnt="0">
        <dgm:presLayoutVars>
          <dgm:dir/>
          <dgm:resizeHandles val="exact"/>
        </dgm:presLayoutVars>
      </dgm:prSet>
      <dgm:spPr/>
    </dgm:pt>
    <dgm:pt modelId="{B186671A-BF58-4680-8CE4-0EFC808D570C}" type="pres">
      <dgm:prSet presAssocID="{C373E86B-B159-42D9-B993-42B06B77F002}" presName="compNode" presStyleCnt="0"/>
      <dgm:spPr/>
    </dgm:pt>
    <dgm:pt modelId="{E5DB954B-4333-4921-8FF0-9C73BACAD71B}" type="pres">
      <dgm:prSet presAssocID="{C373E86B-B159-42D9-B993-42B06B77F002}" presName="bgRect" presStyleLbl="bgShp" presStyleIdx="0" presStyleCnt="4"/>
      <dgm:spPr/>
    </dgm:pt>
    <dgm:pt modelId="{FCDFD060-4634-4C0E-A6C2-FF7E6FAE0D92}" type="pres">
      <dgm:prSet presAssocID="{C373E86B-B159-42D9-B993-42B06B77F00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C8FC28E-69D7-4F86-A0E6-2A87C707786B}" type="pres">
      <dgm:prSet presAssocID="{C373E86B-B159-42D9-B993-42B06B77F002}" presName="spaceRect" presStyleCnt="0"/>
      <dgm:spPr/>
    </dgm:pt>
    <dgm:pt modelId="{774543DD-FCB1-493B-9663-C2785BAED15C}" type="pres">
      <dgm:prSet presAssocID="{C373E86B-B159-42D9-B993-42B06B77F002}" presName="parTx" presStyleLbl="revTx" presStyleIdx="0" presStyleCnt="4">
        <dgm:presLayoutVars>
          <dgm:chMax val="0"/>
          <dgm:chPref val="0"/>
        </dgm:presLayoutVars>
      </dgm:prSet>
      <dgm:spPr/>
    </dgm:pt>
    <dgm:pt modelId="{3B97FED0-DA54-406E-8545-FF2828756FE0}" type="pres">
      <dgm:prSet presAssocID="{6F1B4933-2A13-421E-9D23-A5054EF6E08F}" presName="sibTrans" presStyleCnt="0"/>
      <dgm:spPr/>
    </dgm:pt>
    <dgm:pt modelId="{A6BE067A-EDE9-494D-8DE8-E09AF8FE31CC}" type="pres">
      <dgm:prSet presAssocID="{3C361299-D5CB-4FCA-BECA-85E354D1815B}" presName="compNode" presStyleCnt="0"/>
      <dgm:spPr/>
    </dgm:pt>
    <dgm:pt modelId="{75A40B62-8318-43DD-A377-2F68F5CC67B8}" type="pres">
      <dgm:prSet presAssocID="{3C361299-D5CB-4FCA-BECA-85E354D1815B}" presName="bgRect" presStyleLbl="bgShp" presStyleIdx="1" presStyleCnt="4"/>
      <dgm:spPr/>
    </dgm:pt>
    <dgm:pt modelId="{F4829BEC-0929-42F4-B70D-718EA585F515}" type="pres">
      <dgm:prSet presAssocID="{3C361299-D5CB-4FCA-BECA-85E354D1815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6DCE8909-08CA-437B-9B3C-91AF3F805FE2}" type="pres">
      <dgm:prSet presAssocID="{3C361299-D5CB-4FCA-BECA-85E354D1815B}" presName="spaceRect" presStyleCnt="0"/>
      <dgm:spPr/>
    </dgm:pt>
    <dgm:pt modelId="{159BAF5E-1D9D-4DB3-804D-62AAB40CD6AD}" type="pres">
      <dgm:prSet presAssocID="{3C361299-D5CB-4FCA-BECA-85E354D1815B}" presName="parTx" presStyleLbl="revTx" presStyleIdx="1" presStyleCnt="4">
        <dgm:presLayoutVars>
          <dgm:chMax val="0"/>
          <dgm:chPref val="0"/>
        </dgm:presLayoutVars>
      </dgm:prSet>
      <dgm:spPr/>
    </dgm:pt>
    <dgm:pt modelId="{968293C3-7C18-4970-B070-F76F69D4E63E}" type="pres">
      <dgm:prSet presAssocID="{23F1A0AE-206D-419A-B314-110501172AFB}" presName="sibTrans" presStyleCnt="0"/>
      <dgm:spPr/>
    </dgm:pt>
    <dgm:pt modelId="{B73E9092-6EA5-4653-922D-577DD1AEED02}" type="pres">
      <dgm:prSet presAssocID="{64C12B83-FBD7-41A6-9D3D-2103621EF255}" presName="compNode" presStyleCnt="0"/>
      <dgm:spPr/>
    </dgm:pt>
    <dgm:pt modelId="{4139C5B2-D361-422E-B45D-1BB1532E9700}" type="pres">
      <dgm:prSet presAssocID="{64C12B83-FBD7-41A6-9D3D-2103621EF255}" presName="bgRect" presStyleLbl="bgShp" presStyleIdx="2" presStyleCnt="4"/>
      <dgm:spPr/>
    </dgm:pt>
    <dgm:pt modelId="{A9F1AE5F-1CD3-4D47-BEEA-79378334D7BD}" type="pres">
      <dgm:prSet presAssocID="{64C12B83-FBD7-41A6-9D3D-2103621EF25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Guitar"/>
        </a:ext>
      </dgm:extLst>
    </dgm:pt>
    <dgm:pt modelId="{CFE928BB-1712-4AAC-8FF6-941C6F4FD872}" type="pres">
      <dgm:prSet presAssocID="{64C12B83-FBD7-41A6-9D3D-2103621EF255}" presName="spaceRect" presStyleCnt="0"/>
      <dgm:spPr/>
    </dgm:pt>
    <dgm:pt modelId="{A5D00CA4-8EE1-4EE7-A36F-645A653412A4}" type="pres">
      <dgm:prSet presAssocID="{64C12B83-FBD7-41A6-9D3D-2103621EF255}" presName="parTx" presStyleLbl="revTx" presStyleIdx="2" presStyleCnt="4">
        <dgm:presLayoutVars>
          <dgm:chMax val="0"/>
          <dgm:chPref val="0"/>
        </dgm:presLayoutVars>
      </dgm:prSet>
      <dgm:spPr/>
    </dgm:pt>
    <dgm:pt modelId="{2E1B0EAF-FEA5-4EEE-A90D-BCC301910732}" type="pres">
      <dgm:prSet presAssocID="{A004A137-145D-4724-9B16-B536A8C2C01F}" presName="sibTrans" presStyleCnt="0"/>
      <dgm:spPr/>
    </dgm:pt>
    <dgm:pt modelId="{14E2F838-1701-4B18-9CE8-B0D171CF6128}" type="pres">
      <dgm:prSet presAssocID="{32C22C3F-5890-4E9C-80F6-AC401BA99877}" presName="compNode" presStyleCnt="0"/>
      <dgm:spPr/>
    </dgm:pt>
    <dgm:pt modelId="{1C40FD94-7136-4EA8-86BA-76E077CB1BEF}" type="pres">
      <dgm:prSet presAssocID="{32C22C3F-5890-4E9C-80F6-AC401BA99877}" presName="bgRect" presStyleLbl="bgShp" presStyleIdx="3" presStyleCnt="4"/>
      <dgm:spPr/>
    </dgm:pt>
    <dgm:pt modelId="{166D0DE5-1CBB-46DB-ADE0-F5949F4E7FDC}" type="pres">
      <dgm:prSet presAssocID="{32C22C3F-5890-4E9C-80F6-AC401BA9987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E0C3237-640F-4D57-8687-6ABC2E208EB7}" type="pres">
      <dgm:prSet presAssocID="{32C22C3F-5890-4E9C-80F6-AC401BA99877}" presName="spaceRect" presStyleCnt="0"/>
      <dgm:spPr/>
    </dgm:pt>
    <dgm:pt modelId="{73EB1190-84F2-4957-809E-2D5D0AE8F29D}" type="pres">
      <dgm:prSet presAssocID="{32C22C3F-5890-4E9C-80F6-AC401BA9987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7D03302-134D-4257-803A-03F8D798040C}" type="presOf" srcId="{03D5CE28-FC0E-4416-8EA2-042F1027BEF0}" destId="{74C52DBF-EA7F-4D27-B769-4D3298D25E42}" srcOrd="0" destOrd="0" presId="urn:microsoft.com/office/officeart/2018/2/layout/IconVerticalSolidList"/>
    <dgm:cxn modelId="{E9440545-04ED-420D-9E3F-98F3ED632870}" type="presOf" srcId="{32C22C3F-5890-4E9C-80F6-AC401BA99877}" destId="{73EB1190-84F2-4957-809E-2D5D0AE8F29D}" srcOrd="0" destOrd="0" presId="urn:microsoft.com/office/officeart/2018/2/layout/IconVerticalSolidList"/>
    <dgm:cxn modelId="{2B2F3145-1155-4E8C-98F4-DCA3566F52C9}" srcId="{03D5CE28-FC0E-4416-8EA2-042F1027BEF0}" destId="{3C361299-D5CB-4FCA-BECA-85E354D1815B}" srcOrd="1" destOrd="0" parTransId="{ECFEAFC7-0B3B-4B6D-9FF6-AF40D2E2CA24}" sibTransId="{23F1A0AE-206D-419A-B314-110501172AFB}"/>
    <dgm:cxn modelId="{AEC67E47-C0F7-46C1-A8CC-C83812184664}" srcId="{03D5CE28-FC0E-4416-8EA2-042F1027BEF0}" destId="{C373E86B-B159-42D9-B993-42B06B77F002}" srcOrd="0" destOrd="0" parTransId="{47B440E7-2961-4FD7-9381-4DF44E335A25}" sibTransId="{6F1B4933-2A13-421E-9D23-A5054EF6E08F}"/>
    <dgm:cxn modelId="{C9F02882-2C6F-4A5F-9BF0-4AA4C86E0E74}" srcId="{03D5CE28-FC0E-4416-8EA2-042F1027BEF0}" destId="{64C12B83-FBD7-41A6-9D3D-2103621EF255}" srcOrd="2" destOrd="0" parTransId="{FE59DC67-1F5B-4A89-9828-7FE54D0A99C5}" sibTransId="{A004A137-145D-4724-9B16-B536A8C2C01F}"/>
    <dgm:cxn modelId="{DF2CF3AA-CEB2-484D-A919-E95385BC6AB6}" type="presOf" srcId="{C373E86B-B159-42D9-B993-42B06B77F002}" destId="{774543DD-FCB1-493B-9663-C2785BAED15C}" srcOrd="0" destOrd="0" presId="urn:microsoft.com/office/officeart/2018/2/layout/IconVerticalSolidList"/>
    <dgm:cxn modelId="{D39D86B4-AC8E-45B9-9D24-CC5F1A81850D}" type="presOf" srcId="{64C12B83-FBD7-41A6-9D3D-2103621EF255}" destId="{A5D00CA4-8EE1-4EE7-A36F-645A653412A4}" srcOrd="0" destOrd="0" presId="urn:microsoft.com/office/officeart/2018/2/layout/IconVerticalSolidList"/>
    <dgm:cxn modelId="{1423FCEA-3CBE-4CA4-9222-358318982D9F}" type="presOf" srcId="{3C361299-D5CB-4FCA-BECA-85E354D1815B}" destId="{159BAF5E-1D9D-4DB3-804D-62AAB40CD6AD}" srcOrd="0" destOrd="0" presId="urn:microsoft.com/office/officeart/2018/2/layout/IconVerticalSolidList"/>
    <dgm:cxn modelId="{490E9AF1-A372-40C4-8973-EA15A83DA02C}" srcId="{03D5CE28-FC0E-4416-8EA2-042F1027BEF0}" destId="{32C22C3F-5890-4E9C-80F6-AC401BA99877}" srcOrd="3" destOrd="0" parTransId="{98B16B54-BD47-4357-BB4A-2DB947CF6C89}" sibTransId="{8A78D183-6AF6-49E2-AA27-992F38D7C3F6}"/>
    <dgm:cxn modelId="{BDFEAFA1-13CF-4080-9D6E-4EFFE59B13E3}" type="presParOf" srcId="{74C52DBF-EA7F-4D27-B769-4D3298D25E42}" destId="{B186671A-BF58-4680-8CE4-0EFC808D570C}" srcOrd="0" destOrd="0" presId="urn:microsoft.com/office/officeart/2018/2/layout/IconVerticalSolidList"/>
    <dgm:cxn modelId="{92281000-FB24-40AF-9736-F99477FC8318}" type="presParOf" srcId="{B186671A-BF58-4680-8CE4-0EFC808D570C}" destId="{E5DB954B-4333-4921-8FF0-9C73BACAD71B}" srcOrd="0" destOrd="0" presId="urn:microsoft.com/office/officeart/2018/2/layout/IconVerticalSolidList"/>
    <dgm:cxn modelId="{68F0510F-908F-48ED-841C-476D7BB1EF06}" type="presParOf" srcId="{B186671A-BF58-4680-8CE4-0EFC808D570C}" destId="{FCDFD060-4634-4C0E-A6C2-FF7E6FAE0D92}" srcOrd="1" destOrd="0" presId="urn:microsoft.com/office/officeart/2018/2/layout/IconVerticalSolidList"/>
    <dgm:cxn modelId="{34AA08F0-A77C-43EE-BFF7-A3C4D5DBFF4B}" type="presParOf" srcId="{B186671A-BF58-4680-8CE4-0EFC808D570C}" destId="{FC8FC28E-69D7-4F86-A0E6-2A87C707786B}" srcOrd="2" destOrd="0" presId="urn:microsoft.com/office/officeart/2018/2/layout/IconVerticalSolidList"/>
    <dgm:cxn modelId="{7CE30B8D-2281-4610-AE71-CF5BAD08DC92}" type="presParOf" srcId="{B186671A-BF58-4680-8CE4-0EFC808D570C}" destId="{774543DD-FCB1-493B-9663-C2785BAED15C}" srcOrd="3" destOrd="0" presId="urn:microsoft.com/office/officeart/2018/2/layout/IconVerticalSolidList"/>
    <dgm:cxn modelId="{2AE5C32C-5517-4B4A-B4E0-5C53759A6376}" type="presParOf" srcId="{74C52DBF-EA7F-4D27-B769-4D3298D25E42}" destId="{3B97FED0-DA54-406E-8545-FF2828756FE0}" srcOrd="1" destOrd="0" presId="urn:microsoft.com/office/officeart/2018/2/layout/IconVerticalSolidList"/>
    <dgm:cxn modelId="{164A8E0C-A045-4D04-9EB2-6B9A1AB472D7}" type="presParOf" srcId="{74C52DBF-EA7F-4D27-B769-4D3298D25E42}" destId="{A6BE067A-EDE9-494D-8DE8-E09AF8FE31CC}" srcOrd="2" destOrd="0" presId="urn:microsoft.com/office/officeart/2018/2/layout/IconVerticalSolidList"/>
    <dgm:cxn modelId="{D8AA81FE-1DA3-475F-A163-377499270419}" type="presParOf" srcId="{A6BE067A-EDE9-494D-8DE8-E09AF8FE31CC}" destId="{75A40B62-8318-43DD-A377-2F68F5CC67B8}" srcOrd="0" destOrd="0" presId="urn:microsoft.com/office/officeart/2018/2/layout/IconVerticalSolidList"/>
    <dgm:cxn modelId="{8BBB3786-B332-475E-95AE-6C8225EB29F3}" type="presParOf" srcId="{A6BE067A-EDE9-494D-8DE8-E09AF8FE31CC}" destId="{F4829BEC-0929-42F4-B70D-718EA585F515}" srcOrd="1" destOrd="0" presId="urn:microsoft.com/office/officeart/2018/2/layout/IconVerticalSolidList"/>
    <dgm:cxn modelId="{E8498ADC-48A5-4951-8D20-6BECC35FF963}" type="presParOf" srcId="{A6BE067A-EDE9-494D-8DE8-E09AF8FE31CC}" destId="{6DCE8909-08CA-437B-9B3C-91AF3F805FE2}" srcOrd="2" destOrd="0" presId="urn:microsoft.com/office/officeart/2018/2/layout/IconVerticalSolidList"/>
    <dgm:cxn modelId="{CF6AAAB3-CC58-4F90-B548-ACC86A11CFD6}" type="presParOf" srcId="{A6BE067A-EDE9-494D-8DE8-E09AF8FE31CC}" destId="{159BAF5E-1D9D-4DB3-804D-62AAB40CD6AD}" srcOrd="3" destOrd="0" presId="urn:microsoft.com/office/officeart/2018/2/layout/IconVerticalSolidList"/>
    <dgm:cxn modelId="{041CBAFE-AEA2-4DF0-8189-831027EB3345}" type="presParOf" srcId="{74C52DBF-EA7F-4D27-B769-4D3298D25E42}" destId="{968293C3-7C18-4970-B070-F76F69D4E63E}" srcOrd="3" destOrd="0" presId="urn:microsoft.com/office/officeart/2018/2/layout/IconVerticalSolidList"/>
    <dgm:cxn modelId="{E654133D-F026-49A4-828A-A68598DBE61B}" type="presParOf" srcId="{74C52DBF-EA7F-4D27-B769-4D3298D25E42}" destId="{B73E9092-6EA5-4653-922D-577DD1AEED02}" srcOrd="4" destOrd="0" presId="urn:microsoft.com/office/officeart/2018/2/layout/IconVerticalSolidList"/>
    <dgm:cxn modelId="{FC6609DB-DA5C-4835-A81C-6728A5A83698}" type="presParOf" srcId="{B73E9092-6EA5-4653-922D-577DD1AEED02}" destId="{4139C5B2-D361-422E-B45D-1BB1532E9700}" srcOrd="0" destOrd="0" presId="urn:microsoft.com/office/officeart/2018/2/layout/IconVerticalSolidList"/>
    <dgm:cxn modelId="{3852150E-44FE-45C3-B993-C7E6997B9E1A}" type="presParOf" srcId="{B73E9092-6EA5-4653-922D-577DD1AEED02}" destId="{A9F1AE5F-1CD3-4D47-BEEA-79378334D7BD}" srcOrd="1" destOrd="0" presId="urn:microsoft.com/office/officeart/2018/2/layout/IconVerticalSolidList"/>
    <dgm:cxn modelId="{43491D8A-5644-4F4A-BDC0-B41A6F3CC350}" type="presParOf" srcId="{B73E9092-6EA5-4653-922D-577DD1AEED02}" destId="{CFE928BB-1712-4AAC-8FF6-941C6F4FD872}" srcOrd="2" destOrd="0" presId="urn:microsoft.com/office/officeart/2018/2/layout/IconVerticalSolidList"/>
    <dgm:cxn modelId="{B12C56C5-33EE-4BA5-B15F-A7848ECE8E63}" type="presParOf" srcId="{B73E9092-6EA5-4653-922D-577DD1AEED02}" destId="{A5D00CA4-8EE1-4EE7-A36F-645A653412A4}" srcOrd="3" destOrd="0" presId="urn:microsoft.com/office/officeart/2018/2/layout/IconVerticalSolidList"/>
    <dgm:cxn modelId="{98D49232-5C56-493B-ABF4-FA7E640AC120}" type="presParOf" srcId="{74C52DBF-EA7F-4D27-B769-4D3298D25E42}" destId="{2E1B0EAF-FEA5-4EEE-A90D-BCC301910732}" srcOrd="5" destOrd="0" presId="urn:microsoft.com/office/officeart/2018/2/layout/IconVerticalSolidList"/>
    <dgm:cxn modelId="{BBC9DD00-ADCB-42E7-A148-88BF08F26D6C}" type="presParOf" srcId="{74C52DBF-EA7F-4D27-B769-4D3298D25E42}" destId="{14E2F838-1701-4B18-9CE8-B0D171CF6128}" srcOrd="6" destOrd="0" presId="urn:microsoft.com/office/officeart/2018/2/layout/IconVerticalSolidList"/>
    <dgm:cxn modelId="{139203AB-A142-4335-BFDA-FECC860F1675}" type="presParOf" srcId="{14E2F838-1701-4B18-9CE8-B0D171CF6128}" destId="{1C40FD94-7136-4EA8-86BA-76E077CB1BEF}" srcOrd="0" destOrd="0" presId="urn:microsoft.com/office/officeart/2018/2/layout/IconVerticalSolidList"/>
    <dgm:cxn modelId="{FFC5F707-9200-478C-92AA-CFFDA7129856}" type="presParOf" srcId="{14E2F838-1701-4B18-9CE8-B0D171CF6128}" destId="{166D0DE5-1CBB-46DB-ADE0-F5949F4E7FDC}" srcOrd="1" destOrd="0" presId="urn:microsoft.com/office/officeart/2018/2/layout/IconVerticalSolidList"/>
    <dgm:cxn modelId="{2259EDB2-52D0-4B44-A7FD-D77A78A11C76}" type="presParOf" srcId="{14E2F838-1701-4B18-9CE8-B0D171CF6128}" destId="{2E0C3237-640F-4D57-8687-6ABC2E208EB7}" srcOrd="2" destOrd="0" presId="urn:microsoft.com/office/officeart/2018/2/layout/IconVerticalSolidList"/>
    <dgm:cxn modelId="{703B9539-181B-40CD-8504-68106750A5A5}" type="presParOf" srcId="{14E2F838-1701-4B18-9CE8-B0D171CF6128}" destId="{73EB1190-84F2-4957-809E-2D5D0AE8F29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4C1E28-C434-46F9-8FAD-29BD83BB50F3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48EA41-8271-4C28-ACA0-2E8FC854F7BE}">
      <dgm:prSet custT="1"/>
      <dgm:spPr/>
      <dgm:t>
        <a:bodyPr/>
        <a:lstStyle/>
        <a:p>
          <a:r>
            <a:rPr lang="en-US" sz="2000" b="1"/>
            <a:t>English Language Arts </a:t>
          </a:r>
        </a:p>
        <a:p>
          <a:r>
            <a:rPr lang="en-US" sz="2000"/>
            <a:t>English First Peoples Literary/Writing or </a:t>
          </a:r>
          <a:br>
            <a:rPr lang="en-US" sz="2000"/>
          </a:br>
          <a:r>
            <a:rPr lang="en-US" sz="2000"/>
            <a:t>English First Peoples Literary/New Media</a:t>
          </a:r>
        </a:p>
      </dgm:t>
    </dgm:pt>
    <dgm:pt modelId="{F9852F2A-2FAC-4BC7-BEB1-09485F035BEF}" type="parTrans" cxnId="{452EB181-3B0B-4A7F-8799-2635684E7B94}">
      <dgm:prSet/>
      <dgm:spPr/>
      <dgm:t>
        <a:bodyPr/>
        <a:lstStyle/>
        <a:p>
          <a:endParaRPr lang="en-US"/>
        </a:p>
      </dgm:t>
    </dgm:pt>
    <dgm:pt modelId="{198F4381-6EFA-4235-97A0-E5E1DBDDABE9}" type="sibTrans" cxnId="{452EB181-3B0B-4A7F-8799-2635684E7B94}">
      <dgm:prSet/>
      <dgm:spPr/>
      <dgm:t>
        <a:bodyPr/>
        <a:lstStyle/>
        <a:p>
          <a:endParaRPr lang="en-US"/>
        </a:p>
      </dgm:t>
    </dgm:pt>
    <dgm:pt modelId="{86E8D58D-6FC9-4F82-B950-9DC1328CAF51}">
      <dgm:prSet custT="1"/>
      <dgm:spPr/>
      <dgm:t>
        <a:bodyPr/>
        <a:lstStyle/>
        <a:p>
          <a:r>
            <a:rPr lang="en-US" sz="2000" b="1"/>
            <a:t>Social Studies 11 or 12 </a:t>
          </a:r>
        </a:p>
        <a:p>
          <a:r>
            <a:rPr lang="en-US" sz="1800"/>
            <a:t>Explorations in Socials 11, World History, BC First Peoples, Comparative Cultures, Human Geography, Law, Social and Environmental Studies, Physical Geography, Social Justice, Genocide Studies, Political Studies</a:t>
          </a:r>
        </a:p>
      </dgm:t>
    </dgm:pt>
    <dgm:pt modelId="{8DA356BD-CA85-483A-979A-A82B49ACC970}" type="parTrans" cxnId="{D8006341-760E-4F3A-9AE9-1EDE40DF039F}">
      <dgm:prSet/>
      <dgm:spPr/>
      <dgm:t>
        <a:bodyPr/>
        <a:lstStyle/>
        <a:p>
          <a:endParaRPr lang="en-US"/>
        </a:p>
      </dgm:t>
    </dgm:pt>
    <dgm:pt modelId="{98A565A0-EA18-4327-B61A-D6A7B198FC5E}" type="sibTrans" cxnId="{D8006341-760E-4F3A-9AE9-1EDE40DF039F}">
      <dgm:prSet/>
      <dgm:spPr/>
      <dgm:t>
        <a:bodyPr/>
        <a:lstStyle/>
        <a:p>
          <a:endParaRPr lang="en-US"/>
        </a:p>
      </dgm:t>
    </dgm:pt>
    <dgm:pt modelId="{88764AAF-FA49-4F79-B4BE-57EC6785626F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2000" b="1"/>
            <a:t>Mathematics 11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/>
            <a:t>Pre-Calculus 11, Foundations 11, Workplace 11 or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/>
            <a:t>Computer Science 11 </a:t>
          </a:r>
        </a:p>
      </dgm:t>
    </dgm:pt>
    <dgm:pt modelId="{3BA18DFD-1376-4840-9A68-E369130A31D4}" type="parTrans" cxnId="{DBB0A0A9-2220-44FA-B4CA-1873A5B0D7D1}">
      <dgm:prSet/>
      <dgm:spPr/>
      <dgm:t>
        <a:bodyPr/>
        <a:lstStyle/>
        <a:p>
          <a:endParaRPr lang="en-US"/>
        </a:p>
      </dgm:t>
    </dgm:pt>
    <dgm:pt modelId="{55F4E1AF-C6D6-408C-9082-3F6253F94CFE}" type="sibTrans" cxnId="{DBB0A0A9-2220-44FA-B4CA-1873A5B0D7D1}">
      <dgm:prSet/>
      <dgm:spPr/>
      <dgm:t>
        <a:bodyPr/>
        <a:lstStyle/>
        <a:p>
          <a:endParaRPr lang="en-US"/>
        </a:p>
      </dgm:t>
    </dgm:pt>
    <dgm:pt modelId="{2A858941-D982-492E-B495-238FDB2E93A8}">
      <dgm:prSet custT="1"/>
      <dgm:spPr/>
      <dgm:t>
        <a:bodyPr/>
        <a:lstStyle/>
        <a:p>
          <a:pPr>
            <a:lnSpc>
              <a:spcPct val="90000"/>
            </a:lnSpc>
            <a:spcAft>
              <a:spcPts val="300"/>
            </a:spcAft>
          </a:pPr>
          <a:r>
            <a:rPr lang="en-US" sz="2000" b="1"/>
            <a:t>Science 11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730"/>
            <a:t>Life Sciences, Chemistry, Earth Science, Physics, Science for Citizens, Forensic Sciences, Physics and Engineering, or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730"/>
            <a:t>Social and Environmental Studies</a:t>
          </a:r>
        </a:p>
      </dgm:t>
    </dgm:pt>
    <dgm:pt modelId="{66A5F508-87C4-449A-84CE-F2FB492B4BA1}" type="parTrans" cxnId="{2DBAD306-7ADC-4502-850A-78294E5269B1}">
      <dgm:prSet/>
      <dgm:spPr/>
      <dgm:t>
        <a:bodyPr/>
        <a:lstStyle/>
        <a:p>
          <a:endParaRPr lang="en-US"/>
        </a:p>
      </dgm:t>
    </dgm:pt>
    <dgm:pt modelId="{C6740286-4115-4222-A86D-63AAF86F0173}" type="sibTrans" cxnId="{2DBAD306-7ADC-4502-850A-78294E5269B1}">
      <dgm:prSet/>
      <dgm:spPr/>
      <dgm:t>
        <a:bodyPr/>
        <a:lstStyle/>
        <a:p>
          <a:endParaRPr lang="en-US"/>
        </a:p>
      </dgm:t>
    </dgm:pt>
    <dgm:pt modelId="{78E80E20-26CD-4D96-BDB5-4D42A308E9CB}">
      <dgm:prSet custT="1"/>
      <dgm:spPr/>
      <dgm:t>
        <a:bodyPr/>
        <a:lstStyle/>
        <a:p>
          <a:r>
            <a:rPr lang="en-US" sz="2000" b="1"/>
            <a:t>Career Life Education B</a:t>
          </a:r>
        </a:p>
      </dgm:t>
    </dgm:pt>
    <dgm:pt modelId="{17354703-B4BD-4AC2-8C3E-B64876C6D2A9}" type="sibTrans" cxnId="{6A06D6B4-7E9D-47D4-A700-93E77A2AC385}">
      <dgm:prSet/>
      <dgm:spPr/>
      <dgm:t>
        <a:bodyPr/>
        <a:lstStyle/>
        <a:p>
          <a:endParaRPr lang="en-US"/>
        </a:p>
      </dgm:t>
    </dgm:pt>
    <dgm:pt modelId="{9F72E8EE-187C-4823-92AE-DD6F837EE7E6}" type="parTrans" cxnId="{6A06D6B4-7E9D-47D4-A700-93E77A2AC385}">
      <dgm:prSet/>
      <dgm:spPr/>
      <dgm:t>
        <a:bodyPr/>
        <a:lstStyle/>
        <a:p>
          <a:endParaRPr lang="en-US"/>
        </a:p>
      </dgm:t>
    </dgm:pt>
    <dgm:pt modelId="{310D1F84-7B1A-4CBF-814B-54CB1D6FFC92}" type="pres">
      <dgm:prSet presAssocID="{A94C1E28-C434-46F9-8FAD-29BD83BB50F3}" presName="linear" presStyleCnt="0">
        <dgm:presLayoutVars>
          <dgm:animLvl val="lvl"/>
          <dgm:resizeHandles val="exact"/>
        </dgm:presLayoutVars>
      </dgm:prSet>
      <dgm:spPr/>
    </dgm:pt>
    <dgm:pt modelId="{3147D69B-0994-4EFD-85B6-938C72125005}" type="pres">
      <dgm:prSet presAssocID="{5048EA41-8271-4C28-ACA0-2E8FC854F7B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A9BE68C-724A-4588-B503-029D899C3F46}" type="pres">
      <dgm:prSet presAssocID="{198F4381-6EFA-4235-97A0-E5E1DBDDABE9}" presName="spacer" presStyleCnt="0"/>
      <dgm:spPr/>
    </dgm:pt>
    <dgm:pt modelId="{60EB2B53-5F11-415A-949F-E4C76E4A8CDB}" type="pres">
      <dgm:prSet presAssocID="{86E8D58D-6FC9-4F82-B950-9DC1328CAF51}" presName="parentText" presStyleLbl="node1" presStyleIdx="1" presStyleCnt="5" custScaleY="121062">
        <dgm:presLayoutVars>
          <dgm:chMax val="0"/>
          <dgm:bulletEnabled val="1"/>
        </dgm:presLayoutVars>
      </dgm:prSet>
      <dgm:spPr/>
    </dgm:pt>
    <dgm:pt modelId="{A39C20C5-686D-4DC9-9F4D-C3C5D945D6C3}" type="pres">
      <dgm:prSet presAssocID="{98A565A0-EA18-4327-B61A-D6A7B198FC5E}" presName="spacer" presStyleCnt="0"/>
      <dgm:spPr/>
    </dgm:pt>
    <dgm:pt modelId="{8F12C716-84B4-437D-B1E3-3FC3A9EEE452}" type="pres">
      <dgm:prSet presAssocID="{88764AAF-FA49-4F79-B4BE-57EC6785626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BA874DE-4D5E-46F8-A151-BDC433A15921}" type="pres">
      <dgm:prSet presAssocID="{55F4E1AF-C6D6-408C-9082-3F6253F94CFE}" presName="spacer" presStyleCnt="0"/>
      <dgm:spPr/>
    </dgm:pt>
    <dgm:pt modelId="{5C70C7E6-1332-40CE-9715-612AA41410BE}" type="pres">
      <dgm:prSet presAssocID="{2A858941-D982-492E-B495-238FDB2E93A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AF47431-8F21-4D99-B57D-0A87BA035A76}" type="pres">
      <dgm:prSet presAssocID="{C6740286-4115-4222-A86D-63AAF86F0173}" presName="spacer" presStyleCnt="0"/>
      <dgm:spPr/>
    </dgm:pt>
    <dgm:pt modelId="{BA0072FD-AE0B-4F15-A0A9-D1C1948A7BF5}" type="pres">
      <dgm:prSet presAssocID="{78E80E20-26CD-4D96-BDB5-4D42A308E9CB}" presName="parentText" presStyleLbl="node1" presStyleIdx="4" presStyleCnt="5" custScaleY="74159" custLinFactY="13968" custLinFactNeighborX="-1526" custLinFactNeighborY="100000">
        <dgm:presLayoutVars>
          <dgm:chMax val="0"/>
          <dgm:bulletEnabled val="1"/>
        </dgm:presLayoutVars>
      </dgm:prSet>
      <dgm:spPr/>
    </dgm:pt>
  </dgm:ptLst>
  <dgm:cxnLst>
    <dgm:cxn modelId="{2DBAD306-7ADC-4502-850A-78294E5269B1}" srcId="{A94C1E28-C434-46F9-8FAD-29BD83BB50F3}" destId="{2A858941-D982-492E-B495-238FDB2E93A8}" srcOrd="3" destOrd="0" parTransId="{66A5F508-87C4-449A-84CE-F2FB492B4BA1}" sibTransId="{C6740286-4115-4222-A86D-63AAF86F0173}"/>
    <dgm:cxn modelId="{2BFD4027-E57D-4F2B-9D85-67C1AE3732C7}" type="presOf" srcId="{5048EA41-8271-4C28-ACA0-2E8FC854F7BE}" destId="{3147D69B-0994-4EFD-85B6-938C72125005}" srcOrd="0" destOrd="0" presId="urn:microsoft.com/office/officeart/2005/8/layout/vList2"/>
    <dgm:cxn modelId="{D8006341-760E-4F3A-9AE9-1EDE40DF039F}" srcId="{A94C1E28-C434-46F9-8FAD-29BD83BB50F3}" destId="{86E8D58D-6FC9-4F82-B950-9DC1328CAF51}" srcOrd="1" destOrd="0" parTransId="{8DA356BD-CA85-483A-979A-A82B49ACC970}" sibTransId="{98A565A0-EA18-4327-B61A-D6A7B198FC5E}"/>
    <dgm:cxn modelId="{452EB181-3B0B-4A7F-8799-2635684E7B94}" srcId="{A94C1E28-C434-46F9-8FAD-29BD83BB50F3}" destId="{5048EA41-8271-4C28-ACA0-2E8FC854F7BE}" srcOrd="0" destOrd="0" parTransId="{F9852F2A-2FAC-4BC7-BEB1-09485F035BEF}" sibTransId="{198F4381-6EFA-4235-97A0-E5E1DBDDABE9}"/>
    <dgm:cxn modelId="{DBB0A0A9-2220-44FA-B4CA-1873A5B0D7D1}" srcId="{A94C1E28-C434-46F9-8FAD-29BD83BB50F3}" destId="{88764AAF-FA49-4F79-B4BE-57EC6785626F}" srcOrd="2" destOrd="0" parTransId="{3BA18DFD-1376-4840-9A68-E369130A31D4}" sibTransId="{55F4E1AF-C6D6-408C-9082-3F6253F94CFE}"/>
    <dgm:cxn modelId="{7B750CAA-C1FC-489D-9BA3-CDB3091BAA59}" type="presOf" srcId="{86E8D58D-6FC9-4F82-B950-9DC1328CAF51}" destId="{60EB2B53-5F11-415A-949F-E4C76E4A8CDB}" srcOrd="0" destOrd="0" presId="urn:microsoft.com/office/officeart/2005/8/layout/vList2"/>
    <dgm:cxn modelId="{020A2DB4-E733-448D-87C3-6BB55B86C6E4}" type="presOf" srcId="{88764AAF-FA49-4F79-B4BE-57EC6785626F}" destId="{8F12C716-84B4-437D-B1E3-3FC3A9EEE452}" srcOrd="0" destOrd="0" presId="urn:microsoft.com/office/officeart/2005/8/layout/vList2"/>
    <dgm:cxn modelId="{6A06D6B4-7E9D-47D4-A700-93E77A2AC385}" srcId="{A94C1E28-C434-46F9-8FAD-29BD83BB50F3}" destId="{78E80E20-26CD-4D96-BDB5-4D42A308E9CB}" srcOrd="4" destOrd="0" parTransId="{9F72E8EE-187C-4823-92AE-DD6F837EE7E6}" sibTransId="{17354703-B4BD-4AC2-8C3E-B64876C6D2A9}"/>
    <dgm:cxn modelId="{3C80FED0-5573-455F-B1B4-8CED88F3AC9C}" type="presOf" srcId="{A94C1E28-C434-46F9-8FAD-29BD83BB50F3}" destId="{310D1F84-7B1A-4CBF-814B-54CB1D6FFC92}" srcOrd="0" destOrd="0" presId="urn:microsoft.com/office/officeart/2005/8/layout/vList2"/>
    <dgm:cxn modelId="{2812D6E0-4CC1-43A8-BC65-233748ED5CD1}" type="presOf" srcId="{2A858941-D982-492E-B495-238FDB2E93A8}" destId="{5C70C7E6-1332-40CE-9715-612AA41410BE}" srcOrd="0" destOrd="0" presId="urn:microsoft.com/office/officeart/2005/8/layout/vList2"/>
    <dgm:cxn modelId="{279A7DE2-F53A-4DB5-8618-4251AAE97AD7}" type="presOf" srcId="{78E80E20-26CD-4D96-BDB5-4D42A308E9CB}" destId="{BA0072FD-AE0B-4F15-A0A9-D1C1948A7BF5}" srcOrd="0" destOrd="0" presId="urn:microsoft.com/office/officeart/2005/8/layout/vList2"/>
    <dgm:cxn modelId="{ECE873F7-D420-458D-B881-704AA7247200}" type="presParOf" srcId="{310D1F84-7B1A-4CBF-814B-54CB1D6FFC92}" destId="{3147D69B-0994-4EFD-85B6-938C72125005}" srcOrd="0" destOrd="0" presId="urn:microsoft.com/office/officeart/2005/8/layout/vList2"/>
    <dgm:cxn modelId="{6955A048-0410-4DFF-921C-3BBCE8F2F338}" type="presParOf" srcId="{310D1F84-7B1A-4CBF-814B-54CB1D6FFC92}" destId="{0A9BE68C-724A-4588-B503-029D899C3F46}" srcOrd="1" destOrd="0" presId="urn:microsoft.com/office/officeart/2005/8/layout/vList2"/>
    <dgm:cxn modelId="{3A6DF83E-A02C-41F1-9FA4-22490FDD9B49}" type="presParOf" srcId="{310D1F84-7B1A-4CBF-814B-54CB1D6FFC92}" destId="{60EB2B53-5F11-415A-949F-E4C76E4A8CDB}" srcOrd="2" destOrd="0" presId="urn:microsoft.com/office/officeart/2005/8/layout/vList2"/>
    <dgm:cxn modelId="{A1617866-A565-46D4-A542-5B9D34E81C4F}" type="presParOf" srcId="{310D1F84-7B1A-4CBF-814B-54CB1D6FFC92}" destId="{A39C20C5-686D-4DC9-9F4D-C3C5D945D6C3}" srcOrd="3" destOrd="0" presId="urn:microsoft.com/office/officeart/2005/8/layout/vList2"/>
    <dgm:cxn modelId="{941F18D3-70C8-47CC-9728-5F7CBC190FCD}" type="presParOf" srcId="{310D1F84-7B1A-4CBF-814B-54CB1D6FFC92}" destId="{8F12C716-84B4-437D-B1E3-3FC3A9EEE452}" srcOrd="4" destOrd="0" presId="urn:microsoft.com/office/officeart/2005/8/layout/vList2"/>
    <dgm:cxn modelId="{36DA25C7-6A33-4099-9F33-410ECB132610}" type="presParOf" srcId="{310D1F84-7B1A-4CBF-814B-54CB1D6FFC92}" destId="{BBA874DE-4D5E-46F8-A151-BDC433A15921}" srcOrd="5" destOrd="0" presId="urn:microsoft.com/office/officeart/2005/8/layout/vList2"/>
    <dgm:cxn modelId="{1B406CC0-4F02-45EE-9C12-896803B760B1}" type="presParOf" srcId="{310D1F84-7B1A-4CBF-814B-54CB1D6FFC92}" destId="{5C70C7E6-1332-40CE-9715-612AA41410BE}" srcOrd="6" destOrd="0" presId="urn:microsoft.com/office/officeart/2005/8/layout/vList2"/>
    <dgm:cxn modelId="{2CA5F3C2-D612-46C6-90A0-6B2F33D208C5}" type="presParOf" srcId="{310D1F84-7B1A-4CBF-814B-54CB1D6FFC92}" destId="{7AF47431-8F21-4D99-B57D-0A87BA035A76}" srcOrd="7" destOrd="0" presId="urn:microsoft.com/office/officeart/2005/8/layout/vList2"/>
    <dgm:cxn modelId="{31A0E064-8BA5-4257-B4E0-DD9BA1CF745E}" type="presParOf" srcId="{310D1F84-7B1A-4CBF-814B-54CB1D6FFC92}" destId="{BA0072FD-AE0B-4F15-A0A9-D1C1948A7BF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9B922C-40BE-4FA8-868B-3D75B495A7C5}" type="doc">
      <dgm:prSet loTypeId="urn:microsoft.com/office/officeart/2005/8/layout/cycle8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56A9DF-8C7B-41A3-B448-41886907BF84}">
      <dgm:prSet custT="1"/>
      <dgm:spPr/>
      <dgm:t>
        <a:bodyPr/>
        <a:lstStyle/>
        <a:p>
          <a:pPr rtl="0"/>
          <a:r>
            <a:rPr lang="en-CA" sz="3400" b="1">
              <a:solidFill>
                <a:schemeClr val="tx1"/>
              </a:solidFill>
            </a:rPr>
            <a:t>Grade 10</a:t>
          </a:r>
          <a:r>
            <a:rPr lang="en-CA" sz="3500" b="1">
              <a:solidFill>
                <a:schemeClr val="tx1"/>
              </a:solidFill>
            </a:rPr>
            <a:t> </a:t>
          </a:r>
          <a:r>
            <a:rPr lang="en-CA" sz="2600" b="0">
              <a:solidFill>
                <a:schemeClr val="tx1"/>
              </a:solidFill>
            </a:rPr>
            <a:t>S</a:t>
          </a:r>
          <a:r>
            <a:rPr lang="en-CA" sz="2600">
              <a:solidFill>
                <a:schemeClr val="tx1"/>
              </a:solidFill>
            </a:rPr>
            <a:t>tay in MPR </a:t>
          </a:r>
        </a:p>
      </dgm:t>
    </dgm:pt>
    <dgm:pt modelId="{41BD7CDE-412D-400C-B8B4-5AD44C7602D0}" type="parTrans" cxnId="{7A32223D-961C-42BE-A7EF-2E2FC205932A}">
      <dgm:prSet/>
      <dgm:spPr/>
      <dgm:t>
        <a:bodyPr/>
        <a:lstStyle/>
        <a:p>
          <a:endParaRPr lang="en-US"/>
        </a:p>
      </dgm:t>
    </dgm:pt>
    <dgm:pt modelId="{D9B7F8FC-FB5D-476F-8829-94AB9E9123E6}" type="sibTrans" cxnId="{7A32223D-961C-42BE-A7EF-2E2FC205932A}">
      <dgm:prSet/>
      <dgm:spPr/>
      <dgm:t>
        <a:bodyPr/>
        <a:lstStyle/>
        <a:p>
          <a:endParaRPr lang="en-US"/>
        </a:p>
      </dgm:t>
    </dgm:pt>
    <dgm:pt modelId="{658CAA64-BD05-4013-992B-83B1C077D211}">
      <dgm:prSet custT="1"/>
      <dgm:spPr/>
      <dgm:t>
        <a:bodyPr/>
        <a:lstStyle/>
        <a:p>
          <a:pPr rtl="0"/>
          <a:r>
            <a:rPr lang="en-CA" sz="3400" b="1">
              <a:solidFill>
                <a:schemeClr val="tx1"/>
              </a:solidFill>
            </a:rPr>
            <a:t>Grade 12 </a:t>
          </a:r>
          <a:r>
            <a:rPr lang="en-CA" sz="2600">
              <a:solidFill>
                <a:schemeClr val="tx1"/>
              </a:solidFill>
            </a:rPr>
            <a:t>Room </a:t>
          </a:r>
          <a:br>
            <a:rPr lang="en-CA" sz="2600">
              <a:solidFill>
                <a:schemeClr val="tx1"/>
              </a:solidFill>
            </a:rPr>
          </a:br>
          <a:r>
            <a:rPr lang="en-CA" sz="2600">
              <a:solidFill>
                <a:schemeClr val="tx1"/>
              </a:solidFill>
            </a:rPr>
            <a:t>164 </a:t>
          </a:r>
        </a:p>
      </dgm:t>
    </dgm:pt>
    <dgm:pt modelId="{0469E339-93CF-4DBB-9C48-DEDC6E9418AE}" type="parTrans" cxnId="{818A5C53-4928-41E0-8C20-BACF0DE02C47}">
      <dgm:prSet/>
      <dgm:spPr/>
      <dgm:t>
        <a:bodyPr/>
        <a:lstStyle/>
        <a:p>
          <a:endParaRPr lang="en-US"/>
        </a:p>
      </dgm:t>
    </dgm:pt>
    <dgm:pt modelId="{70195903-813C-4BA2-8BD1-B4ADC36D6342}" type="sibTrans" cxnId="{818A5C53-4928-41E0-8C20-BACF0DE02C47}">
      <dgm:prSet/>
      <dgm:spPr/>
      <dgm:t>
        <a:bodyPr/>
        <a:lstStyle/>
        <a:p>
          <a:endParaRPr lang="en-US"/>
        </a:p>
      </dgm:t>
    </dgm:pt>
    <dgm:pt modelId="{B839DB2B-085A-478F-9BA2-FB7B32D39F11}">
      <dgm:prSet custT="1"/>
      <dgm:spPr/>
      <dgm:t>
        <a:bodyPr/>
        <a:lstStyle/>
        <a:p>
          <a:pPr rtl="0"/>
          <a:r>
            <a:rPr lang="en-CA" sz="3400" b="1">
              <a:solidFill>
                <a:schemeClr val="tx1"/>
              </a:solidFill>
            </a:rPr>
            <a:t>Grade 11</a:t>
          </a:r>
          <a:r>
            <a:rPr lang="en-CA" sz="3500" b="1">
              <a:solidFill>
                <a:schemeClr val="tx1"/>
              </a:solidFill>
            </a:rPr>
            <a:t> </a:t>
          </a:r>
          <a:r>
            <a:rPr lang="en-CA" sz="2600">
              <a:solidFill>
                <a:schemeClr val="tx1"/>
              </a:solidFill>
            </a:rPr>
            <a:t>Room </a:t>
          </a:r>
          <a:br>
            <a:rPr lang="en-CA" sz="2600">
              <a:solidFill>
                <a:schemeClr val="tx1"/>
              </a:solidFill>
            </a:rPr>
          </a:br>
          <a:r>
            <a:rPr lang="en-CA" sz="2600">
              <a:solidFill>
                <a:schemeClr val="tx1"/>
              </a:solidFill>
            </a:rPr>
            <a:t>163 </a:t>
          </a:r>
        </a:p>
      </dgm:t>
    </dgm:pt>
    <dgm:pt modelId="{7AA2D4F1-9591-43C4-9F54-0DCFD81A0521}" type="parTrans" cxnId="{2679E758-29B4-44D4-9490-F829A116ADF3}">
      <dgm:prSet/>
      <dgm:spPr/>
      <dgm:t>
        <a:bodyPr/>
        <a:lstStyle/>
        <a:p>
          <a:endParaRPr lang="en-CA"/>
        </a:p>
      </dgm:t>
    </dgm:pt>
    <dgm:pt modelId="{4F2D7956-4B8D-4700-AAA0-302296A5FEFD}" type="sibTrans" cxnId="{2679E758-29B4-44D4-9490-F829A116ADF3}">
      <dgm:prSet/>
      <dgm:spPr/>
      <dgm:t>
        <a:bodyPr/>
        <a:lstStyle/>
        <a:p>
          <a:endParaRPr lang="en-CA"/>
        </a:p>
      </dgm:t>
    </dgm:pt>
    <dgm:pt modelId="{88440E83-BB64-4D7C-9E2B-AC82AFAD9440}">
      <dgm:prSet custT="1"/>
      <dgm:spPr/>
      <dgm:t>
        <a:bodyPr/>
        <a:lstStyle/>
        <a:p>
          <a:pPr rtl="0"/>
          <a:r>
            <a:rPr lang="en-CA" sz="3400" b="1">
              <a:solidFill>
                <a:schemeClr val="tx1"/>
              </a:solidFill>
            </a:rPr>
            <a:t>Grade 9</a:t>
          </a:r>
          <a:r>
            <a:rPr lang="en-CA" sz="3400">
              <a:solidFill>
                <a:schemeClr val="tx1"/>
              </a:solidFill>
            </a:rPr>
            <a:t> </a:t>
          </a:r>
          <a:r>
            <a:rPr lang="en-CA" sz="2600" b="0">
              <a:solidFill>
                <a:schemeClr val="tx1"/>
              </a:solidFill>
            </a:rPr>
            <a:t>S</a:t>
          </a:r>
          <a:r>
            <a:rPr lang="en-CA" sz="2600">
              <a:solidFill>
                <a:schemeClr val="tx1"/>
              </a:solidFill>
            </a:rPr>
            <a:t>tay in MPR</a:t>
          </a:r>
        </a:p>
      </dgm:t>
    </dgm:pt>
    <dgm:pt modelId="{E5452C39-426A-423A-9B8E-EF30203789A3}" type="parTrans" cxnId="{3E31B14D-50C7-482C-AD1A-042B85BBDF3C}">
      <dgm:prSet/>
      <dgm:spPr/>
      <dgm:t>
        <a:bodyPr/>
        <a:lstStyle/>
        <a:p>
          <a:endParaRPr lang="en-CA"/>
        </a:p>
      </dgm:t>
    </dgm:pt>
    <dgm:pt modelId="{36B52F46-F152-4CFB-880F-4EF53E177676}" type="sibTrans" cxnId="{3E31B14D-50C7-482C-AD1A-042B85BBDF3C}">
      <dgm:prSet/>
      <dgm:spPr/>
      <dgm:t>
        <a:bodyPr/>
        <a:lstStyle/>
        <a:p>
          <a:endParaRPr lang="en-CA"/>
        </a:p>
      </dgm:t>
    </dgm:pt>
    <dgm:pt modelId="{C95B4F5D-82F6-4E74-BD16-AAC06A093887}" type="pres">
      <dgm:prSet presAssocID="{E29B922C-40BE-4FA8-868B-3D75B495A7C5}" presName="compositeShape" presStyleCnt="0">
        <dgm:presLayoutVars>
          <dgm:chMax val="7"/>
          <dgm:dir/>
          <dgm:resizeHandles val="exact"/>
        </dgm:presLayoutVars>
      </dgm:prSet>
      <dgm:spPr/>
    </dgm:pt>
    <dgm:pt modelId="{AE39154B-D1FC-47AF-8617-0D21E203FB46}" type="pres">
      <dgm:prSet presAssocID="{E29B922C-40BE-4FA8-868B-3D75B495A7C5}" presName="wedge1" presStyleLbl="node1" presStyleIdx="0" presStyleCnt="4" custLinFactNeighborX="1116" custLinFactNeighborY="-759"/>
      <dgm:spPr/>
    </dgm:pt>
    <dgm:pt modelId="{ACA415D9-1A9C-470C-97B7-09D654D4CDF4}" type="pres">
      <dgm:prSet presAssocID="{E29B922C-40BE-4FA8-868B-3D75B495A7C5}" presName="dummy1a" presStyleCnt="0"/>
      <dgm:spPr/>
    </dgm:pt>
    <dgm:pt modelId="{2D33EBB9-26C9-44CB-9C78-8724022FECCD}" type="pres">
      <dgm:prSet presAssocID="{E29B922C-40BE-4FA8-868B-3D75B495A7C5}" presName="dummy1b" presStyleCnt="0"/>
      <dgm:spPr/>
    </dgm:pt>
    <dgm:pt modelId="{CEE2834F-6141-4D07-8CAC-EC10D540B8A6}" type="pres">
      <dgm:prSet presAssocID="{E29B922C-40BE-4FA8-868B-3D75B495A7C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AEE86ED-2309-452E-B809-9A8C72DBEF53}" type="pres">
      <dgm:prSet presAssocID="{E29B922C-40BE-4FA8-868B-3D75B495A7C5}" presName="wedge2" presStyleLbl="node1" presStyleIdx="1" presStyleCnt="4"/>
      <dgm:spPr/>
    </dgm:pt>
    <dgm:pt modelId="{C6E7EA09-7480-405B-A31E-C0BCAC08EA5C}" type="pres">
      <dgm:prSet presAssocID="{E29B922C-40BE-4FA8-868B-3D75B495A7C5}" presName="dummy2a" presStyleCnt="0"/>
      <dgm:spPr/>
    </dgm:pt>
    <dgm:pt modelId="{20FD0B88-D5D4-42A4-9C58-9456F79040C7}" type="pres">
      <dgm:prSet presAssocID="{E29B922C-40BE-4FA8-868B-3D75B495A7C5}" presName="dummy2b" presStyleCnt="0"/>
      <dgm:spPr/>
    </dgm:pt>
    <dgm:pt modelId="{AC277588-7C43-42FB-9A13-CBB1745DC269}" type="pres">
      <dgm:prSet presAssocID="{E29B922C-40BE-4FA8-868B-3D75B495A7C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D9357D6-4030-4190-9E14-CA7B3A9F4607}" type="pres">
      <dgm:prSet presAssocID="{E29B922C-40BE-4FA8-868B-3D75B495A7C5}" presName="wedge3" presStyleLbl="node1" presStyleIdx="2" presStyleCnt="4"/>
      <dgm:spPr/>
    </dgm:pt>
    <dgm:pt modelId="{8B515199-CF36-44C5-A45A-87AB9B64D53B}" type="pres">
      <dgm:prSet presAssocID="{E29B922C-40BE-4FA8-868B-3D75B495A7C5}" presName="dummy3a" presStyleCnt="0"/>
      <dgm:spPr/>
    </dgm:pt>
    <dgm:pt modelId="{9779877E-4976-4DE9-8874-27B17AEA9975}" type="pres">
      <dgm:prSet presAssocID="{E29B922C-40BE-4FA8-868B-3D75B495A7C5}" presName="dummy3b" presStyleCnt="0"/>
      <dgm:spPr/>
    </dgm:pt>
    <dgm:pt modelId="{AFAEDF96-E2A0-4172-AFF4-541A42A85777}" type="pres">
      <dgm:prSet presAssocID="{E29B922C-40BE-4FA8-868B-3D75B495A7C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909A351-03C1-4AFE-9914-B473AF576083}" type="pres">
      <dgm:prSet presAssocID="{E29B922C-40BE-4FA8-868B-3D75B495A7C5}" presName="wedge4" presStyleLbl="node1" presStyleIdx="3" presStyleCnt="4" custLinFactNeighborX="-566"/>
      <dgm:spPr/>
    </dgm:pt>
    <dgm:pt modelId="{9F3085EC-CFC4-479D-944C-49F200BC9F0B}" type="pres">
      <dgm:prSet presAssocID="{E29B922C-40BE-4FA8-868B-3D75B495A7C5}" presName="dummy4a" presStyleCnt="0"/>
      <dgm:spPr/>
    </dgm:pt>
    <dgm:pt modelId="{17CBA49A-8AFC-45DA-9D5D-54F1EA3A0283}" type="pres">
      <dgm:prSet presAssocID="{E29B922C-40BE-4FA8-868B-3D75B495A7C5}" presName="dummy4b" presStyleCnt="0"/>
      <dgm:spPr/>
    </dgm:pt>
    <dgm:pt modelId="{3DAC91DF-E712-4DFF-8BFD-E885A0F98D32}" type="pres">
      <dgm:prSet presAssocID="{E29B922C-40BE-4FA8-868B-3D75B495A7C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0730E38-CC56-4BB4-95E8-9203956E80E3}" type="pres">
      <dgm:prSet presAssocID="{D9B7F8FC-FB5D-476F-8829-94AB9E9123E6}" presName="arrowWedge1" presStyleLbl="fgSibTrans2D1" presStyleIdx="0" presStyleCnt="4"/>
      <dgm:spPr/>
    </dgm:pt>
    <dgm:pt modelId="{EBFDE47D-FA62-4AF3-BE00-F11473A72B5A}" type="pres">
      <dgm:prSet presAssocID="{70195903-813C-4BA2-8BD1-B4ADC36D6342}" presName="arrowWedge2" presStyleLbl="fgSibTrans2D1" presStyleIdx="1" presStyleCnt="4"/>
      <dgm:spPr/>
    </dgm:pt>
    <dgm:pt modelId="{F23350BA-C2D1-4AF1-855F-8A074A630A10}" type="pres">
      <dgm:prSet presAssocID="{4F2D7956-4B8D-4700-AAA0-302296A5FEFD}" presName="arrowWedge3" presStyleLbl="fgSibTrans2D1" presStyleIdx="2" presStyleCnt="4"/>
      <dgm:spPr/>
    </dgm:pt>
    <dgm:pt modelId="{E3611FB6-4B43-42B9-B307-BFA901C16AF6}" type="pres">
      <dgm:prSet presAssocID="{36B52F46-F152-4CFB-880F-4EF53E177676}" presName="arrowWedge4" presStyleLbl="fgSibTrans2D1" presStyleIdx="3" presStyleCnt="4"/>
      <dgm:spPr/>
    </dgm:pt>
  </dgm:ptLst>
  <dgm:cxnLst>
    <dgm:cxn modelId="{20981817-D566-4C02-9F7D-C81F19A57B91}" type="presOf" srcId="{B839DB2B-085A-478F-9BA2-FB7B32D39F11}" destId="{8D9357D6-4030-4190-9E14-CA7B3A9F4607}" srcOrd="0" destOrd="0" presId="urn:microsoft.com/office/officeart/2005/8/layout/cycle8"/>
    <dgm:cxn modelId="{EE81E323-3602-4F3E-B2A8-45A5C8A35F56}" type="presOf" srcId="{4256A9DF-8C7B-41A3-B448-41886907BF84}" destId="{AE39154B-D1FC-47AF-8617-0D21E203FB46}" srcOrd="0" destOrd="0" presId="urn:microsoft.com/office/officeart/2005/8/layout/cycle8"/>
    <dgm:cxn modelId="{536BFF28-3B69-47DD-942C-395B284FB690}" type="presOf" srcId="{B839DB2B-085A-478F-9BA2-FB7B32D39F11}" destId="{AFAEDF96-E2A0-4172-AFF4-541A42A85777}" srcOrd="1" destOrd="0" presId="urn:microsoft.com/office/officeart/2005/8/layout/cycle8"/>
    <dgm:cxn modelId="{7A32223D-961C-42BE-A7EF-2E2FC205932A}" srcId="{E29B922C-40BE-4FA8-868B-3D75B495A7C5}" destId="{4256A9DF-8C7B-41A3-B448-41886907BF84}" srcOrd="0" destOrd="0" parTransId="{41BD7CDE-412D-400C-B8B4-5AD44C7602D0}" sibTransId="{D9B7F8FC-FB5D-476F-8829-94AB9E9123E6}"/>
    <dgm:cxn modelId="{AC95D147-5938-4B7B-AE2C-BFCEFA729843}" type="presOf" srcId="{88440E83-BB64-4D7C-9E2B-AC82AFAD9440}" destId="{3DAC91DF-E712-4DFF-8BFD-E885A0F98D32}" srcOrd="1" destOrd="0" presId="urn:microsoft.com/office/officeart/2005/8/layout/cycle8"/>
    <dgm:cxn modelId="{3E31B14D-50C7-482C-AD1A-042B85BBDF3C}" srcId="{E29B922C-40BE-4FA8-868B-3D75B495A7C5}" destId="{88440E83-BB64-4D7C-9E2B-AC82AFAD9440}" srcOrd="3" destOrd="0" parTransId="{E5452C39-426A-423A-9B8E-EF30203789A3}" sibTransId="{36B52F46-F152-4CFB-880F-4EF53E177676}"/>
    <dgm:cxn modelId="{818A5C53-4928-41E0-8C20-BACF0DE02C47}" srcId="{E29B922C-40BE-4FA8-868B-3D75B495A7C5}" destId="{658CAA64-BD05-4013-992B-83B1C077D211}" srcOrd="1" destOrd="0" parTransId="{0469E339-93CF-4DBB-9C48-DEDC6E9418AE}" sibTransId="{70195903-813C-4BA2-8BD1-B4ADC36D6342}"/>
    <dgm:cxn modelId="{2679E758-29B4-44D4-9490-F829A116ADF3}" srcId="{E29B922C-40BE-4FA8-868B-3D75B495A7C5}" destId="{B839DB2B-085A-478F-9BA2-FB7B32D39F11}" srcOrd="2" destOrd="0" parTransId="{7AA2D4F1-9591-43C4-9F54-0DCFD81A0521}" sibTransId="{4F2D7956-4B8D-4700-AAA0-302296A5FEFD}"/>
    <dgm:cxn modelId="{3C31F385-1780-4C6A-B610-79AD0357341D}" type="presOf" srcId="{658CAA64-BD05-4013-992B-83B1C077D211}" destId="{1AEE86ED-2309-452E-B809-9A8C72DBEF53}" srcOrd="0" destOrd="0" presId="urn:microsoft.com/office/officeart/2005/8/layout/cycle8"/>
    <dgm:cxn modelId="{70ABB1B5-8ACD-4E10-808B-A7B478BAE119}" type="presOf" srcId="{E29B922C-40BE-4FA8-868B-3D75B495A7C5}" destId="{C95B4F5D-82F6-4E74-BD16-AAC06A093887}" srcOrd="0" destOrd="0" presId="urn:microsoft.com/office/officeart/2005/8/layout/cycle8"/>
    <dgm:cxn modelId="{3D96E6B6-35D5-4670-B8BF-B809E41011A9}" type="presOf" srcId="{4256A9DF-8C7B-41A3-B448-41886907BF84}" destId="{CEE2834F-6141-4D07-8CAC-EC10D540B8A6}" srcOrd="1" destOrd="0" presId="urn:microsoft.com/office/officeart/2005/8/layout/cycle8"/>
    <dgm:cxn modelId="{357A35C5-533A-4478-B915-2766B22D29C9}" type="presOf" srcId="{88440E83-BB64-4D7C-9E2B-AC82AFAD9440}" destId="{6909A351-03C1-4AFE-9914-B473AF576083}" srcOrd="0" destOrd="0" presId="urn:microsoft.com/office/officeart/2005/8/layout/cycle8"/>
    <dgm:cxn modelId="{50D14ED7-C407-4700-A56A-C9C51C619789}" type="presOf" srcId="{658CAA64-BD05-4013-992B-83B1C077D211}" destId="{AC277588-7C43-42FB-9A13-CBB1745DC269}" srcOrd="1" destOrd="0" presId="urn:microsoft.com/office/officeart/2005/8/layout/cycle8"/>
    <dgm:cxn modelId="{46AF2EC8-5C04-44A6-8F10-CB164A1E46E3}" type="presParOf" srcId="{C95B4F5D-82F6-4E74-BD16-AAC06A093887}" destId="{AE39154B-D1FC-47AF-8617-0D21E203FB46}" srcOrd="0" destOrd="0" presId="urn:microsoft.com/office/officeart/2005/8/layout/cycle8"/>
    <dgm:cxn modelId="{5D0B4D0B-7402-4D1E-A576-9ACAFFE026C3}" type="presParOf" srcId="{C95B4F5D-82F6-4E74-BD16-AAC06A093887}" destId="{ACA415D9-1A9C-470C-97B7-09D654D4CDF4}" srcOrd="1" destOrd="0" presId="urn:microsoft.com/office/officeart/2005/8/layout/cycle8"/>
    <dgm:cxn modelId="{27D260F3-3C72-456F-8F24-79E556A85930}" type="presParOf" srcId="{C95B4F5D-82F6-4E74-BD16-AAC06A093887}" destId="{2D33EBB9-26C9-44CB-9C78-8724022FECCD}" srcOrd="2" destOrd="0" presId="urn:microsoft.com/office/officeart/2005/8/layout/cycle8"/>
    <dgm:cxn modelId="{8AA4A009-6D31-4CCD-A71D-65A2F017FE4A}" type="presParOf" srcId="{C95B4F5D-82F6-4E74-BD16-AAC06A093887}" destId="{CEE2834F-6141-4D07-8CAC-EC10D540B8A6}" srcOrd="3" destOrd="0" presId="urn:microsoft.com/office/officeart/2005/8/layout/cycle8"/>
    <dgm:cxn modelId="{93D51822-C84F-4046-9F27-5DE24D31B034}" type="presParOf" srcId="{C95B4F5D-82F6-4E74-BD16-AAC06A093887}" destId="{1AEE86ED-2309-452E-B809-9A8C72DBEF53}" srcOrd="4" destOrd="0" presId="urn:microsoft.com/office/officeart/2005/8/layout/cycle8"/>
    <dgm:cxn modelId="{65C47F07-31C4-479A-BA7F-3B520926A8F5}" type="presParOf" srcId="{C95B4F5D-82F6-4E74-BD16-AAC06A093887}" destId="{C6E7EA09-7480-405B-A31E-C0BCAC08EA5C}" srcOrd="5" destOrd="0" presId="urn:microsoft.com/office/officeart/2005/8/layout/cycle8"/>
    <dgm:cxn modelId="{0CBEB9AB-3DD8-4902-AD8F-19525449267C}" type="presParOf" srcId="{C95B4F5D-82F6-4E74-BD16-AAC06A093887}" destId="{20FD0B88-D5D4-42A4-9C58-9456F79040C7}" srcOrd="6" destOrd="0" presId="urn:microsoft.com/office/officeart/2005/8/layout/cycle8"/>
    <dgm:cxn modelId="{B8A794E3-B626-437E-9F26-09349EB121A0}" type="presParOf" srcId="{C95B4F5D-82F6-4E74-BD16-AAC06A093887}" destId="{AC277588-7C43-42FB-9A13-CBB1745DC269}" srcOrd="7" destOrd="0" presId="urn:microsoft.com/office/officeart/2005/8/layout/cycle8"/>
    <dgm:cxn modelId="{A4569B31-915E-4342-A673-F4FA90E698D7}" type="presParOf" srcId="{C95B4F5D-82F6-4E74-BD16-AAC06A093887}" destId="{8D9357D6-4030-4190-9E14-CA7B3A9F4607}" srcOrd="8" destOrd="0" presId="urn:microsoft.com/office/officeart/2005/8/layout/cycle8"/>
    <dgm:cxn modelId="{A1025276-64FE-4621-BF17-39F83B14390F}" type="presParOf" srcId="{C95B4F5D-82F6-4E74-BD16-AAC06A093887}" destId="{8B515199-CF36-44C5-A45A-87AB9B64D53B}" srcOrd="9" destOrd="0" presId="urn:microsoft.com/office/officeart/2005/8/layout/cycle8"/>
    <dgm:cxn modelId="{F654A797-6117-4B65-AD73-87C609E1A720}" type="presParOf" srcId="{C95B4F5D-82F6-4E74-BD16-AAC06A093887}" destId="{9779877E-4976-4DE9-8874-27B17AEA9975}" srcOrd="10" destOrd="0" presId="urn:microsoft.com/office/officeart/2005/8/layout/cycle8"/>
    <dgm:cxn modelId="{273A9592-D72D-4984-B6B9-6224C6756AA5}" type="presParOf" srcId="{C95B4F5D-82F6-4E74-BD16-AAC06A093887}" destId="{AFAEDF96-E2A0-4172-AFF4-541A42A85777}" srcOrd="11" destOrd="0" presId="urn:microsoft.com/office/officeart/2005/8/layout/cycle8"/>
    <dgm:cxn modelId="{8CB1AFED-3B89-4E82-89D7-2DF4B4A93B27}" type="presParOf" srcId="{C95B4F5D-82F6-4E74-BD16-AAC06A093887}" destId="{6909A351-03C1-4AFE-9914-B473AF576083}" srcOrd="12" destOrd="0" presId="urn:microsoft.com/office/officeart/2005/8/layout/cycle8"/>
    <dgm:cxn modelId="{8ADCA63D-0826-48CF-AE76-64A513C6651A}" type="presParOf" srcId="{C95B4F5D-82F6-4E74-BD16-AAC06A093887}" destId="{9F3085EC-CFC4-479D-944C-49F200BC9F0B}" srcOrd="13" destOrd="0" presId="urn:microsoft.com/office/officeart/2005/8/layout/cycle8"/>
    <dgm:cxn modelId="{B01C247F-4BE7-482B-ABF0-8F63F8222EB0}" type="presParOf" srcId="{C95B4F5D-82F6-4E74-BD16-AAC06A093887}" destId="{17CBA49A-8AFC-45DA-9D5D-54F1EA3A0283}" srcOrd="14" destOrd="0" presId="urn:microsoft.com/office/officeart/2005/8/layout/cycle8"/>
    <dgm:cxn modelId="{9EE02ACE-DBCB-48A3-8DB6-F33B27D32514}" type="presParOf" srcId="{C95B4F5D-82F6-4E74-BD16-AAC06A093887}" destId="{3DAC91DF-E712-4DFF-8BFD-E885A0F98D32}" srcOrd="15" destOrd="0" presId="urn:microsoft.com/office/officeart/2005/8/layout/cycle8"/>
    <dgm:cxn modelId="{A6195D0B-7404-4F40-944E-5F07E8187D88}" type="presParOf" srcId="{C95B4F5D-82F6-4E74-BD16-AAC06A093887}" destId="{50730E38-CC56-4BB4-95E8-9203956E80E3}" srcOrd="16" destOrd="0" presId="urn:microsoft.com/office/officeart/2005/8/layout/cycle8"/>
    <dgm:cxn modelId="{C6DB750A-BF90-40D0-BC69-E77D5F207D3E}" type="presParOf" srcId="{C95B4F5D-82F6-4E74-BD16-AAC06A093887}" destId="{EBFDE47D-FA62-4AF3-BE00-F11473A72B5A}" srcOrd="17" destOrd="0" presId="urn:microsoft.com/office/officeart/2005/8/layout/cycle8"/>
    <dgm:cxn modelId="{D1EC064F-C736-4752-82E6-CC864C8E2AFD}" type="presParOf" srcId="{C95B4F5D-82F6-4E74-BD16-AAC06A093887}" destId="{F23350BA-C2D1-4AF1-855F-8A074A630A10}" srcOrd="18" destOrd="0" presId="urn:microsoft.com/office/officeart/2005/8/layout/cycle8"/>
    <dgm:cxn modelId="{3425EF69-7015-4B6A-8E37-973AA5E6C5FD}" type="presParOf" srcId="{C95B4F5D-82F6-4E74-BD16-AAC06A093887}" destId="{E3611FB6-4B43-42B9-B307-BFA901C16AF6}" srcOrd="19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175C3-A70E-4BCD-998D-71E7E5E20102}">
      <dsp:nvSpPr>
        <dsp:cNvPr id="0" name=""/>
        <dsp:cNvSpPr/>
      </dsp:nvSpPr>
      <dsp:spPr>
        <a:xfrm>
          <a:off x="3146726" y="1622511"/>
          <a:ext cx="6932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3222" y="45720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5242" y="1664611"/>
        <a:ext cx="36191" cy="7238"/>
      </dsp:txXfrm>
    </dsp:sp>
    <dsp:sp modelId="{00FB6848-AC5E-43B0-8A04-56FFE6D3CA05}">
      <dsp:nvSpPr>
        <dsp:cNvPr id="0" name=""/>
        <dsp:cNvSpPr/>
      </dsp:nvSpPr>
      <dsp:spPr>
        <a:xfrm>
          <a:off x="1474" y="724115"/>
          <a:ext cx="3147052" cy="18882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208" tIns="161869" rIns="154208" bIns="16186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Course Selection Booklet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and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Course Selection Sheets are available on our website now.</a:t>
          </a:r>
          <a:endParaRPr lang="en-US" sz="1900" kern="1200"/>
        </a:p>
      </dsp:txBody>
      <dsp:txXfrm>
        <a:off x="1474" y="724115"/>
        <a:ext cx="3147052" cy="1888231"/>
      </dsp:txXfrm>
    </dsp:sp>
    <dsp:sp modelId="{EF11BC79-589C-4051-A17D-9DB0C7D69F45}">
      <dsp:nvSpPr>
        <dsp:cNvPr id="0" name=""/>
        <dsp:cNvSpPr/>
      </dsp:nvSpPr>
      <dsp:spPr>
        <a:xfrm>
          <a:off x="1575000" y="2610546"/>
          <a:ext cx="3870874" cy="693222"/>
        </a:xfrm>
        <a:custGeom>
          <a:avLst/>
          <a:gdLst/>
          <a:ahLst/>
          <a:cxnLst/>
          <a:rect l="0" t="0" r="0" b="0"/>
          <a:pathLst>
            <a:path>
              <a:moveTo>
                <a:pt x="3870874" y="0"/>
              </a:moveTo>
              <a:lnTo>
                <a:pt x="3870874" y="363711"/>
              </a:lnTo>
              <a:lnTo>
                <a:pt x="0" y="363711"/>
              </a:lnTo>
              <a:lnTo>
                <a:pt x="0" y="693222"/>
              </a:lnTo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1988" y="2953538"/>
        <a:ext cx="196898" cy="7238"/>
      </dsp:txXfrm>
    </dsp:sp>
    <dsp:sp modelId="{BAAB2036-AAEB-441B-8C4D-BB848E210620}">
      <dsp:nvSpPr>
        <dsp:cNvPr id="0" name=""/>
        <dsp:cNvSpPr/>
      </dsp:nvSpPr>
      <dsp:spPr>
        <a:xfrm>
          <a:off x="3872349" y="724115"/>
          <a:ext cx="3147052" cy="18882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208" tIns="161869" rIns="154208" bIns="161869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Corbel" panose="020B0503020204020204"/>
            </a:rPr>
            <a:t>Wed Feb 11 – </a:t>
          </a:r>
          <a:br>
            <a:rPr lang="en-US" sz="1900" b="1" kern="1200">
              <a:latin typeface="Corbel" panose="020B0503020204020204"/>
            </a:rPr>
          </a:br>
          <a:r>
            <a:rPr lang="en-US" sz="1900" b="1" kern="1200">
              <a:latin typeface="Corbel" panose="020B0503020204020204"/>
            </a:rPr>
            <a:t>Friday Feb 13 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Corbel" panose="020B0503020204020204"/>
            </a:rPr>
            <a:t> </a:t>
          </a:r>
          <a:r>
            <a:rPr lang="en-US" sz="1900" b="0" kern="1200">
              <a:latin typeface="Corbel" panose="020B0503020204020204"/>
            </a:rPr>
            <a:t> </a:t>
          </a:r>
          <a:r>
            <a:rPr lang="en-US" sz="1900" kern="1200">
              <a:latin typeface="Corbel" panose="020B0503020204020204"/>
            </a:rPr>
            <a:t>Counsellors</a:t>
          </a:r>
          <a:r>
            <a:rPr lang="en-US" sz="1900" kern="1200"/>
            <a:t>/Admin </a:t>
          </a:r>
          <a:r>
            <a:rPr lang="en-US" sz="1900" b="1" kern="1200"/>
            <a:t>visit classes </a:t>
          </a:r>
          <a:r>
            <a:rPr lang="en-US" sz="1900" kern="1200"/>
            <a:t>to talk about course selection</a:t>
          </a:r>
        </a:p>
      </dsp:txBody>
      <dsp:txXfrm>
        <a:off x="3872349" y="724115"/>
        <a:ext cx="3147052" cy="1888231"/>
      </dsp:txXfrm>
    </dsp:sp>
    <dsp:sp modelId="{91913F3F-5927-471B-8F3C-A7D5761B9441}">
      <dsp:nvSpPr>
        <dsp:cNvPr id="0" name=""/>
        <dsp:cNvSpPr/>
      </dsp:nvSpPr>
      <dsp:spPr>
        <a:xfrm>
          <a:off x="3146726" y="4234564"/>
          <a:ext cx="6932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3222" y="45720"/>
              </a:lnTo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5242" y="4276665"/>
        <a:ext cx="36191" cy="7238"/>
      </dsp:txXfrm>
    </dsp:sp>
    <dsp:sp modelId="{BD23CA98-1D42-44EC-93CE-D0FDB17F505A}">
      <dsp:nvSpPr>
        <dsp:cNvPr id="0" name=""/>
        <dsp:cNvSpPr/>
      </dsp:nvSpPr>
      <dsp:spPr>
        <a:xfrm>
          <a:off x="1474" y="3336169"/>
          <a:ext cx="3147052" cy="18882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208" tIns="161869" rIns="154208" bIns="161869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Mon Feb.23- </a:t>
          </a:r>
          <a:br>
            <a:rPr lang="en-US" sz="1900" b="1" kern="1200"/>
          </a:br>
          <a:r>
            <a:rPr lang="en-US" sz="1900" b="1" kern="1200"/>
            <a:t>Friday Feb 27 </a:t>
          </a:r>
          <a:r>
            <a:rPr lang="en-US" sz="1900" kern="1200"/>
            <a:t> 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Vanier Students will select their classes online</a:t>
          </a:r>
        </a:p>
      </dsp:txBody>
      <dsp:txXfrm>
        <a:off x="1474" y="3336169"/>
        <a:ext cx="3147052" cy="1888231"/>
      </dsp:txXfrm>
    </dsp:sp>
    <dsp:sp modelId="{36F34640-9CF3-4AC0-865C-746F15C48EDA}">
      <dsp:nvSpPr>
        <dsp:cNvPr id="0" name=""/>
        <dsp:cNvSpPr/>
      </dsp:nvSpPr>
      <dsp:spPr>
        <a:xfrm>
          <a:off x="3872349" y="3336169"/>
          <a:ext cx="3147052" cy="18882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208" tIns="161869" rIns="154208" bIns="161869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Friday Feb 27  </a:t>
          </a:r>
          <a:r>
            <a:rPr lang="en-US" sz="1900" kern="1200"/>
            <a:t>– Online Course Selection is closed.</a:t>
          </a:r>
          <a:r>
            <a:rPr lang="en-US" sz="1900" kern="1200">
              <a:latin typeface="Corbel" panose="020B0503020204020204"/>
            </a:rPr>
            <a:t>   </a:t>
          </a:r>
          <a:endParaRPr lang="en-US" sz="1900" kern="1200"/>
        </a:p>
      </dsp:txBody>
      <dsp:txXfrm>
        <a:off x="3872349" y="3336169"/>
        <a:ext cx="3147052" cy="1888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B954B-4333-4921-8FF0-9C73BACAD71B}">
      <dsp:nvSpPr>
        <dsp:cNvPr id="0" name=""/>
        <dsp:cNvSpPr/>
      </dsp:nvSpPr>
      <dsp:spPr>
        <a:xfrm>
          <a:off x="0" y="2292"/>
          <a:ext cx="6711192" cy="11617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FD060-4634-4C0E-A6C2-FF7E6FAE0D92}">
      <dsp:nvSpPr>
        <dsp:cNvPr id="0" name=""/>
        <dsp:cNvSpPr/>
      </dsp:nvSpPr>
      <dsp:spPr>
        <a:xfrm>
          <a:off x="351421" y="263680"/>
          <a:ext cx="638948" cy="6389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543DD-FCB1-493B-9663-C2785BAED15C}">
      <dsp:nvSpPr>
        <dsp:cNvPr id="0" name=""/>
        <dsp:cNvSpPr/>
      </dsp:nvSpPr>
      <dsp:spPr>
        <a:xfrm>
          <a:off x="1341792" y="2292"/>
          <a:ext cx="5369399" cy="116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49" tIns="122949" rIns="122949" bIns="1229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Core academics of English, Socials, Math and Science and PHE will be </a:t>
          </a:r>
          <a:r>
            <a:rPr lang="en-US" sz="1900" kern="1200" err="1"/>
            <a:t>semestered</a:t>
          </a:r>
          <a:r>
            <a:rPr lang="en-US" sz="1900" kern="1200"/>
            <a:t> classes</a:t>
          </a:r>
        </a:p>
      </dsp:txBody>
      <dsp:txXfrm>
        <a:off x="1341792" y="2292"/>
        <a:ext cx="5369399" cy="1161725"/>
      </dsp:txXfrm>
    </dsp:sp>
    <dsp:sp modelId="{75A40B62-8318-43DD-A377-2F68F5CC67B8}">
      <dsp:nvSpPr>
        <dsp:cNvPr id="0" name=""/>
        <dsp:cNvSpPr/>
      </dsp:nvSpPr>
      <dsp:spPr>
        <a:xfrm>
          <a:off x="0" y="1454448"/>
          <a:ext cx="6711192" cy="11617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29BEC-0929-42F4-B70D-718EA585F515}">
      <dsp:nvSpPr>
        <dsp:cNvPr id="0" name=""/>
        <dsp:cNvSpPr/>
      </dsp:nvSpPr>
      <dsp:spPr>
        <a:xfrm>
          <a:off x="351421" y="1715836"/>
          <a:ext cx="638948" cy="6389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BAF5E-1D9D-4DB3-804D-62AAB40CD6AD}">
      <dsp:nvSpPr>
        <dsp:cNvPr id="0" name=""/>
        <dsp:cNvSpPr/>
      </dsp:nvSpPr>
      <dsp:spPr>
        <a:xfrm>
          <a:off x="1341792" y="1454448"/>
          <a:ext cx="5369399" cy="116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49" tIns="122949" rIns="122949" bIns="1229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err="1"/>
            <a:t>Exploratories</a:t>
          </a:r>
          <a:r>
            <a:rPr lang="en-US" sz="1900" kern="1200"/>
            <a:t> such as Drama, Art, Metal, Wood, IT, Foods, Textiles, and Leadership will be term classes</a:t>
          </a:r>
        </a:p>
      </dsp:txBody>
      <dsp:txXfrm>
        <a:off x="1341792" y="1454448"/>
        <a:ext cx="5369399" cy="1161725"/>
      </dsp:txXfrm>
    </dsp:sp>
    <dsp:sp modelId="{4139C5B2-D361-422E-B45D-1BB1532E9700}">
      <dsp:nvSpPr>
        <dsp:cNvPr id="0" name=""/>
        <dsp:cNvSpPr/>
      </dsp:nvSpPr>
      <dsp:spPr>
        <a:xfrm>
          <a:off x="0" y="2906605"/>
          <a:ext cx="6711192" cy="11617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1AE5F-1CD3-4D47-BEEA-79378334D7BD}">
      <dsp:nvSpPr>
        <dsp:cNvPr id="0" name=""/>
        <dsp:cNvSpPr/>
      </dsp:nvSpPr>
      <dsp:spPr>
        <a:xfrm>
          <a:off x="351421" y="3167993"/>
          <a:ext cx="638948" cy="6389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00CA4-8EE1-4EE7-A36F-645A653412A4}">
      <dsp:nvSpPr>
        <dsp:cNvPr id="0" name=""/>
        <dsp:cNvSpPr/>
      </dsp:nvSpPr>
      <dsp:spPr>
        <a:xfrm>
          <a:off x="1341792" y="2906605"/>
          <a:ext cx="5369399" cy="116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49" tIns="122949" rIns="122949" bIns="1229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Elective choices for Band  &amp; </a:t>
          </a:r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Elective choices for Languages</a:t>
          </a:r>
        </a:p>
      </dsp:txBody>
      <dsp:txXfrm>
        <a:off x="1341792" y="2906605"/>
        <a:ext cx="5369399" cy="1161725"/>
      </dsp:txXfrm>
    </dsp:sp>
    <dsp:sp modelId="{1C40FD94-7136-4EA8-86BA-76E077CB1BEF}">
      <dsp:nvSpPr>
        <dsp:cNvPr id="0" name=""/>
        <dsp:cNvSpPr/>
      </dsp:nvSpPr>
      <dsp:spPr>
        <a:xfrm>
          <a:off x="0" y="4358761"/>
          <a:ext cx="6711192" cy="11617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D0DE5-1CBB-46DB-ADE0-F5949F4E7FDC}">
      <dsp:nvSpPr>
        <dsp:cNvPr id="0" name=""/>
        <dsp:cNvSpPr/>
      </dsp:nvSpPr>
      <dsp:spPr>
        <a:xfrm>
          <a:off x="351421" y="4620149"/>
          <a:ext cx="638948" cy="6389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B1190-84F2-4957-809E-2D5D0AE8F29D}">
      <dsp:nvSpPr>
        <dsp:cNvPr id="0" name=""/>
        <dsp:cNvSpPr/>
      </dsp:nvSpPr>
      <dsp:spPr>
        <a:xfrm>
          <a:off x="1341792" y="4358761"/>
          <a:ext cx="5369399" cy="116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49" tIns="122949" rIns="122949" bIns="1229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Extracurricular programs &amp; clubs</a:t>
          </a:r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Get involved </a:t>
          </a:r>
          <a:r>
            <a:rPr lang="en-US" sz="1900" kern="1200">
              <a:sym typeface="Wingdings" panose="05000000000000000000" pitchFamily="2" charset="2"/>
            </a:rPr>
            <a:t></a:t>
          </a:r>
          <a:endParaRPr lang="en-US" sz="1900" kern="1200"/>
        </a:p>
      </dsp:txBody>
      <dsp:txXfrm>
        <a:off x="1341792" y="4358761"/>
        <a:ext cx="5369399" cy="1161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7D69B-0994-4EFD-85B6-938C72125005}">
      <dsp:nvSpPr>
        <dsp:cNvPr id="0" name=""/>
        <dsp:cNvSpPr/>
      </dsp:nvSpPr>
      <dsp:spPr>
        <a:xfrm>
          <a:off x="0" y="1013"/>
          <a:ext cx="7193477" cy="11225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English Language Arts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English First Peoples Literary/Writing or </a:t>
          </a:r>
          <a:br>
            <a:rPr lang="en-US" sz="2000" kern="1200"/>
          </a:br>
          <a:r>
            <a:rPr lang="en-US" sz="2000" kern="1200"/>
            <a:t>English First Peoples Literary/New Media</a:t>
          </a:r>
        </a:p>
      </dsp:txBody>
      <dsp:txXfrm>
        <a:off x="54797" y="55810"/>
        <a:ext cx="7083883" cy="1012921"/>
      </dsp:txXfrm>
    </dsp:sp>
    <dsp:sp modelId="{60EB2B53-5F11-415A-949F-E4C76E4A8CDB}">
      <dsp:nvSpPr>
        <dsp:cNvPr id="0" name=""/>
        <dsp:cNvSpPr/>
      </dsp:nvSpPr>
      <dsp:spPr>
        <a:xfrm>
          <a:off x="0" y="1133648"/>
          <a:ext cx="7193477" cy="1358939"/>
        </a:xfrm>
        <a:prstGeom prst="roundRect">
          <a:avLst/>
        </a:prstGeom>
        <a:gradFill rotWithShape="0">
          <a:gsLst>
            <a:gs pos="0">
              <a:schemeClr val="accent5">
                <a:hueOff val="2718752"/>
                <a:satOff val="-15871"/>
                <a:lumOff val="-1274"/>
                <a:alphaOff val="0"/>
              </a:schemeClr>
            </a:gs>
            <a:gs pos="90000">
              <a:schemeClr val="accent5">
                <a:hueOff val="2718752"/>
                <a:satOff val="-15871"/>
                <a:lumOff val="-1274"/>
                <a:alphaOff val="0"/>
                <a:shade val="100000"/>
                <a:satMod val="105000"/>
              </a:schemeClr>
            </a:gs>
            <a:gs pos="100000">
              <a:schemeClr val="accent5">
                <a:hueOff val="2718752"/>
                <a:satOff val="-15871"/>
                <a:lumOff val="-1274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2718752"/>
              <a:satOff val="-15871"/>
              <a:lumOff val="-1274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Social Studies 11 or 12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Explorations in Socials 11, World History, BC First Peoples, Comparative Cultures, Human Geography, Law, Social and Environmental Studies, Physical Geography, Social Justice, Genocide Studies, Political Studies</a:t>
          </a:r>
        </a:p>
      </dsp:txBody>
      <dsp:txXfrm>
        <a:off x="66338" y="1199986"/>
        <a:ext cx="7060801" cy="1226263"/>
      </dsp:txXfrm>
    </dsp:sp>
    <dsp:sp modelId="{8F12C716-84B4-437D-B1E3-3FC3A9EEE452}">
      <dsp:nvSpPr>
        <dsp:cNvPr id="0" name=""/>
        <dsp:cNvSpPr/>
      </dsp:nvSpPr>
      <dsp:spPr>
        <a:xfrm>
          <a:off x="0" y="2502707"/>
          <a:ext cx="7193477" cy="1122515"/>
        </a:xfrm>
        <a:prstGeom prst="roundRect">
          <a:avLst/>
        </a:prstGeom>
        <a:gradFill rotWithShape="0">
          <a:gsLst>
            <a:gs pos="0">
              <a:schemeClr val="accent5">
                <a:hueOff val="5437504"/>
                <a:satOff val="-31742"/>
                <a:lumOff val="-2549"/>
                <a:alphaOff val="0"/>
              </a:schemeClr>
            </a:gs>
            <a:gs pos="90000">
              <a:schemeClr val="accent5">
                <a:hueOff val="5437504"/>
                <a:satOff val="-31742"/>
                <a:lumOff val="-2549"/>
                <a:alphaOff val="0"/>
                <a:shade val="100000"/>
                <a:satMod val="105000"/>
              </a:schemeClr>
            </a:gs>
            <a:gs pos="100000">
              <a:schemeClr val="accent5">
                <a:hueOff val="5437504"/>
                <a:satOff val="-31742"/>
                <a:lumOff val="-2549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5437504"/>
              <a:satOff val="-31742"/>
              <a:lumOff val="-2549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Mathematics 11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/>
            <a:t>Pre-Calculus 11, Foundations 11, Workplace 11 or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/>
            <a:t>Computer Science 11 </a:t>
          </a:r>
        </a:p>
      </dsp:txBody>
      <dsp:txXfrm>
        <a:off x="54797" y="2557504"/>
        <a:ext cx="7083883" cy="1012921"/>
      </dsp:txXfrm>
    </dsp:sp>
    <dsp:sp modelId="{5C70C7E6-1332-40CE-9715-612AA41410BE}">
      <dsp:nvSpPr>
        <dsp:cNvPr id="0" name=""/>
        <dsp:cNvSpPr/>
      </dsp:nvSpPr>
      <dsp:spPr>
        <a:xfrm>
          <a:off x="0" y="3635342"/>
          <a:ext cx="7193477" cy="1122515"/>
        </a:xfrm>
        <a:prstGeom prst="roundRect">
          <a:avLst/>
        </a:prstGeom>
        <a:gradFill rotWithShape="0">
          <a:gsLst>
            <a:gs pos="0">
              <a:schemeClr val="accent5">
                <a:hueOff val="8156256"/>
                <a:satOff val="-47614"/>
                <a:lumOff val="-3823"/>
                <a:alphaOff val="0"/>
              </a:schemeClr>
            </a:gs>
            <a:gs pos="90000">
              <a:schemeClr val="accent5">
                <a:hueOff val="8156256"/>
                <a:satOff val="-47614"/>
                <a:lumOff val="-3823"/>
                <a:alphaOff val="0"/>
                <a:shade val="100000"/>
                <a:satMod val="105000"/>
              </a:schemeClr>
            </a:gs>
            <a:gs pos="100000">
              <a:schemeClr val="accent5">
                <a:hueOff val="8156256"/>
                <a:satOff val="-47614"/>
                <a:lumOff val="-3823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8156256"/>
              <a:satOff val="-47614"/>
              <a:lumOff val="-3823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2000" b="1" kern="1200"/>
            <a:t>Science 11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30" kern="1200"/>
            <a:t>Life Sciences, Chemistry, Earth Science, Physics, Science for Citizens, Forensic Sciences, Physics and Engineering, or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30" kern="1200"/>
            <a:t>Social and Environmental Studies</a:t>
          </a:r>
        </a:p>
      </dsp:txBody>
      <dsp:txXfrm>
        <a:off x="54797" y="3690139"/>
        <a:ext cx="7083883" cy="1012921"/>
      </dsp:txXfrm>
    </dsp:sp>
    <dsp:sp modelId="{BA0072FD-AE0B-4F15-A0A9-D1C1948A7BF5}">
      <dsp:nvSpPr>
        <dsp:cNvPr id="0" name=""/>
        <dsp:cNvSpPr/>
      </dsp:nvSpPr>
      <dsp:spPr>
        <a:xfrm>
          <a:off x="0" y="4768991"/>
          <a:ext cx="7193477" cy="832445"/>
        </a:xfrm>
        <a:prstGeom prst="roundRect">
          <a:avLst/>
        </a:prstGeom>
        <a:gradFill rotWithShape="0">
          <a:gsLst>
            <a:gs pos="0">
              <a:schemeClr val="accent5">
                <a:hueOff val="10875008"/>
                <a:satOff val="-63485"/>
                <a:lumOff val="-5097"/>
                <a:alphaOff val="0"/>
              </a:schemeClr>
            </a:gs>
            <a:gs pos="90000">
              <a:schemeClr val="accent5">
                <a:hueOff val="10875008"/>
                <a:satOff val="-63485"/>
                <a:lumOff val="-5097"/>
                <a:alphaOff val="0"/>
                <a:shade val="100000"/>
                <a:satMod val="105000"/>
              </a:schemeClr>
            </a:gs>
            <a:gs pos="100000">
              <a:schemeClr val="accent5">
                <a:hueOff val="10875008"/>
                <a:satOff val="-63485"/>
                <a:lumOff val="-5097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875008"/>
              <a:satOff val="-63485"/>
              <a:lumOff val="-5097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Career Life Education B</a:t>
          </a:r>
        </a:p>
      </dsp:txBody>
      <dsp:txXfrm>
        <a:off x="40637" y="4809628"/>
        <a:ext cx="7112203" cy="751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9154B-D1FC-47AF-8617-0D21E203FB46}">
      <dsp:nvSpPr>
        <dsp:cNvPr id="0" name=""/>
        <dsp:cNvSpPr/>
      </dsp:nvSpPr>
      <dsp:spPr>
        <a:xfrm>
          <a:off x="1019055" y="315702"/>
          <a:ext cx="4709160" cy="4709160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b="1" kern="1200">
              <a:solidFill>
                <a:schemeClr val="tx1"/>
              </a:solidFill>
            </a:rPr>
            <a:t>Grade 10</a:t>
          </a:r>
          <a:r>
            <a:rPr lang="en-CA" sz="3500" b="1" kern="1200">
              <a:solidFill>
                <a:schemeClr val="tx1"/>
              </a:solidFill>
            </a:rPr>
            <a:t> </a:t>
          </a:r>
          <a:r>
            <a:rPr lang="en-CA" sz="2600" b="0" kern="1200">
              <a:solidFill>
                <a:schemeClr val="tx1"/>
              </a:solidFill>
            </a:rPr>
            <a:t>S</a:t>
          </a:r>
          <a:r>
            <a:rPr lang="en-CA" sz="2600" kern="1200">
              <a:solidFill>
                <a:schemeClr val="tx1"/>
              </a:solidFill>
            </a:rPr>
            <a:t>tay in MPR </a:t>
          </a:r>
        </a:p>
      </dsp:txBody>
      <dsp:txXfrm>
        <a:off x="3518834" y="1291731"/>
        <a:ext cx="1737904" cy="1289412"/>
      </dsp:txXfrm>
    </dsp:sp>
    <dsp:sp modelId="{1AEE86ED-2309-452E-B809-9A8C72DBEF53}">
      <dsp:nvSpPr>
        <dsp:cNvPr id="0" name=""/>
        <dsp:cNvSpPr/>
      </dsp:nvSpPr>
      <dsp:spPr>
        <a:xfrm>
          <a:off x="966501" y="509538"/>
          <a:ext cx="4709160" cy="4709160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3625003"/>
            <a:satOff val="-21162"/>
            <a:lumOff val="-1699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b="1" kern="1200">
              <a:solidFill>
                <a:schemeClr val="tx1"/>
              </a:solidFill>
            </a:rPr>
            <a:t>Grade 12 </a:t>
          </a:r>
          <a:r>
            <a:rPr lang="en-CA" sz="2600" kern="1200">
              <a:solidFill>
                <a:schemeClr val="tx1"/>
              </a:solidFill>
            </a:rPr>
            <a:t>Room </a:t>
          </a:r>
          <a:br>
            <a:rPr lang="en-CA" sz="2600" kern="1200">
              <a:solidFill>
                <a:schemeClr val="tx1"/>
              </a:solidFill>
            </a:rPr>
          </a:br>
          <a:r>
            <a:rPr lang="en-CA" sz="2600" kern="1200">
              <a:solidFill>
                <a:schemeClr val="tx1"/>
              </a:solidFill>
            </a:rPr>
            <a:t>164 </a:t>
          </a:r>
        </a:p>
      </dsp:txBody>
      <dsp:txXfrm>
        <a:off x="3466280" y="2953255"/>
        <a:ext cx="1737904" cy="1289412"/>
      </dsp:txXfrm>
    </dsp:sp>
    <dsp:sp modelId="{8D9357D6-4030-4190-9E14-CA7B3A9F4607}">
      <dsp:nvSpPr>
        <dsp:cNvPr id="0" name=""/>
        <dsp:cNvSpPr/>
      </dsp:nvSpPr>
      <dsp:spPr>
        <a:xfrm>
          <a:off x="808407" y="509538"/>
          <a:ext cx="4709160" cy="4709160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7250006"/>
            <a:satOff val="-42323"/>
            <a:lumOff val="-3398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b="1" kern="1200">
              <a:solidFill>
                <a:schemeClr val="tx1"/>
              </a:solidFill>
            </a:rPr>
            <a:t>Grade 11</a:t>
          </a:r>
          <a:r>
            <a:rPr lang="en-CA" sz="3500" b="1" kern="1200">
              <a:solidFill>
                <a:schemeClr val="tx1"/>
              </a:solidFill>
            </a:rPr>
            <a:t> </a:t>
          </a:r>
          <a:r>
            <a:rPr lang="en-CA" sz="2600" kern="1200">
              <a:solidFill>
                <a:schemeClr val="tx1"/>
              </a:solidFill>
            </a:rPr>
            <a:t>Room </a:t>
          </a:r>
          <a:br>
            <a:rPr lang="en-CA" sz="2600" kern="1200">
              <a:solidFill>
                <a:schemeClr val="tx1"/>
              </a:solidFill>
            </a:rPr>
          </a:br>
          <a:r>
            <a:rPr lang="en-CA" sz="2600" kern="1200">
              <a:solidFill>
                <a:schemeClr val="tx1"/>
              </a:solidFill>
            </a:rPr>
            <a:t>163 </a:t>
          </a:r>
        </a:p>
      </dsp:txBody>
      <dsp:txXfrm>
        <a:off x="1279884" y="2953255"/>
        <a:ext cx="1737904" cy="1289412"/>
      </dsp:txXfrm>
    </dsp:sp>
    <dsp:sp modelId="{6909A351-03C1-4AFE-9914-B473AF576083}">
      <dsp:nvSpPr>
        <dsp:cNvPr id="0" name=""/>
        <dsp:cNvSpPr/>
      </dsp:nvSpPr>
      <dsp:spPr>
        <a:xfrm>
          <a:off x="781753" y="351444"/>
          <a:ext cx="4709160" cy="4709160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10875008"/>
            <a:satOff val="-63485"/>
            <a:lumOff val="-5097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b="1" kern="1200">
              <a:solidFill>
                <a:schemeClr val="tx1"/>
              </a:solidFill>
            </a:rPr>
            <a:t>Grade 9</a:t>
          </a:r>
          <a:r>
            <a:rPr lang="en-CA" sz="3400" kern="1200">
              <a:solidFill>
                <a:schemeClr val="tx1"/>
              </a:solidFill>
            </a:rPr>
            <a:t> </a:t>
          </a:r>
          <a:r>
            <a:rPr lang="en-CA" sz="2600" b="0" kern="1200">
              <a:solidFill>
                <a:schemeClr val="tx1"/>
              </a:solidFill>
            </a:rPr>
            <a:t>S</a:t>
          </a:r>
          <a:r>
            <a:rPr lang="en-CA" sz="2600" kern="1200">
              <a:solidFill>
                <a:schemeClr val="tx1"/>
              </a:solidFill>
            </a:rPr>
            <a:t>tay in MPR</a:t>
          </a:r>
        </a:p>
      </dsp:txBody>
      <dsp:txXfrm>
        <a:off x="1253230" y="1327474"/>
        <a:ext cx="1737904" cy="1289412"/>
      </dsp:txXfrm>
    </dsp:sp>
    <dsp:sp modelId="{50730E38-CC56-4BB4-95E8-9203956E80E3}">
      <dsp:nvSpPr>
        <dsp:cNvPr id="0" name=""/>
        <dsp:cNvSpPr/>
      </dsp:nvSpPr>
      <dsp:spPr>
        <a:xfrm>
          <a:off x="727535" y="24182"/>
          <a:ext cx="5292198" cy="529219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DE47D-FA62-4AF3-BE00-F11473A72B5A}">
      <dsp:nvSpPr>
        <dsp:cNvPr id="0" name=""/>
        <dsp:cNvSpPr/>
      </dsp:nvSpPr>
      <dsp:spPr>
        <a:xfrm>
          <a:off x="674981" y="218018"/>
          <a:ext cx="5292198" cy="529219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3625003"/>
            <a:satOff val="-21162"/>
            <a:lumOff val="-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3350BA-C2D1-4AF1-855F-8A074A630A10}">
      <dsp:nvSpPr>
        <dsp:cNvPr id="0" name=""/>
        <dsp:cNvSpPr/>
      </dsp:nvSpPr>
      <dsp:spPr>
        <a:xfrm>
          <a:off x="516888" y="218018"/>
          <a:ext cx="5292198" cy="529219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7250006"/>
            <a:satOff val="-42323"/>
            <a:lumOff val="-33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611FB6-4B43-42B9-B307-BFA901C16AF6}">
      <dsp:nvSpPr>
        <dsp:cNvPr id="0" name=""/>
        <dsp:cNvSpPr/>
      </dsp:nvSpPr>
      <dsp:spPr>
        <a:xfrm>
          <a:off x="490234" y="59925"/>
          <a:ext cx="5292198" cy="529219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10875008"/>
            <a:satOff val="-63485"/>
            <a:lumOff val="-50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490" cy="46466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960" y="0"/>
            <a:ext cx="2971490" cy="46466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D2809B60-C93F-4945-85ED-89FBC2C066A9}" type="datetimeFigureOut">
              <a:rPr lang="en-US" smtClean="0"/>
              <a:pPr/>
              <a:t>2/12/2026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3"/>
            <a:ext cx="2971490" cy="46466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960" y="8830153"/>
            <a:ext cx="2971490" cy="46466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E7752312-D823-46FE-8DB5-086A62139C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65E1F4-B19A-4BE1-AA3F-49D409BC36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87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609E-29E0-4FEB-B812-754626DBA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0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7DCE-4809-45EE-ACBE-A41C44B63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64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455" y="1879787"/>
            <a:ext cx="7065818" cy="12970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909" y="3429000"/>
            <a:ext cx="5818909" cy="15464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3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3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2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4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2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73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61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648" y="3888442"/>
            <a:ext cx="7065818" cy="1201831"/>
          </a:xfrm>
        </p:spPr>
        <p:txBody>
          <a:bodyPr anchor="t"/>
          <a:lstStyle>
            <a:lvl1pPr algn="l">
              <a:defRPr sz="35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648" y="2564747"/>
            <a:ext cx="7065818" cy="1323694"/>
          </a:xfrm>
        </p:spPr>
        <p:txBody>
          <a:bodyPr anchor="b"/>
          <a:lstStyle>
            <a:lvl1pPr marL="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1pPr>
            <a:lvl2pPr marL="403433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2pPr>
            <a:lvl3pPr marL="80686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3pPr>
            <a:lvl4pPr marL="1210300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4pPr>
            <a:lvl5pPr marL="1613733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5pPr>
            <a:lvl6pPr marL="2017166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6pPr>
            <a:lvl7pPr marL="2420600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7pPr>
            <a:lvl8pPr marL="2824033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8pPr>
            <a:lvl9pPr marL="3227466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6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636" y="1411942"/>
            <a:ext cx="3671455" cy="3993497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5636" y="1411942"/>
            <a:ext cx="3671455" cy="3993497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3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36" y="1354511"/>
            <a:ext cx="3672898" cy="564496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636" y="1919007"/>
            <a:ext cx="3672898" cy="3486431"/>
          </a:xfrm>
        </p:spPr>
        <p:txBody>
          <a:bodyPr/>
          <a:lstStyle>
            <a:lvl1pPr>
              <a:defRPr sz="2118"/>
            </a:lvl1pPr>
            <a:lvl2pPr>
              <a:defRPr sz="1765"/>
            </a:lvl2pPr>
            <a:lvl3pPr>
              <a:defRPr sz="1588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22750" y="1354511"/>
            <a:ext cx="3674341" cy="564496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22750" y="1919007"/>
            <a:ext cx="3674341" cy="3486431"/>
          </a:xfrm>
        </p:spPr>
        <p:txBody>
          <a:bodyPr/>
          <a:lstStyle>
            <a:lvl1pPr>
              <a:defRPr sz="2118"/>
            </a:lvl1pPr>
            <a:lvl2pPr>
              <a:defRPr sz="1765"/>
            </a:lvl2pPr>
            <a:lvl3pPr>
              <a:defRPr sz="1588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45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18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0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7" y="240927"/>
            <a:ext cx="2734830" cy="1025338"/>
          </a:xfrm>
        </p:spPr>
        <p:txBody>
          <a:bodyPr anchor="b"/>
          <a:lstStyle>
            <a:lvl1pPr algn="l">
              <a:defRPr sz="17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0046" y="240927"/>
            <a:ext cx="4647045" cy="5164511"/>
          </a:xfr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637" y="1266265"/>
            <a:ext cx="2734830" cy="4139173"/>
          </a:xfrm>
        </p:spPr>
        <p:txBody>
          <a:bodyPr/>
          <a:lstStyle>
            <a:lvl1pPr marL="0" indent="0">
              <a:buNone/>
              <a:defRPr sz="1235"/>
            </a:lvl1pPr>
            <a:lvl2pPr marL="403433" indent="0">
              <a:buNone/>
              <a:defRPr sz="1059"/>
            </a:lvl2pPr>
            <a:lvl3pPr marL="806867" indent="0">
              <a:buNone/>
              <a:defRPr sz="882"/>
            </a:lvl3pPr>
            <a:lvl4pPr marL="1210300" indent="0">
              <a:buNone/>
              <a:defRPr sz="794"/>
            </a:lvl4pPr>
            <a:lvl5pPr marL="1613733" indent="0">
              <a:buNone/>
              <a:defRPr sz="794"/>
            </a:lvl5pPr>
            <a:lvl6pPr marL="2017166" indent="0">
              <a:buNone/>
              <a:defRPr sz="794"/>
            </a:lvl6pPr>
            <a:lvl7pPr marL="2420600" indent="0">
              <a:buNone/>
              <a:defRPr sz="794"/>
            </a:lvl7pPr>
            <a:lvl8pPr marL="2824033" indent="0">
              <a:buNone/>
              <a:defRPr sz="794"/>
            </a:lvl8pPr>
            <a:lvl9pPr marL="3227466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1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1A34-5B80-436F-BCA0-5652B113B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67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353" y="4235824"/>
            <a:ext cx="4987636" cy="500063"/>
          </a:xfrm>
        </p:spPr>
        <p:txBody>
          <a:bodyPr anchor="b"/>
          <a:lstStyle>
            <a:lvl1pPr algn="l">
              <a:defRPr sz="17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9353" y="540684"/>
            <a:ext cx="4987636" cy="3630706"/>
          </a:xfrm>
        </p:spPr>
        <p:txBody>
          <a:bodyPr/>
          <a:lstStyle>
            <a:lvl1pPr marL="0" indent="0">
              <a:buNone/>
              <a:defRPr sz="2824"/>
            </a:lvl1pPr>
            <a:lvl2pPr marL="403433" indent="0">
              <a:buNone/>
              <a:defRPr sz="2471"/>
            </a:lvl2pPr>
            <a:lvl3pPr marL="806867" indent="0">
              <a:buNone/>
              <a:defRPr sz="2118"/>
            </a:lvl3pPr>
            <a:lvl4pPr marL="1210300" indent="0">
              <a:buNone/>
              <a:defRPr sz="1765"/>
            </a:lvl4pPr>
            <a:lvl5pPr marL="1613733" indent="0">
              <a:buNone/>
              <a:defRPr sz="1765"/>
            </a:lvl5pPr>
            <a:lvl6pPr marL="2017166" indent="0">
              <a:buNone/>
              <a:defRPr sz="1765"/>
            </a:lvl6pPr>
            <a:lvl7pPr marL="2420600" indent="0">
              <a:buNone/>
              <a:defRPr sz="1765"/>
            </a:lvl7pPr>
            <a:lvl8pPr marL="2824033" indent="0">
              <a:buNone/>
              <a:defRPr sz="1765"/>
            </a:lvl8pPr>
            <a:lvl9pPr marL="3227466" indent="0">
              <a:buNone/>
              <a:defRPr sz="17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9353" y="4735887"/>
            <a:ext cx="4987636" cy="710172"/>
          </a:xfrm>
        </p:spPr>
        <p:txBody>
          <a:bodyPr/>
          <a:lstStyle>
            <a:lvl1pPr marL="0" indent="0">
              <a:buNone/>
              <a:defRPr sz="1235"/>
            </a:lvl1pPr>
            <a:lvl2pPr marL="403433" indent="0">
              <a:buNone/>
              <a:defRPr sz="1059"/>
            </a:lvl2pPr>
            <a:lvl3pPr marL="806867" indent="0">
              <a:buNone/>
              <a:defRPr sz="882"/>
            </a:lvl3pPr>
            <a:lvl4pPr marL="1210300" indent="0">
              <a:buNone/>
              <a:defRPr sz="794"/>
            </a:lvl4pPr>
            <a:lvl5pPr marL="1613733" indent="0">
              <a:buNone/>
              <a:defRPr sz="794"/>
            </a:lvl5pPr>
            <a:lvl6pPr marL="2017166" indent="0">
              <a:buNone/>
              <a:defRPr sz="794"/>
            </a:lvl6pPr>
            <a:lvl7pPr marL="2420600" indent="0">
              <a:buNone/>
              <a:defRPr sz="794"/>
            </a:lvl7pPr>
            <a:lvl8pPr marL="2824033" indent="0">
              <a:buNone/>
              <a:defRPr sz="794"/>
            </a:lvl8pPr>
            <a:lvl9pPr marL="3227466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52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27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26727" y="242328"/>
            <a:ext cx="1870364" cy="51631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637" y="242328"/>
            <a:ext cx="5472545" cy="51631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9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09EB-F820-4099-9508-C05939BC54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57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9A7D-0265-411C-9385-F7003EC82C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7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5942-FB05-4697-A360-C7E44EEE19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4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AD86-2692-4F80-903F-427A87AC4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2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B5A-DE82-4BEF-B6A7-F718738E8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3922-C1BA-4329-98AC-5FAEF5AAD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2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2C52-5122-4066-9320-817583D61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862E6BB-8EAE-4F32-B005-6E2EAC12B7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7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636" y="242328"/>
            <a:ext cx="7481455" cy="1008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36" y="1411942"/>
            <a:ext cx="7481455" cy="3993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5637" y="5608545"/>
            <a:ext cx="1939636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0182" y="5608545"/>
            <a:ext cx="2632364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57455" y="5608545"/>
            <a:ext cx="1939636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806867" rtl="0" eaLnBrk="1" latinLnBrk="0" hangingPunct="1">
        <a:spcBef>
          <a:spcPct val="0"/>
        </a:spcBef>
        <a:buNone/>
        <a:defRPr sz="38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575" indent="-302575" algn="l" defTabSz="806867" rtl="0" eaLnBrk="1" latinLnBrk="0" hangingPunct="1">
        <a:spcBef>
          <a:spcPct val="20000"/>
        </a:spcBef>
        <a:buFont typeface="Arial" pitchFamily="34" charset="0"/>
        <a:buChar char="•"/>
        <a:defRPr sz="2824" kern="1200">
          <a:solidFill>
            <a:schemeClr val="tx1"/>
          </a:solidFill>
          <a:latin typeface="+mn-lt"/>
          <a:ea typeface="+mn-ea"/>
          <a:cs typeface="+mn-cs"/>
        </a:defRPr>
      </a:lvl1pPr>
      <a:lvl2pPr marL="655579" indent="-252146" algn="l" defTabSz="806867" rtl="0" eaLnBrk="1" latinLnBrk="0" hangingPunct="1">
        <a:spcBef>
          <a:spcPct val="20000"/>
        </a:spcBef>
        <a:buFont typeface="Arial" pitchFamily="34" charset="0"/>
        <a:buChar char="–"/>
        <a:defRPr sz="2471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spcBef>
          <a:spcPct val="20000"/>
        </a:spcBef>
        <a:buFont typeface="Arial" pitchFamily="34" charset="0"/>
        <a:buChar char="–"/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spcBef>
          <a:spcPct val="20000"/>
        </a:spcBef>
        <a:buFont typeface="Arial" pitchFamily="34" charset="0"/>
        <a:buChar char="»"/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11" Type="http://schemas.openxmlformats.org/officeDocument/2006/relationships/image" Target="../media/image23.sv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1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11" Type="http://schemas.openxmlformats.org/officeDocument/2006/relationships/hyperlink" Target="https://bit.ly/VanierBLEND-Courses" TargetMode="External"/><Relationship Id="rId5" Type="http://schemas.openxmlformats.org/officeDocument/2006/relationships/image" Target="../media/image29.svg"/><Relationship Id="rId15" Type="http://schemas.openxmlformats.org/officeDocument/2006/relationships/image" Target="../media/image37.pn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omoxvalleyschools.ca/gp-vanier-secondary/wp-content/uploads/sites/29/2026/02/2026-Math-Graph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educationplannerbc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omoxvalleyschools.ca/gp-vanier-secondary/wp-content/uploads/sites/29/2026/02/2026-2027-Course-Selection-Guide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2" name="Straight Connector 97">
            <a:extLst>
              <a:ext uri="{FF2B5EF4-FFF2-40B4-BE49-F238E27FC236}">
                <a16:creationId xmlns:a16="http://schemas.microsoft.com/office/drawing/2014/main" id="{6C6896D1-BFB1-4C84-82DD-31073BED3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5462458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3" name="Rectangle 99">
            <a:extLst>
              <a:ext uri="{FF2B5EF4-FFF2-40B4-BE49-F238E27FC236}">
                <a16:creationId xmlns:a16="http://schemas.microsoft.com/office/drawing/2014/main" id="{8A2FDFB1-2B6D-49EB-B6C0-FA923806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1"/>
            <a:ext cx="8791575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E1339-119A-57C1-AAD2-D69AFE8D5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57" y="390545"/>
            <a:ext cx="3539486" cy="3746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049F19-E3B7-B318-603C-B36FBF5158F9}"/>
              </a:ext>
            </a:extLst>
          </p:cNvPr>
          <p:cNvSpPr txBox="1"/>
          <p:nvPr/>
        </p:nvSpPr>
        <p:spPr>
          <a:xfrm>
            <a:off x="304800" y="4800738"/>
            <a:ext cx="8514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>
                <a:latin typeface="+mj-lt"/>
              </a:rPr>
              <a:t>Course Selection Information Session</a:t>
            </a:r>
            <a:r>
              <a:rPr lang="en-CA" sz="4000">
                <a:latin typeface="+mj-lt"/>
              </a:rPr>
              <a:t> February 12, 2026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" y="83820"/>
            <a:ext cx="7659973" cy="135636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Grade 11 Required Courses</a:t>
            </a:r>
            <a:endParaRPr lang="en-GB" b="1">
              <a:solidFill>
                <a:schemeClr val="tx1"/>
              </a:solidFill>
            </a:endParaRPr>
          </a:p>
        </p:txBody>
      </p:sp>
      <p:pic>
        <p:nvPicPr>
          <p:cNvPr id="3" name="Picture 2" descr="A bird in a shield&#10;&#10;AI-generated content may be incorrect.">
            <a:extLst>
              <a:ext uri="{FF2B5EF4-FFF2-40B4-BE49-F238E27FC236}">
                <a16:creationId xmlns:a16="http://schemas.microsoft.com/office/drawing/2014/main" id="{60BD8B41-7644-959B-B45B-401141973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794" y="4866968"/>
            <a:ext cx="1431774" cy="1630469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DD213E-D729-44D7-9E45-4FBE51C91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393389"/>
              </p:ext>
            </p:extLst>
          </p:nvPr>
        </p:nvGraphicFramePr>
        <p:xfrm>
          <a:off x="239709" y="1012723"/>
          <a:ext cx="7193477" cy="560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1707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82" y="360563"/>
            <a:ext cx="7406640" cy="1356360"/>
          </a:xfrm>
        </p:spPr>
        <p:txBody>
          <a:bodyPr/>
          <a:lstStyle/>
          <a:p>
            <a:r>
              <a:rPr lang="en-US" b="1">
                <a:solidFill>
                  <a:schemeClr val="bg2">
                    <a:lumMod val="10000"/>
                  </a:schemeClr>
                </a:solidFill>
              </a:rPr>
              <a:t>Grade 12 Required Courses</a:t>
            </a:r>
            <a:endParaRPr lang="en-GB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432" y="1900083"/>
            <a:ext cx="7404653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English Studies 12 – </a:t>
            </a:r>
            <a:br>
              <a:rPr lang="en-US" sz="2400" b="1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English Studies 12, Communication Skills, 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English First Peoples </a:t>
            </a:r>
          </a:p>
          <a:p>
            <a:endParaRPr lang="en-US" sz="2400">
              <a:solidFill>
                <a:schemeClr val="tx1"/>
              </a:solidFill>
            </a:endParaRPr>
          </a:p>
          <a:p>
            <a:r>
              <a:rPr lang="en-US" sz="2400" b="1">
                <a:solidFill>
                  <a:schemeClr val="tx1"/>
                </a:solidFill>
              </a:rPr>
              <a:t>12 additional Grade 12 Credits </a:t>
            </a:r>
            <a:r>
              <a:rPr lang="en-US" sz="2400">
                <a:solidFill>
                  <a:schemeClr val="tx1"/>
                </a:solidFill>
              </a:rPr>
              <a:t>– 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these can be any courses at the grade 12 level</a:t>
            </a:r>
          </a:p>
          <a:p>
            <a:endParaRPr lang="en-US" sz="2400">
              <a:solidFill>
                <a:schemeClr val="tx1"/>
              </a:solidFill>
            </a:endParaRPr>
          </a:p>
          <a:p>
            <a:r>
              <a:rPr lang="en-US" sz="2400" b="1">
                <a:solidFill>
                  <a:schemeClr val="tx1"/>
                </a:solidFill>
              </a:rPr>
              <a:t>Career Life Connection &amp; Capstone   </a:t>
            </a:r>
            <a:r>
              <a:rPr lang="en-US" sz="2400">
                <a:solidFill>
                  <a:schemeClr val="tx1"/>
                </a:solidFill>
              </a:rPr>
              <a:t>- 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4 credits (30 hours work experience and project</a:t>
            </a:r>
            <a:endParaRPr lang="en-GB" sz="2400">
              <a:solidFill>
                <a:schemeClr val="tx1"/>
              </a:solidFill>
            </a:endParaRPr>
          </a:p>
        </p:txBody>
      </p:sp>
      <p:pic>
        <p:nvPicPr>
          <p:cNvPr id="4" name="Picture 3" descr="A bird in a shield&#10;&#10;AI-generated content may be incorrect.">
            <a:extLst>
              <a:ext uri="{FF2B5EF4-FFF2-40B4-BE49-F238E27FC236}">
                <a16:creationId xmlns:a16="http://schemas.microsoft.com/office/drawing/2014/main" id="{2CDB36AA-1511-1D73-14CB-B15DB1725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794" y="4866968"/>
            <a:ext cx="1431774" cy="16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81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6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121791">
            <a:off x="6315397" y="79371"/>
            <a:ext cx="2496204" cy="4611925"/>
          </a:xfrm>
          <a:custGeom>
            <a:avLst/>
            <a:gdLst/>
            <a:ahLst/>
            <a:cxnLst/>
            <a:rect l="l" t="t" r="r" b="b"/>
            <a:pathLst>
              <a:path w="2829031" h="5226848">
                <a:moveTo>
                  <a:pt x="0" y="0"/>
                </a:moveTo>
                <a:lnTo>
                  <a:pt x="2829032" y="0"/>
                </a:lnTo>
                <a:lnTo>
                  <a:pt x="2829032" y="5226847"/>
                </a:lnTo>
                <a:lnTo>
                  <a:pt x="0" y="5226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6007049" y="5406289"/>
            <a:ext cx="3112903" cy="3831266"/>
            <a:chOff x="0" y="0"/>
            <a:chExt cx="6604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60400" cy="714375"/>
            </a:xfrm>
            <a:prstGeom prst="rect">
              <a:avLst/>
            </a:prstGeom>
          </p:spPr>
          <p:txBody>
            <a:bodyPr lIns="44824" tIns="44824" rIns="44824" bIns="44824" rtlCol="0" anchor="ctr"/>
            <a:lstStyle/>
            <a:p>
              <a:pPr marL="0" marR="0" lvl="0" indent="0" algn="ctr" defTabSz="806867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778024">
            <a:off x="-1055633" y="824400"/>
            <a:ext cx="5486400" cy="5486400"/>
          </a:xfrm>
          <a:custGeom>
            <a:avLst/>
            <a:gdLst/>
            <a:ahLst/>
            <a:cxnLst/>
            <a:rect l="l" t="t" r="r" b="b"/>
            <a:pathLst>
              <a:path w="6217920" h="6217920">
                <a:moveTo>
                  <a:pt x="0" y="0"/>
                </a:moveTo>
                <a:lnTo>
                  <a:pt x="6217920" y="0"/>
                </a:lnTo>
                <a:lnTo>
                  <a:pt x="6217920" y="6217920"/>
                </a:lnTo>
                <a:lnTo>
                  <a:pt x="0" y="6217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092824" y="-309318"/>
            <a:ext cx="2958353" cy="7185558"/>
            <a:chOff x="0" y="0"/>
            <a:chExt cx="1168732" cy="28387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68732" cy="2838739"/>
            </a:xfrm>
            <a:custGeom>
              <a:avLst/>
              <a:gdLst/>
              <a:ahLst/>
              <a:cxnLst/>
              <a:rect l="l" t="t" r="r" b="b"/>
              <a:pathLst>
                <a:path w="1168732" h="2838739">
                  <a:moveTo>
                    <a:pt x="0" y="0"/>
                  </a:moveTo>
                  <a:lnTo>
                    <a:pt x="1168732" y="0"/>
                  </a:lnTo>
                  <a:lnTo>
                    <a:pt x="1168732" y="2838739"/>
                  </a:lnTo>
                  <a:lnTo>
                    <a:pt x="0" y="2838739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168732" cy="2867314"/>
            </a:xfrm>
            <a:prstGeom prst="rect">
              <a:avLst/>
            </a:prstGeom>
          </p:spPr>
          <p:txBody>
            <a:bodyPr lIns="44824" tIns="44824" rIns="44824" bIns="44824" rtlCol="0" anchor="ctr"/>
            <a:lstStyle/>
            <a:p>
              <a:pPr marL="0" marR="0" lvl="0" indent="0" algn="ctr" defTabSz="806867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3146601" y="1771511"/>
            <a:ext cx="2860448" cy="4400689"/>
          </a:xfrm>
          <a:custGeom>
            <a:avLst/>
            <a:gdLst/>
            <a:ahLst/>
            <a:cxnLst/>
            <a:rect l="l" t="t" r="r" b="b"/>
            <a:pathLst>
              <a:path w="3241841" h="4987448">
                <a:moveTo>
                  <a:pt x="0" y="0"/>
                </a:moveTo>
                <a:lnTo>
                  <a:pt x="3241841" y="0"/>
                </a:lnTo>
                <a:lnTo>
                  <a:pt x="3241841" y="4987448"/>
                </a:lnTo>
                <a:lnTo>
                  <a:pt x="0" y="4987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146600" y="-2151679"/>
            <a:ext cx="2958353" cy="295835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824" tIns="44824" rIns="44824" bIns="44824" rtlCol="0" anchor="ctr"/>
            <a:lstStyle/>
            <a:p>
              <a:pPr marL="0" marR="0" lvl="0" indent="0" algn="ctr" defTabSz="806867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4572000" y="70259"/>
            <a:ext cx="1263308" cy="1263303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1270786" y="95294"/>
            <a:ext cx="3581523" cy="358152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824" tIns="44824" rIns="44824" bIns="44824" rtlCol="0" anchor="ctr"/>
            <a:lstStyle/>
            <a:p>
              <a:pPr marL="0" marR="0" lvl="0" indent="0" algn="ctr" defTabSz="806867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267427" y="2007264"/>
            <a:ext cx="1669559" cy="1669553"/>
            <a:chOff x="0" y="0"/>
            <a:chExt cx="6350000" cy="63499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046" r="-25046"/>
              </a:stretch>
            </a:blip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146124" y="5019364"/>
            <a:ext cx="1838644" cy="1838636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5046" r="-25046"/>
              </a:stretch>
            </a:blip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455486" y="277487"/>
            <a:ext cx="407734" cy="40773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824" tIns="44824" rIns="44824" bIns="44824" rtlCol="0" anchor="ctr"/>
            <a:lstStyle/>
            <a:p>
              <a:pPr marL="0" marR="0" lvl="0" indent="0" algn="ctr" defTabSz="806867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63220" y="601388"/>
            <a:ext cx="614512" cy="61451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824" tIns="44824" rIns="44824" bIns="44824" rtlCol="0" anchor="ctr"/>
            <a:lstStyle/>
            <a:p>
              <a:pPr marL="0" marR="0" lvl="0" indent="0" algn="ctr" defTabSz="806867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9"/>
          <p:cNvSpPr/>
          <p:nvPr/>
        </p:nvSpPr>
        <p:spPr>
          <a:xfrm>
            <a:off x="8077216" y="5938682"/>
            <a:ext cx="685800" cy="733097"/>
          </a:xfrm>
          <a:custGeom>
            <a:avLst/>
            <a:gdLst/>
            <a:ahLst/>
            <a:cxnLst/>
            <a:rect l="l" t="t" r="r" b="b"/>
            <a:pathLst>
              <a:path w="777240" h="830843">
                <a:moveTo>
                  <a:pt x="0" y="0"/>
                </a:moveTo>
                <a:lnTo>
                  <a:pt x="777240" y="0"/>
                </a:lnTo>
                <a:lnTo>
                  <a:pt x="777240" y="830843"/>
                </a:lnTo>
                <a:lnTo>
                  <a:pt x="0" y="8308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-162355" y="176858"/>
            <a:ext cx="2372239" cy="2372239"/>
          </a:xfrm>
          <a:custGeom>
            <a:avLst/>
            <a:gdLst/>
            <a:ahLst/>
            <a:cxnLst/>
            <a:rect l="l" t="t" r="r" b="b"/>
            <a:pathLst>
              <a:path w="2688537" h="2688537">
                <a:moveTo>
                  <a:pt x="0" y="0"/>
                </a:moveTo>
                <a:lnTo>
                  <a:pt x="2688537" y="0"/>
                </a:lnTo>
                <a:lnTo>
                  <a:pt x="2688537" y="2688537"/>
                </a:lnTo>
                <a:lnTo>
                  <a:pt x="0" y="26885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6251695" y="157163"/>
            <a:ext cx="2821577" cy="1495457"/>
            <a:chOff x="0" y="0"/>
            <a:chExt cx="2313780" cy="130413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313780" cy="1304131"/>
            </a:xfrm>
            <a:custGeom>
              <a:avLst/>
              <a:gdLst/>
              <a:ahLst/>
              <a:cxnLst/>
              <a:rect l="l" t="t" r="r" b="b"/>
              <a:pathLst>
                <a:path w="2313780" h="1304131">
                  <a:moveTo>
                    <a:pt x="0" y="0"/>
                  </a:moveTo>
                  <a:lnTo>
                    <a:pt x="2313780" y="0"/>
                  </a:lnTo>
                  <a:lnTo>
                    <a:pt x="2313780" y="1304131"/>
                  </a:lnTo>
                  <a:lnTo>
                    <a:pt x="0" y="1304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7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59999" y="219902"/>
              <a:ext cx="2131284" cy="8092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6F6E9"/>
                  </a:solidFill>
                  <a:effectLst/>
                  <a:uLnTx/>
                  <a:uFillTx/>
                  <a:latin typeface="Canva Sans Bold"/>
                  <a:ea typeface="Canva Sans Bold"/>
                  <a:cs typeface="Canva Sans Bold"/>
                  <a:sym typeface="Canva Sans Bold"/>
                </a:rPr>
                <a:t>The best of both worlds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6F6E9"/>
                  </a:solidFill>
                  <a:effectLst/>
                  <a:uLnTx/>
                  <a:uFillTx/>
                  <a:latin typeface="Canva Sans Bold"/>
                  <a:ea typeface="Canva Sans Bold"/>
                  <a:cs typeface="Canva Sans Bold"/>
                  <a:sym typeface="Canva Sans Bold"/>
                </a:rPr>
                <a:t>.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163729" y="1675508"/>
            <a:ext cx="2461087" cy="1115528"/>
            <a:chOff x="123385" y="-279698"/>
            <a:chExt cx="816433" cy="489270"/>
          </a:xfrm>
        </p:grpSpPr>
        <p:sp>
          <p:nvSpPr>
            <p:cNvPr id="35" name="Freeform 35"/>
            <p:cNvSpPr/>
            <p:nvPr/>
          </p:nvSpPr>
          <p:spPr>
            <a:xfrm>
              <a:off x="123385" y="-235867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37762" y="-279698"/>
              <a:ext cx="802056" cy="489270"/>
            </a:xfrm>
            <a:prstGeom prst="rect">
              <a:avLst/>
            </a:prstGeom>
          </p:spPr>
          <p:txBody>
            <a:bodyPr lIns="44824" tIns="44824" rIns="44824" bIns="44824" rtlCol="0" anchor="ctr"/>
            <a:lstStyle/>
            <a:p>
              <a:pPr marL="0" marR="0" lvl="0" indent="0" algn="ctr" defTabSz="806867" rtl="0" eaLnBrk="1" fontAlgn="auto" latinLnBrk="0" hangingPunct="1">
                <a:lnSpc>
                  <a:spcPts val="15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4" normalizeH="0" baseline="0" noProof="0">
                  <a:ln>
                    <a:noFill/>
                  </a:ln>
                  <a:solidFill>
                    <a:srgbClr val="272727"/>
                  </a:solidFill>
                  <a:effectLst/>
                  <a:uLnTx/>
                  <a:uFillTx/>
                  <a:latin typeface="Barlow Bold"/>
                  <a:ea typeface="Barlow Bold"/>
                  <a:cs typeface="Barlow Bold"/>
                  <a:sym typeface="Barlow Bold"/>
                </a:rPr>
                <a:t>Not just online school.</a:t>
              </a:r>
            </a:p>
            <a:p>
              <a:pPr marL="0" marR="0" lvl="0" indent="0" algn="ctr" defTabSz="806867" rtl="0" eaLnBrk="1" fontAlgn="auto" latinLnBrk="0" hangingPunct="1">
                <a:lnSpc>
                  <a:spcPts val="11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3" normalizeH="0" baseline="0" noProof="0">
                  <a:ln>
                    <a:noFill/>
                  </a:ln>
                  <a:solidFill>
                    <a:srgbClr val="272727"/>
                  </a:solidFill>
                  <a:effectLst/>
                  <a:uLnTx/>
                  <a:uFillTx/>
                  <a:latin typeface="Barlow"/>
                  <a:ea typeface="Barlow"/>
                  <a:cs typeface="Barlow"/>
                  <a:sym typeface="Barlow"/>
                </a:rPr>
                <a:t>Access to digital courses with real in-person coaching.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096880" y="3752807"/>
            <a:ext cx="2666136" cy="1115528"/>
            <a:chOff x="0" y="-28575"/>
            <a:chExt cx="820093" cy="43497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820093" cy="434975"/>
            </a:xfrm>
            <a:prstGeom prst="rect">
              <a:avLst/>
            </a:prstGeom>
          </p:spPr>
          <p:txBody>
            <a:bodyPr lIns="44824" tIns="44824" rIns="44824" bIns="44824" rtlCol="0" anchor="ctr"/>
            <a:lstStyle/>
            <a:p>
              <a:pPr marL="0" marR="0" lvl="0" indent="0" algn="ctr" defTabSz="806867" rtl="0" eaLnBrk="1" fontAlgn="auto" latinLnBrk="0" hangingPunct="1">
                <a:lnSpc>
                  <a:spcPts val="15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4" normalizeH="0" baseline="0" noProof="0">
                  <a:ln>
                    <a:noFill/>
                  </a:ln>
                  <a:solidFill>
                    <a:srgbClr val="272727"/>
                  </a:solidFill>
                  <a:effectLst/>
                  <a:uLnTx/>
                  <a:uFillTx/>
                  <a:latin typeface="Barlow Bold"/>
                  <a:ea typeface="Barlow Bold"/>
                  <a:cs typeface="Barlow Bold"/>
                  <a:sym typeface="Barlow Bold"/>
                </a:rPr>
                <a:t>Your pace, Your place.</a:t>
              </a:r>
            </a:p>
            <a:p>
              <a:pPr marL="0" marR="0" lvl="0" indent="0" algn="ctr" defTabSz="806867" rtl="0" eaLnBrk="1" fontAlgn="auto" latinLnBrk="0" hangingPunct="1">
                <a:lnSpc>
                  <a:spcPts val="11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3" normalizeH="0" baseline="0" noProof="0">
                  <a:ln>
                    <a:noFill/>
                  </a:ln>
                  <a:solidFill>
                    <a:srgbClr val="272727"/>
                  </a:solidFill>
                  <a:effectLst/>
                  <a:uLnTx/>
                  <a:uFillTx/>
                  <a:latin typeface="Barlow"/>
                  <a:ea typeface="Barlow"/>
                  <a:cs typeface="Barlow"/>
                  <a:sym typeface="Barlow"/>
                </a:rPr>
                <a:t>Work independently, in small-groups, or 1:1 with teachers.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6609807" y="2772067"/>
            <a:ext cx="2432222" cy="991735"/>
            <a:chOff x="0" y="0"/>
            <a:chExt cx="812800" cy="43024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430248"/>
            </a:xfrm>
            <a:custGeom>
              <a:avLst/>
              <a:gdLst/>
              <a:ahLst/>
              <a:cxnLst/>
              <a:rect l="l" t="t" r="r" b="b"/>
              <a:pathLst>
                <a:path w="812800" h="430248">
                  <a:moveTo>
                    <a:pt x="609600" y="0"/>
                  </a:moveTo>
                  <a:cubicBezTo>
                    <a:pt x="721824" y="0"/>
                    <a:pt x="812800" y="96314"/>
                    <a:pt x="812800" y="215124"/>
                  </a:cubicBezTo>
                  <a:cubicBezTo>
                    <a:pt x="812800" y="333934"/>
                    <a:pt x="721824" y="430248"/>
                    <a:pt x="609600" y="430248"/>
                  </a:cubicBezTo>
                  <a:lnTo>
                    <a:pt x="203200" y="430248"/>
                  </a:lnTo>
                  <a:cubicBezTo>
                    <a:pt x="90976" y="430248"/>
                    <a:pt x="0" y="333934"/>
                    <a:pt x="0" y="215124"/>
                  </a:cubicBezTo>
                  <a:cubicBezTo>
                    <a:pt x="0" y="9631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28575"/>
              <a:ext cx="812800" cy="458823"/>
            </a:xfrm>
            <a:prstGeom prst="rect">
              <a:avLst/>
            </a:prstGeom>
          </p:spPr>
          <p:txBody>
            <a:bodyPr lIns="44824" tIns="44824" rIns="44824" bIns="44824" rtlCol="0" anchor="ctr"/>
            <a:lstStyle/>
            <a:p>
              <a:pPr marL="0" marR="0" lvl="0" indent="0" algn="ctr" defTabSz="806867" rtl="0" eaLnBrk="1" fontAlgn="auto" latinLnBrk="0" hangingPunct="1">
                <a:lnSpc>
                  <a:spcPts val="15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4" normalizeH="0" baseline="0" noProof="0">
                  <a:ln>
                    <a:noFill/>
                  </a:ln>
                  <a:solidFill>
                    <a:srgbClr val="272727"/>
                  </a:solidFill>
                  <a:effectLst/>
                  <a:uLnTx/>
                  <a:uFillTx/>
                  <a:latin typeface="Barlow Bold"/>
                  <a:ea typeface="Barlow Bold"/>
                  <a:cs typeface="Barlow Bold"/>
                  <a:sym typeface="Barlow Bold"/>
                </a:rPr>
                <a:t>Not a spare block.</a:t>
              </a:r>
            </a:p>
            <a:p>
              <a:pPr marL="0" marR="0" lvl="0" indent="0" algn="ctr" defTabSz="806867" rtl="0" eaLnBrk="1" fontAlgn="auto" latinLnBrk="0" hangingPunct="1">
                <a:lnSpc>
                  <a:spcPts val="11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3" normalizeH="0" baseline="0" noProof="0">
                  <a:ln>
                    <a:noFill/>
                  </a:ln>
                  <a:solidFill>
                    <a:srgbClr val="272727"/>
                  </a:solidFill>
                  <a:effectLst/>
                  <a:uLnTx/>
                  <a:uFillTx/>
                  <a:latin typeface="Barlow"/>
                  <a:ea typeface="Barlow"/>
                  <a:cs typeface="Barlow"/>
                  <a:sym typeface="Barlow"/>
                </a:rPr>
                <a:t>A scheduled place and space </a:t>
              </a:r>
            </a:p>
            <a:p>
              <a:pPr marL="0" marR="0" lvl="0" indent="0" algn="ctr" defTabSz="806867" rtl="0" eaLnBrk="1" fontAlgn="auto" latinLnBrk="0" hangingPunct="1">
                <a:lnSpc>
                  <a:spcPts val="11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3" normalizeH="0" baseline="0" noProof="0">
                  <a:ln>
                    <a:noFill/>
                  </a:ln>
                  <a:solidFill>
                    <a:srgbClr val="272727"/>
                  </a:solidFill>
                  <a:effectLst/>
                  <a:uLnTx/>
                  <a:uFillTx/>
                  <a:latin typeface="Barlow"/>
                  <a:ea typeface="Barlow"/>
                  <a:cs typeface="Barlow"/>
                  <a:sym typeface="Barlow"/>
                </a:rPr>
                <a:t>for meaningful work. </a:t>
              </a:r>
            </a:p>
          </p:txBody>
        </p:sp>
      </p:grpSp>
      <p:sp>
        <p:nvSpPr>
          <p:cNvPr id="43" name="Freeform 43"/>
          <p:cNvSpPr/>
          <p:nvPr/>
        </p:nvSpPr>
        <p:spPr>
          <a:xfrm>
            <a:off x="8546490" y="2127946"/>
            <a:ext cx="433051" cy="557876"/>
          </a:xfrm>
          <a:custGeom>
            <a:avLst/>
            <a:gdLst/>
            <a:ahLst/>
            <a:cxnLst/>
            <a:rect l="l" t="t" r="r" b="b"/>
            <a:pathLst>
              <a:path w="490791" h="632259">
                <a:moveTo>
                  <a:pt x="0" y="0"/>
                </a:moveTo>
                <a:lnTo>
                  <a:pt x="490790" y="0"/>
                </a:lnTo>
                <a:lnTo>
                  <a:pt x="490790" y="632259"/>
                </a:lnTo>
                <a:lnTo>
                  <a:pt x="0" y="6322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6466320" y="3066769"/>
            <a:ext cx="433051" cy="557876"/>
          </a:xfrm>
          <a:custGeom>
            <a:avLst/>
            <a:gdLst/>
            <a:ahLst/>
            <a:cxnLst/>
            <a:rect l="l" t="t" r="r" b="b"/>
            <a:pathLst>
              <a:path w="490791" h="632259">
                <a:moveTo>
                  <a:pt x="0" y="0"/>
                </a:moveTo>
                <a:lnTo>
                  <a:pt x="490791" y="0"/>
                </a:lnTo>
                <a:lnTo>
                  <a:pt x="490791" y="632259"/>
                </a:lnTo>
                <a:lnTo>
                  <a:pt x="0" y="6322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Freeform 45"/>
          <p:cNvSpPr/>
          <p:nvPr/>
        </p:nvSpPr>
        <p:spPr>
          <a:xfrm>
            <a:off x="8466531" y="4264304"/>
            <a:ext cx="433051" cy="557876"/>
          </a:xfrm>
          <a:custGeom>
            <a:avLst/>
            <a:gdLst/>
            <a:ahLst/>
            <a:cxnLst/>
            <a:rect l="l" t="t" r="r" b="b"/>
            <a:pathLst>
              <a:path w="490791" h="632259">
                <a:moveTo>
                  <a:pt x="0" y="0"/>
                </a:moveTo>
                <a:lnTo>
                  <a:pt x="490791" y="0"/>
                </a:lnTo>
                <a:lnTo>
                  <a:pt x="490791" y="632259"/>
                </a:lnTo>
                <a:lnTo>
                  <a:pt x="0" y="6322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324784" y="3781489"/>
            <a:ext cx="2538436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ts val="37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2" b="1" i="0" u="none" strike="noStrike" kern="1200" cap="none" spc="0" normalizeH="0" baseline="0" noProof="0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Barlow Bold"/>
                <a:ea typeface="Barlow Bold"/>
                <a:cs typeface="Barlow Bold"/>
                <a:sym typeface="Barlow Bold"/>
              </a:rPr>
              <a:t>VanierFLOW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17874" y="4360815"/>
            <a:ext cx="2657288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ts val="1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96" b="0" i="0" u="none" strike="noStrike" kern="1200" cap="none" spc="6" normalizeH="0" baseline="0" noProof="0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Personalized, Teacher-Supported Flexible Learning Option (Grades 10-12)</a:t>
            </a:r>
          </a:p>
          <a:p>
            <a:pPr marL="0" marR="0" lvl="0" indent="0" algn="l" defTabSz="806867" rtl="0" eaLnBrk="1" fontAlgn="auto" latinLnBrk="0" hangingPunct="1">
              <a:lnSpc>
                <a:spcPts val="13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96" b="0" i="0" u="none" strike="noStrike" kern="1200" cap="none" spc="6" normalizeH="0" baseline="0" noProof="0">
              <a:ln>
                <a:noFill/>
              </a:ln>
              <a:solidFill>
                <a:srgbClr val="F6F6E9"/>
              </a:solidFill>
              <a:effectLst/>
              <a:uLnTx/>
              <a:uFillTx/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defTabSz="806867" rtl="0" eaLnBrk="1" fontAlgn="auto" latinLnBrk="0" hangingPunct="1">
              <a:lnSpc>
                <a:spcPts val="13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96" b="0" i="0" u="none" strike="noStrike" kern="1200" cap="none" spc="6" normalizeH="0" baseline="0" noProof="0">
              <a:ln>
                <a:noFill/>
              </a:ln>
              <a:solidFill>
                <a:srgbClr val="F6F6E9"/>
              </a:solidFill>
              <a:effectLst/>
              <a:uLnTx/>
              <a:uFillTx/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defTabSz="806867" rtl="0" eaLnBrk="1" fontAlgn="auto" latinLnBrk="0" hangingPunct="1">
              <a:lnSpc>
                <a:spcPts val="13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96" b="0" i="0" u="none" strike="noStrike" kern="1200" cap="none" spc="6" normalizeH="0" baseline="0" noProof="0">
              <a:ln>
                <a:noFill/>
              </a:ln>
              <a:solidFill>
                <a:srgbClr val="F6F6E9"/>
              </a:solidFill>
              <a:effectLst/>
              <a:uLnTx/>
              <a:uFillTx/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defTabSz="806867" rtl="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96" b="0" i="0" u="none" strike="noStrike" kern="1200" cap="none" spc="6" normalizeH="0" baseline="0" noProof="0">
              <a:ln>
                <a:noFill/>
              </a:ln>
              <a:solidFill>
                <a:srgbClr val="F6F6E9"/>
              </a:solidFill>
              <a:effectLst/>
              <a:uLnTx/>
              <a:uFillTx/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3439569" y="3166391"/>
            <a:ext cx="2276113" cy="358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ts val="29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Barlow Semi-Bold"/>
                <a:ea typeface="Barlow Semi-Bold"/>
                <a:cs typeface="Barlow Semi-Bold"/>
                <a:sym typeface="Barlow Semi-Bold"/>
              </a:rPr>
              <a:t>Personalization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143005" y="1691416"/>
            <a:ext cx="286044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ts val="31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35" b="1" i="0" u="none" strike="noStrike" kern="1200" cap="none" spc="0" normalizeH="0" baseline="0" noProof="0" err="1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Barlow Bold"/>
                <a:ea typeface="Barlow Bold"/>
                <a:cs typeface="Barlow Bold"/>
                <a:sym typeface="Barlow Bold"/>
              </a:rPr>
              <a:t>VanierFLOW</a:t>
            </a:r>
            <a:r>
              <a:rPr kumimoji="0" lang="en-US" sz="2735" b="1" i="0" u="none" strike="noStrike" kern="1200" cap="none" spc="0" normalizeH="0" baseline="0" noProof="0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Barlow Bold"/>
                <a:ea typeface="Barlow Bold"/>
                <a:cs typeface="Barlow Bold"/>
                <a:sym typeface="Barlow Bold"/>
              </a:rPr>
              <a:t> Offers Students: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516912" y="3971855"/>
            <a:ext cx="2110177" cy="358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ts val="29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Barlow Semi-Bold"/>
                <a:ea typeface="Barlow Semi-Bold"/>
                <a:cs typeface="Barlow Semi-Bold"/>
                <a:sym typeface="Barlow Semi-Bold"/>
              </a:rPr>
              <a:t>Flexibility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405201" y="4724411"/>
            <a:ext cx="232214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ts val="23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Barlow Semi-Bold"/>
                <a:ea typeface="Barlow Semi-Bold"/>
                <a:cs typeface="Barlow Semi-Bold"/>
                <a:sym typeface="Barlow Semi-Bold"/>
              </a:rPr>
              <a:t>Support + Accountability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82311" y="5481078"/>
            <a:ext cx="2810513" cy="115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ts val="307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4" b="1" i="1" u="none" strike="noStrike" kern="1200" cap="none" spc="0" normalizeH="0" baseline="0" noProof="0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Don’t let the timetable decide your transcript!</a:t>
            </a:r>
          </a:p>
        </p:txBody>
      </p:sp>
      <p:sp>
        <p:nvSpPr>
          <p:cNvPr id="58" name="TextBox 50">
            <a:extLst>
              <a:ext uri="{FF2B5EF4-FFF2-40B4-BE49-F238E27FC236}">
                <a16:creationId xmlns:a16="http://schemas.microsoft.com/office/drawing/2014/main" id="{A109B334-5A43-B6C5-65E0-1313762A44BC}"/>
              </a:ext>
            </a:extLst>
          </p:cNvPr>
          <p:cNvSpPr txBox="1"/>
          <p:nvPr/>
        </p:nvSpPr>
        <p:spPr>
          <a:xfrm>
            <a:off x="3441587" y="3561808"/>
            <a:ext cx="2276113" cy="358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ts val="29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Barlow Semi-Bold"/>
                <a:ea typeface="Barlow Semi-Bold"/>
                <a:cs typeface="Barlow Semi-Bold"/>
                <a:sym typeface="Barlow Semi-Bold"/>
              </a:rPr>
              <a:t>&amp;</a:t>
            </a:r>
          </a:p>
        </p:txBody>
      </p:sp>
      <p:sp>
        <p:nvSpPr>
          <p:cNvPr id="59" name="TextBox 50">
            <a:extLst>
              <a:ext uri="{FF2B5EF4-FFF2-40B4-BE49-F238E27FC236}">
                <a16:creationId xmlns:a16="http://schemas.microsoft.com/office/drawing/2014/main" id="{7D36A907-73DB-DD10-B18D-6276572F6285}"/>
              </a:ext>
            </a:extLst>
          </p:cNvPr>
          <p:cNvSpPr txBox="1"/>
          <p:nvPr/>
        </p:nvSpPr>
        <p:spPr>
          <a:xfrm>
            <a:off x="3441586" y="4347048"/>
            <a:ext cx="2276113" cy="358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ts val="29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Barlow Semi-Bold"/>
                <a:ea typeface="Barlow Semi-Bold"/>
                <a:cs typeface="Barlow Semi-Bold"/>
                <a:sym typeface="Barlow Semi-Bold"/>
              </a:rPr>
              <a:t>&amp;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6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1107596" y="1946443"/>
            <a:ext cx="5729137" cy="2263009"/>
          </a:xfrm>
          <a:custGeom>
            <a:avLst/>
            <a:gdLst/>
            <a:ahLst/>
            <a:cxnLst/>
            <a:rect l="l" t="t" r="r" b="b"/>
            <a:pathLst>
              <a:path w="6493022" h="2564744">
                <a:moveTo>
                  <a:pt x="0" y="0"/>
                </a:moveTo>
                <a:lnTo>
                  <a:pt x="6493021" y="0"/>
                </a:lnTo>
                <a:lnTo>
                  <a:pt x="6493021" y="2564743"/>
                </a:lnTo>
                <a:lnTo>
                  <a:pt x="0" y="25647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577386" y="5197046"/>
            <a:ext cx="2939706" cy="3618100"/>
            <a:chOff x="0" y="0"/>
            <a:chExt cx="6604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60400" cy="714375"/>
            </a:xfrm>
            <a:prstGeom prst="rect">
              <a:avLst/>
            </a:prstGeom>
          </p:spPr>
          <p:txBody>
            <a:bodyPr lIns="44824" tIns="44824" rIns="44824" bIns="44824" rtlCol="0" anchor="ctr"/>
            <a:lstStyle/>
            <a:p>
              <a:pPr marL="0" marR="0" lvl="0" indent="0" algn="ctr" defTabSz="806867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4520517" y="2313519"/>
            <a:ext cx="5762530" cy="2701210"/>
          </a:xfrm>
          <a:custGeom>
            <a:avLst/>
            <a:gdLst/>
            <a:ahLst/>
            <a:cxnLst/>
            <a:rect l="l" t="t" r="r" b="b"/>
            <a:pathLst>
              <a:path w="6530867" h="3061371">
                <a:moveTo>
                  <a:pt x="0" y="0"/>
                </a:moveTo>
                <a:lnTo>
                  <a:pt x="6530867" y="0"/>
                </a:lnTo>
                <a:lnTo>
                  <a:pt x="6530867" y="3061371"/>
                </a:lnTo>
                <a:lnTo>
                  <a:pt x="0" y="30613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6000"/>
            </a:blip>
            <a:stretch>
              <a:fillRect l="-403" r="-403"/>
            </a:stretch>
          </a:blipFill>
        </p:spPr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488658" y="-597039"/>
            <a:ext cx="2958353" cy="295835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824" tIns="44824" rIns="44824" bIns="44824" rtlCol="0" anchor="ctr"/>
            <a:lstStyle/>
            <a:p>
              <a:pPr marL="0" marR="0" lvl="0" indent="0" algn="ctr" defTabSz="806867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092824" y="-309318"/>
            <a:ext cx="2958353" cy="7185558"/>
            <a:chOff x="0" y="0"/>
            <a:chExt cx="1168732" cy="28387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8732" cy="2838739"/>
            </a:xfrm>
            <a:custGeom>
              <a:avLst/>
              <a:gdLst/>
              <a:ahLst/>
              <a:cxnLst/>
              <a:rect l="l" t="t" r="r" b="b"/>
              <a:pathLst>
                <a:path w="1168732" h="2838739">
                  <a:moveTo>
                    <a:pt x="0" y="0"/>
                  </a:moveTo>
                  <a:lnTo>
                    <a:pt x="1168732" y="0"/>
                  </a:lnTo>
                  <a:lnTo>
                    <a:pt x="1168732" y="2838739"/>
                  </a:lnTo>
                  <a:lnTo>
                    <a:pt x="0" y="2838739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168732" cy="2867314"/>
            </a:xfrm>
            <a:prstGeom prst="rect">
              <a:avLst/>
            </a:prstGeom>
          </p:spPr>
          <p:txBody>
            <a:bodyPr lIns="44824" tIns="44824" rIns="44824" bIns="44824" rtlCol="0" anchor="ctr"/>
            <a:lstStyle/>
            <a:p>
              <a:pPr marL="0" marR="0" lvl="0" indent="0" algn="ctr" defTabSz="806867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 rot="1183067">
            <a:off x="2404768" y="1635897"/>
            <a:ext cx="4020882" cy="4277534"/>
          </a:xfrm>
          <a:custGeom>
            <a:avLst/>
            <a:gdLst/>
            <a:ahLst/>
            <a:cxnLst/>
            <a:rect l="l" t="t" r="r" b="b"/>
            <a:pathLst>
              <a:path w="4557000" h="4847872">
                <a:moveTo>
                  <a:pt x="0" y="0"/>
                </a:moveTo>
                <a:lnTo>
                  <a:pt x="4557000" y="0"/>
                </a:lnTo>
                <a:lnTo>
                  <a:pt x="4557000" y="4847872"/>
                </a:lnTo>
                <a:lnTo>
                  <a:pt x="0" y="4847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3097648" y="-1899416"/>
            <a:ext cx="2958353" cy="295835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824" tIns="44824" rIns="44824" bIns="44824" rtlCol="0" anchor="ctr"/>
            <a:lstStyle/>
            <a:p>
              <a:pPr marL="0" marR="0" lvl="0" indent="0" algn="ctr" defTabSz="806867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3731532" y="-24221"/>
            <a:ext cx="1661796" cy="1661789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046" r="-25046"/>
              </a:stretch>
            </a:blip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877400" y="5636483"/>
            <a:ext cx="1215424" cy="1215418"/>
            <a:chOff x="0" y="0"/>
            <a:chExt cx="6350000" cy="63499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19807" r="-19807"/>
              </a:stretch>
            </a:blip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604070" y="602807"/>
            <a:ext cx="407734" cy="407734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824" tIns="44824" rIns="44824" bIns="44824" rtlCol="0" anchor="ctr"/>
            <a:lstStyle/>
            <a:p>
              <a:pPr marL="0" marR="0" lvl="0" indent="0" algn="ctr" defTabSz="806867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982357" y="882137"/>
            <a:ext cx="655294" cy="655294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F6E9"/>
            </a:solid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824" tIns="44824" rIns="44824" bIns="44824" rtlCol="0" anchor="ctr"/>
            <a:lstStyle/>
            <a:p>
              <a:pPr marL="0" marR="0" lvl="0" indent="0" algn="ctr" defTabSz="806867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288862" y="5254512"/>
            <a:ext cx="1376009" cy="1376009"/>
          </a:xfrm>
          <a:custGeom>
            <a:avLst/>
            <a:gdLst/>
            <a:ahLst/>
            <a:cxnLst/>
            <a:rect l="l" t="t" r="r" b="b"/>
            <a:pathLst>
              <a:path w="1559477" h="1559477">
                <a:moveTo>
                  <a:pt x="0" y="0"/>
                </a:moveTo>
                <a:lnTo>
                  <a:pt x="1559478" y="0"/>
                </a:lnTo>
                <a:lnTo>
                  <a:pt x="1559478" y="1559477"/>
                </a:lnTo>
                <a:lnTo>
                  <a:pt x="0" y="15594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3459935" y="5616613"/>
            <a:ext cx="2204988" cy="1099823"/>
            <a:chOff x="0" y="0"/>
            <a:chExt cx="1708085" cy="85197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08085" cy="851973"/>
            </a:xfrm>
            <a:custGeom>
              <a:avLst/>
              <a:gdLst/>
              <a:ahLst/>
              <a:cxnLst/>
              <a:rect l="l" t="t" r="r" b="b"/>
              <a:pathLst>
                <a:path w="1708085" h="851973">
                  <a:moveTo>
                    <a:pt x="854042" y="0"/>
                  </a:moveTo>
                  <a:cubicBezTo>
                    <a:pt x="382368" y="0"/>
                    <a:pt x="0" y="190721"/>
                    <a:pt x="0" y="425987"/>
                  </a:cubicBezTo>
                  <a:cubicBezTo>
                    <a:pt x="0" y="661253"/>
                    <a:pt x="382368" y="851973"/>
                    <a:pt x="854042" y="851973"/>
                  </a:cubicBezTo>
                  <a:cubicBezTo>
                    <a:pt x="1325717" y="851973"/>
                    <a:pt x="1708085" y="661253"/>
                    <a:pt x="1708085" y="425987"/>
                  </a:cubicBezTo>
                  <a:cubicBezTo>
                    <a:pt x="1708085" y="190721"/>
                    <a:pt x="1325717" y="0"/>
                    <a:pt x="854042" y="0"/>
                  </a:cubicBezTo>
                  <a:close/>
                </a:path>
              </a:pathLst>
            </a:custGeom>
            <a:solidFill>
              <a:srgbClr val="216D49"/>
            </a:solid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60133" y="51298"/>
              <a:ext cx="1387819" cy="720803"/>
            </a:xfrm>
            <a:prstGeom prst="rect">
              <a:avLst/>
            </a:prstGeom>
          </p:spPr>
          <p:txBody>
            <a:bodyPr lIns="44824" tIns="44824" rIns="44824" bIns="44824" rtlCol="0" anchor="ctr"/>
            <a:lstStyle/>
            <a:p>
              <a:pPr marL="0" marR="0" lvl="0" indent="0" algn="ctr" defTabSz="806867" rtl="0" eaLnBrk="1" fontAlgn="auto" latinLnBrk="0" hangingPunct="1">
                <a:lnSpc>
                  <a:spcPts val="199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ague Spartan"/>
                  <a:ea typeface="League Spartan"/>
                  <a:cs typeface="League Spartan"/>
                  <a:sym typeface="League Spartan"/>
                </a:rPr>
                <a:t>Your pace. </a:t>
              </a:r>
            </a:p>
            <a:p>
              <a:pPr marL="0" marR="0" lvl="0" indent="0" algn="ctr" defTabSz="806867" rtl="0" eaLnBrk="1" fontAlgn="auto" latinLnBrk="0" hangingPunct="1">
                <a:lnSpc>
                  <a:spcPts val="199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ague Spartan"/>
                  <a:ea typeface="League Spartan"/>
                  <a:cs typeface="League Spartan"/>
                  <a:sym typeface="League Spartan"/>
                </a:rPr>
                <a:t>Your plan. </a:t>
              </a:r>
            </a:p>
            <a:p>
              <a:pPr marL="0" marR="0" lvl="0" indent="0" algn="ctr" defTabSz="806867" rtl="0" eaLnBrk="1" fontAlgn="auto" latinLnBrk="0" hangingPunct="1">
                <a:lnSpc>
                  <a:spcPts val="199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ague Spartan"/>
                  <a:ea typeface="League Spartan"/>
                  <a:cs typeface="League Spartan"/>
                  <a:sym typeface="League Spartan"/>
                </a:rPr>
                <a:t>Your </a:t>
              </a:r>
              <a:r>
                <a:rPr kumimoji="0" lang="en-US" sz="1427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ague Spartan"/>
                  <a:ea typeface="League Spartan"/>
                  <a:cs typeface="League Spartan"/>
                  <a:sym typeface="League Spartan"/>
                </a:rPr>
                <a:t>VanierFLOW</a:t>
              </a:r>
              <a:r>
                <a:rPr kumimoji="0" lang="en-US" sz="142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ague Spartan"/>
                  <a:ea typeface="League Spartan"/>
                  <a:cs typeface="League Spartan"/>
                  <a:sym typeface="League Spartan"/>
                </a:rPr>
                <a:t>.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244242" y="2492557"/>
            <a:ext cx="2632205" cy="936443"/>
            <a:chOff x="0" y="0"/>
            <a:chExt cx="1039884" cy="36995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39884" cy="369953"/>
            </a:xfrm>
            <a:custGeom>
              <a:avLst/>
              <a:gdLst/>
              <a:ahLst/>
              <a:cxnLst/>
              <a:rect l="l" t="t" r="r" b="b"/>
              <a:pathLst>
                <a:path w="1039884" h="369953">
                  <a:moveTo>
                    <a:pt x="51904" y="0"/>
                  </a:moveTo>
                  <a:lnTo>
                    <a:pt x="987980" y="0"/>
                  </a:lnTo>
                  <a:cubicBezTo>
                    <a:pt x="1001745" y="0"/>
                    <a:pt x="1014947" y="5468"/>
                    <a:pt x="1024681" y="15202"/>
                  </a:cubicBezTo>
                  <a:cubicBezTo>
                    <a:pt x="1034415" y="24936"/>
                    <a:pt x="1039884" y="38138"/>
                    <a:pt x="1039884" y="51904"/>
                  </a:cubicBezTo>
                  <a:lnTo>
                    <a:pt x="1039884" y="318049"/>
                  </a:lnTo>
                  <a:cubicBezTo>
                    <a:pt x="1039884" y="346715"/>
                    <a:pt x="1016645" y="369953"/>
                    <a:pt x="987980" y="369953"/>
                  </a:cubicBezTo>
                  <a:lnTo>
                    <a:pt x="51904" y="369953"/>
                  </a:lnTo>
                  <a:cubicBezTo>
                    <a:pt x="38138" y="369953"/>
                    <a:pt x="24936" y="364484"/>
                    <a:pt x="15202" y="354751"/>
                  </a:cubicBezTo>
                  <a:cubicBezTo>
                    <a:pt x="5468" y="345017"/>
                    <a:pt x="0" y="331815"/>
                    <a:pt x="0" y="318049"/>
                  </a:cubicBezTo>
                  <a:lnTo>
                    <a:pt x="0" y="51904"/>
                  </a:lnTo>
                  <a:cubicBezTo>
                    <a:pt x="0" y="23238"/>
                    <a:pt x="23238" y="0"/>
                    <a:pt x="51904" y="0"/>
                  </a:cubicBezTo>
                  <a:close/>
                </a:path>
              </a:pathLst>
            </a:custGeom>
            <a:solidFill>
              <a:srgbClr val="1F5014"/>
            </a:solid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1039884" cy="398528"/>
            </a:xfrm>
            <a:prstGeom prst="rect">
              <a:avLst/>
            </a:prstGeom>
          </p:spPr>
          <p:txBody>
            <a:bodyPr lIns="44824" tIns="44824" rIns="44824" bIns="44824" rtlCol="0" anchor="ctr"/>
            <a:lstStyle/>
            <a:p>
              <a:pPr marL="0" marR="0" lvl="0" indent="0" algn="ctr" defTabSz="806867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5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 Bold"/>
                  <a:ea typeface="Barlow Bold"/>
                  <a:cs typeface="Barlow Bold"/>
                  <a:sym typeface="Barlow Bold"/>
                </a:rPr>
                <a:t>The Busy</a:t>
              </a:r>
            </a:p>
            <a:p>
              <a:pPr marL="0" marR="0" lvl="0" indent="0" algn="ctr" defTabSz="806867" rtl="0" eaLnBrk="1" fontAlgn="auto" latinLnBrk="0" hangingPunct="1">
                <a:lnSpc>
                  <a:spcPts val="165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Barlow"/>
                  <a:cs typeface="Barlow"/>
                  <a:sym typeface="Barlow"/>
                </a:rPr>
                <a:t>Athletics? Work? </a:t>
              </a:r>
            </a:p>
            <a:p>
              <a:pPr marL="0" marR="0" lvl="0" indent="0" algn="ctr" defTabSz="806867" rtl="0" eaLnBrk="1" fontAlgn="auto" latinLnBrk="0" hangingPunct="1">
                <a:lnSpc>
                  <a:spcPts val="165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Barlow"/>
                  <a:cs typeface="Barlow"/>
                  <a:sym typeface="Barlow"/>
                </a:rPr>
                <a:t>Family Commitments?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3246327" y="3576140"/>
            <a:ext cx="2632205" cy="896176"/>
            <a:chOff x="0" y="0"/>
            <a:chExt cx="1039884" cy="35404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039884" cy="354045"/>
            </a:xfrm>
            <a:custGeom>
              <a:avLst/>
              <a:gdLst/>
              <a:ahLst/>
              <a:cxnLst/>
              <a:rect l="l" t="t" r="r" b="b"/>
              <a:pathLst>
                <a:path w="1039884" h="354045">
                  <a:moveTo>
                    <a:pt x="51904" y="0"/>
                  </a:moveTo>
                  <a:lnTo>
                    <a:pt x="987980" y="0"/>
                  </a:lnTo>
                  <a:cubicBezTo>
                    <a:pt x="1001745" y="0"/>
                    <a:pt x="1014947" y="5468"/>
                    <a:pt x="1024681" y="15202"/>
                  </a:cubicBezTo>
                  <a:cubicBezTo>
                    <a:pt x="1034415" y="24936"/>
                    <a:pt x="1039884" y="38138"/>
                    <a:pt x="1039884" y="51904"/>
                  </a:cubicBezTo>
                  <a:lnTo>
                    <a:pt x="1039884" y="302141"/>
                  </a:lnTo>
                  <a:cubicBezTo>
                    <a:pt x="1039884" y="330807"/>
                    <a:pt x="1016645" y="354045"/>
                    <a:pt x="987980" y="354045"/>
                  </a:cubicBezTo>
                  <a:lnTo>
                    <a:pt x="51904" y="354045"/>
                  </a:lnTo>
                  <a:cubicBezTo>
                    <a:pt x="23238" y="354045"/>
                    <a:pt x="0" y="330807"/>
                    <a:pt x="0" y="302141"/>
                  </a:cubicBezTo>
                  <a:lnTo>
                    <a:pt x="0" y="51904"/>
                  </a:lnTo>
                  <a:cubicBezTo>
                    <a:pt x="0" y="23238"/>
                    <a:pt x="23238" y="0"/>
                    <a:pt x="51904" y="0"/>
                  </a:cubicBezTo>
                  <a:close/>
                </a:path>
              </a:pathLst>
            </a:custGeom>
            <a:solidFill>
              <a:srgbClr val="1F5014"/>
            </a:solid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1039884" cy="382620"/>
            </a:xfrm>
            <a:prstGeom prst="rect">
              <a:avLst/>
            </a:prstGeom>
          </p:spPr>
          <p:txBody>
            <a:bodyPr lIns="44824" tIns="44824" rIns="44824" bIns="44824" rtlCol="0" anchor="ctr"/>
            <a:lstStyle/>
            <a:p>
              <a:pPr marL="0" marR="0" lvl="0" indent="0" algn="ctr" defTabSz="806867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5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 Bold"/>
                  <a:ea typeface="Barlow Bold"/>
                  <a:cs typeface="Barlow Bold"/>
                  <a:sym typeface="Barlow Bold"/>
                </a:rPr>
                <a:t>The Accelerator</a:t>
              </a:r>
            </a:p>
            <a:p>
              <a:pPr marL="0" marR="0" lvl="0" indent="0" algn="ctr" defTabSz="806867" rtl="0" eaLnBrk="1" fontAlgn="auto" latinLnBrk="0" hangingPunct="1">
                <a:lnSpc>
                  <a:spcPts val="165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Barlow"/>
                  <a:cs typeface="Barlow"/>
                  <a:sym typeface="Barlow"/>
                </a:rPr>
                <a:t>Want to move faster or dive deeper? 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3260721" y="4623596"/>
            <a:ext cx="2632205" cy="936326"/>
            <a:chOff x="0" y="0"/>
            <a:chExt cx="1039884" cy="36990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039884" cy="369907"/>
            </a:xfrm>
            <a:custGeom>
              <a:avLst/>
              <a:gdLst/>
              <a:ahLst/>
              <a:cxnLst/>
              <a:rect l="l" t="t" r="r" b="b"/>
              <a:pathLst>
                <a:path w="1039884" h="369907">
                  <a:moveTo>
                    <a:pt x="51904" y="0"/>
                  </a:moveTo>
                  <a:lnTo>
                    <a:pt x="987980" y="0"/>
                  </a:lnTo>
                  <a:cubicBezTo>
                    <a:pt x="1001745" y="0"/>
                    <a:pt x="1014947" y="5468"/>
                    <a:pt x="1024681" y="15202"/>
                  </a:cubicBezTo>
                  <a:cubicBezTo>
                    <a:pt x="1034415" y="24936"/>
                    <a:pt x="1039884" y="38138"/>
                    <a:pt x="1039884" y="51904"/>
                  </a:cubicBezTo>
                  <a:lnTo>
                    <a:pt x="1039884" y="318003"/>
                  </a:lnTo>
                  <a:cubicBezTo>
                    <a:pt x="1039884" y="346669"/>
                    <a:pt x="1016645" y="369907"/>
                    <a:pt x="987980" y="369907"/>
                  </a:cubicBezTo>
                  <a:lnTo>
                    <a:pt x="51904" y="369907"/>
                  </a:lnTo>
                  <a:cubicBezTo>
                    <a:pt x="38138" y="369907"/>
                    <a:pt x="24936" y="364438"/>
                    <a:pt x="15202" y="354704"/>
                  </a:cubicBezTo>
                  <a:cubicBezTo>
                    <a:pt x="5468" y="344971"/>
                    <a:pt x="0" y="331769"/>
                    <a:pt x="0" y="318003"/>
                  </a:cubicBezTo>
                  <a:lnTo>
                    <a:pt x="0" y="51904"/>
                  </a:lnTo>
                  <a:cubicBezTo>
                    <a:pt x="0" y="23238"/>
                    <a:pt x="23238" y="0"/>
                    <a:pt x="51904" y="0"/>
                  </a:cubicBezTo>
                  <a:close/>
                </a:path>
              </a:pathLst>
            </a:custGeom>
            <a:solidFill>
              <a:srgbClr val="1F5014"/>
            </a:solid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1039884" cy="398482"/>
            </a:xfrm>
            <a:prstGeom prst="rect">
              <a:avLst/>
            </a:prstGeom>
          </p:spPr>
          <p:txBody>
            <a:bodyPr lIns="44824" tIns="44824" rIns="44824" bIns="44824" rtlCol="0" anchor="ctr"/>
            <a:lstStyle/>
            <a:p>
              <a:pPr marL="0" marR="0" lvl="0" indent="0" algn="ctr" defTabSz="806867" rtl="0" eaLnBrk="1" fontAlgn="auto" latinLnBrk="0" hangingPunct="1">
                <a:lnSpc>
                  <a:spcPts val="202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5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 Bold"/>
                  <a:ea typeface="Barlow Bold"/>
                  <a:cs typeface="Barlow Bold"/>
                  <a:sym typeface="Barlow Bold"/>
                </a:rPr>
                <a:t>The Specialist</a:t>
              </a:r>
            </a:p>
            <a:p>
              <a:pPr marL="0" marR="0" lvl="0" indent="0" algn="ctr" defTabSz="806867" rtl="0" eaLnBrk="1" fontAlgn="auto" latinLnBrk="0" hangingPunct="1">
                <a:lnSpc>
                  <a:spcPts val="165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Barlow"/>
                  <a:cs typeface="Barlow"/>
                  <a:sym typeface="Barlow"/>
                </a:rPr>
                <a:t>Need a specific course? Access it through FLOW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73758" y="1170563"/>
            <a:ext cx="2251537" cy="1269049"/>
            <a:chOff x="0" y="0"/>
            <a:chExt cx="3402323" cy="1917673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3402323" cy="1917673"/>
            </a:xfrm>
            <a:custGeom>
              <a:avLst/>
              <a:gdLst/>
              <a:ahLst/>
              <a:cxnLst/>
              <a:rect l="l" t="t" r="r" b="b"/>
              <a:pathLst>
                <a:path w="3402323" h="1917673">
                  <a:moveTo>
                    <a:pt x="0" y="0"/>
                  </a:moveTo>
                  <a:lnTo>
                    <a:pt x="3402323" y="0"/>
                  </a:lnTo>
                  <a:lnTo>
                    <a:pt x="3402323" y="1917673"/>
                  </a:lnTo>
                  <a:lnTo>
                    <a:pt x="0" y="1917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320472" y="204036"/>
              <a:ext cx="2791091" cy="1255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4" normalizeH="0" baseline="0" noProof="0">
                  <a:ln>
                    <a:noFill/>
                  </a:ln>
                  <a:solidFill>
                    <a:srgbClr val="1F5014"/>
                  </a:solidFill>
                  <a:effectLst/>
                  <a:uLnTx/>
                  <a:uFillTx/>
                  <a:latin typeface="League Spartan"/>
                  <a:ea typeface="League Spartan"/>
                  <a:cs typeface="League Spartan"/>
                  <a:sym typeface="League Spartan"/>
                </a:rPr>
                <a:t>Humanities + Math/Science Teacher Support</a:t>
              </a:r>
            </a:p>
          </p:txBody>
        </p:sp>
      </p:grpSp>
      <p:sp>
        <p:nvSpPr>
          <p:cNvPr id="43" name="Freeform 43"/>
          <p:cNvSpPr/>
          <p:nvPr/>
        </p:nvSpPr>
        <p:spPr>
          <a:xfrm>
            <a:off x="473758" y="2443423"/>
            <a:ext cx="2251537" cy="1269049"/>
          </a:xfrm>
          <a:custGeom>
            <a:avLst/>
            <a:gdLst/>
            <a:ahLst/>
            <a:cxnLst/>
            <a:rect l="l" t="t" r="r" b="b"/>
            <a:pathLst>
              <a:path w="2551742" h="1438255">
                <a:moveTo>
                  <a:pt x="0" y="0"/>
                </a:moveTo>
                <a:lnTo>
                  <a:pt x="2551742" y="0"/>
                </a:lnTo>
                <a:lnTo>
                  <a:pt x="2551742" y="1438255"/>
                </a:lnTo>
                <a:lnTo>
                  <a:pt x="0" y="14382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473758" y="3837958"/>
            <a:ext cx="2251537" cy="1269049"/>
          </a:xfrm>
          <a:custGeom>
            <a:avLst/>
            <a:gdLst/>
            <a:ahLst/>
            <a:cxnLst/>
            <a:rect l="l" t="t" r="r" b="b"/>
            <a:pathLst>
              <a:path w="2551742" h="1438255">
                <a:moveTo>
                  <a:pt x="0" y="0"/>
                </a:moveTo>
                <a:lnTo>
                  <a:pt x="2551742" y="0"/>
                </a:lnTo>
                <a:lnTo>
                  <a:pt x="2551742" y="1438254"/>
                </a:lnTo>
                <a:lnTo>
                  <a:pt x="0" y="14382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38715" y="241147"/>
            <a:ext cx="2711529" cy="934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Barlow Bold"/>
                <a:ea typeface="Barlow Bold"/>
                <a:cs typeface="Barlow Bold"/>
                <a:sym typeface="Barlow Bold"/>
              </a:rPr>
              <a:t>Independence ≠ </a:t>
            </a:r>
          </a:p>
          <a:p>
            <a:pPr marL="0" marR="0" lvl="0" indent="0" algn="ctr" defTabSz="806867" rtl="0" eaLnBrk="1" fontAlgn="auto" latinLnBrk="0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Barlow Bold"/>
                <a:ea typeface="Barlow Bold"/>
                <a:cs typeface="Barlow Bold"/>
                <a:sym typeface="Barlow Bold"/>
              </a:rPr>
              <a:t>Alone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108116" y="1536283"/>
            <a:ext cx="2860448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ts val="34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Barlow Bold"/>
                <a:ea typeface="Barlow Bold"/>
                <a:cs typeface="Barlow Bold"/>
                <a:sym typeface="Barlow Bold"/>
              </a:rPr>
              <a:t>Designed for your reality.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39288" y="6556194"/>
            <a:ext cx="1641195" cy="16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ts val="1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1" b="1" i="0" u="none" strike="noStrike" kern="1200" cap="none" spc="0" normalizeH="0" baseline="0" noProof="0">
                <a:ln>
                  <a:noFill/>
                </a:ln>
                <a:solidFill>
                  <a:srgbClr val="1F5014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  <a:hlinkClick r:id="rId11" tooltip="https://bit.ly/VanierBLEND-Courses"/>
              </a:rPr>
              <a:t>bit.ly/VanierFLOW-Courses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76003" y="2744190"/>
            <a:ext cx="1847045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4" normalizeH="0" baseline="0" noProof="0">
                <a:ln>
                  <a:noFill/>
                </a:ln>
                <a:solidFill>
                  <a:srgbClr val="1F5014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Weekly </a:t>
            </a:r>
          </a:p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4" normalizeH="0" baseline="0" noProof="0">
                <a:ln>
                  <a:noFill/>
                </a:ln>
                <a:solidFill>
                  <a:srgbClr val="1F5014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Check-ins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76004" y="4154740"/>
            <a:ext cx="1847045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4" normalizeH="0" baseline="0" noProof="0">
                <a:ln>
                  <a:noFill/>
                </a:ln>
                <a:solidFill>
                  <a:srgbClr val="1F5014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Regular assessment</a:t>
            </a:r>
          </a:p>
        </p:txBody>
      </p:sp>
      <p:grpSp>
        <p:nvGrpSpPr>
          <p:cNvPr id="50" name="Group 50"/>
          <p:cNvGrpSpPr>
            <a:grpSpLocks noChangeAspect="1"/>
          </p:cNvGrpSpPr>
          <p:nvPr/>
        </p:nvGrpSpPr>
        <p:grpSpPr>
          <a:xfrm>
            <a:off x="7180227" y="761547"/>
            <a:ext cx="1461485" cy="1461479"/>
            <a:chOff x="0" y="0"/>
            <a:chExt cx="6350000" cy="634997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25046" r="-25046"/>
              </a:stretch>
            </a:blipFill>
          </p:spPr>
          <p:txBody>
            <a:bodyPr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Freeform 52"/>
          <p:cNvSpPr/>
          <p:nvPr/>
        </p:nvSpPr>
        <p:spPr>
          <a:xfrm>
            <a:off x="5880081" y="61501"/>
            <a:ext cx="1566931" cy="1566931"/>
          </a:xfrm>
          <a:custGeom>
            <a:avLst/>
            <a:gdLst/>
            <a:ahLst/>
            <a:cxnLst/>
            <a:rect l="l" t="t" r="r" b="b"/>
            <a:pathLst>
              <a:path w="1775855" h="1775855">
                <a:moveTo>
                  <a:pt x="0" y="0"/>
                </a:moveTo>
                <a:lnTo>
                  <a:pt x="1775855" y="0"/>
                </a:lnTo>
                <a:lnTo>
                  <a:pt x="1775855" y="1775855"/>
                </a:lnTo>
                <a:lnTo>
                  <a:pt x="0" y="177585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3"/>
          <p:cNvSpPr/>
          <p:nvPr/>
        </p:nvSpPr>
        <p:spPr>
          <a:xfrm>
            <a:off x="7842426" y="5845145"/>
            <a:ext cx="710145" cy="819790"/>
          </a:xfrm>
          <a:custGeom>
            <a:avLst/>
            <a:gdLst/>
            <a:ahLst/>
            <a:cxnLst/>
            <a:rect l="l" t="t" r="r" b="b"/>
            <a:pathLst>
              <a:path w="450313" h="519841">
                <a:moveTo>
                  <a:pt x="0" y="0"/>
                </a:moveTo>
                <a:lnTo>
                  <a:pt x="450312" y="0"/>
                </a:lnTo>
                <a:lnTo>
                  <a:pt x="450312" y="519841"/>
                </a:lnTo>
                <a:lnTo>
                  <a:pt x="0" y="519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4"/>
          <p:cNvSpPr/>
          <p:nvPr/>
        </p:nvSpPr>
        <p:spPr>
          <a:xfrm>
            <a:off x="7902996" y="6345984"/>
            <a:ext cx="1401772" cy="490620"/>
          </a:xfrm>
          <a:custGeom>
            <a:avLst/>
            <a:gdLst/>
            <a:ahLst/>
            <a:cxnLst/>
            <a:rect l="l" t="t" r="r" b="b"/>
            <a:pathLst>
              <a:path w="888883" h="311109">
                <a:moveTo>
                  <a:pt x="0" y="0"/>
                </a:moveTo>
                <a:lnTo>
                  <a:pt x="888883" y="0"/>
                </a:lnTo>
                <a:lnTo>
                  <a:pt x="888883" y="311109"/>
                </a:lnTo>
                <a:lnTo>
                  <a:pt x="0" y="31110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6277573" y="2631962"/>
            <a:ext cx="2538436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ts val="33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9" b="1" i="0" u="none" strike="noStrike" kern="1200" cap="none" spc="0" normalizeH="0" baseline="0" noProof="0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Barlow Bold"/>
                <a:ea typeface="Barlow Bold"/>
                <a:cs typeface="Barlow Bold"/>
                <a:sym typeface="Barlow Bold"/>
              </a:rPr>
              <a:t>How it works: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282847" y="3157564"/>
            <a:ext cx="2627791" cy="2105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4" normalizeH="0" baseline="0" noProof="0" err="1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VanierFLOW</a:t>
            </a:r>
            <a:r>
              <a:rPr kumimoji="0" lang="en-US" sz="1800" b="0" i="0" u="none" strike="noStrike" kern="1200" cap="none" spc="4" normalizeH="0" baseline="0" noProof="0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 is designed to be accessible and flexible:</a:t>
            </a:r>
          </a:p>
          <a:p>
            <a:pPr marL="251986" marR="0" lvl="1" indent="-125993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4" normalizeH="0" baseline="0" noProof="0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Students enroll in 1–8 FLOW blocks (depending on their needs and timetable).</a:t>
            </a:r>
          </a:p>
          <a:p>
            <a:pPr marL="0" marR="0" lvl="0" indent="0" algn="l" defTabSz="806867" rtl="0" eaLnBrk="1" fontAlgn="auto" latinLnBrk="0" hangingPunct="1">
              <a:lnSpc>
                <a:spcPts val="13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4" normalizeH="0" baseline="0" noProof="0">
              <a:ln>
                <a:noFill/>
              </a:ln>
              <a:solidFill>
                <a:srgbClr val="F6F6E9"/>
              </a:solidFill>
              <a:effectLst/>
              <a:uLnTx/>
              <a:uFillTx/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6248041" y="5458822"/>
            <a:ext cx="2627791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Ready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to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F6F6E9"/>
                </a:solidFill>
                <a:effectLst/>
                <a:uLnTx/>
                <a:uFillTx/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 “Go with the FLOW?”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67" y="221974"/>
            <a:ext cx="7406640" cy="1356360"/>
          </a:xfrm>
        </p:spPr>
        <p:txBody>
          <a:bodyPr/>
          <a:lstStyle/>
          <a:p>
            <a:r>
              <a:rPr lang="en-US" b="1">
                <a:solidFill>
                  <a:schemeClr val="bg2">
                    <a:lumMod val="10000"/>
                  </a:schemeClr>
                </a:solidFill>
              </a:rPr>
              <a:t>Mathematics</a:t>
            </a:r>
            <a:endParaRPr lang="en-GB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73" y="1202635"/>
            <a:ext cx="8326505" cy="500932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 Grade 10 is the first grade where students go into different streams of mathematics.</a:t>
            </a:r>
          </a:p>
          <a:p>
            <a:r>
              <a:rPr lang="en-US" sz="2800">
                <a:solidFill>
                  <a:schemeClr val="tx1"/>
                </a:solidFill>
              </a:rPr>
              <a:t> Foundations of  Mathematics and Pre-Calculus  10 &amp; Workplace Mathematic 10</a:t>
            </a:r>
          </a:p>
          <a:p>
            <a:r>
              <a:rPr lang="en-US" sz="2800">
                <a:solidFill>
                  <a:schemeClr val="tx1"/>
                </a:solidFill>
              </a:rPr>
              <a:t> Mathematics is required at grade 10 &amp; 11 to graduate</a:t>
            </a:r>
          </a:p>
          <a:p>
            <a:r>
              <a:rPr lang="en-US" sz="2800">
                <a:solidFill>
                  <a:schemeClr val="tx1"/>
                </a:solidFill>
              </a:rPr>
              <a:t> Different colleges, universities and programs require different levels of math.  Students need to choose carefully to meet their requirements.</a:t>
            </a:r>
          </a:p>
          <a:p>
            <a:r>
              <a:rPr lang="en-GB" sz="2800">
                <a:solidFill>
                  <a:schemeClr val="tx1"/>
                </a:solidFill>
              </a:rPr>
              <a:t> Speak to your child’s math teacher or take </a:t>
            </a:r>
            <a:br>
              <a:rPr lang="en-GB" sz="2800">
                <a:solidFill>
                  <a:schemeClr val="tx1"/>
                </a:solidFill>
              </a:rPr>
            </a:br>
            <a:r>
              <a:rPr lang="en-GB" sz="2800">
                <a:solidFill>
                  <a:schemeClr val="tx1"/>
                </a:solidFill>
              </a:rPr>
              <a:t>a look at the </a:t>
            </a:r>
            <a:r>
              <a:rPr lang="en-GB" sz="2800">
                <a:solidFill>
                  <a:schemeClr val="tx1"/>
                </a:solidFill>
                <a:hlinkClick r:id="rId2"/>
              </a:rPr>
              <a:t>Math Pathways page </a:t>
            </a:r>
            <a:r>
              <a:rPr lang="en-GB" sz="2800">
                <a:solidFill>
                  <a:schemeClr val="tx1"/>
                </a:solidFill>
              </a:rPr>
              <a:t>in the </a:t>
            </a:r>
            <a:br>
              <a:rPr lang="en-GB" sz="2800">
                <a:solidFill>
                  <a:schemeClr val="tx1"/>
                </a:solidFill>
              </a:rPr>
            </a:br>
            <a:r>
              <a:rPr lang="en-GB" sz="2800">
                <a:solidFill>
                  <a:schemeClr val="tx1"/>
                </a:solidFill>
              </a:rPr>
              <a:t>GP Vanier Course Selection Booklet for help</a:t>
            </a:r>
          </a:p>
        </p:txBody>
      </p:sp>
      <p:pic>
        <p:nvPicPr>
          <p:cNvPr id="4" name="Picture 3" descr="A bird in a shield&#10;&#10;AI-generated content may be incorrect.">
            <a:extLst>
              <a:ext uri="{FF2B5EF4-FFF2-40B4-BE49-F238E27FC236}">
                <a16:creationId xmlns:a16="http://schemas.microsoft.com/office/drawing/2014/main" id="{22D1DE05-0F4A-F6A6-763F-661B6C81E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541" y="4908877"/>
            <a:ext cx="1431774" cy="16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67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C3302-9B4A-1409-3E1E-233D6910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075" y="0"/>
            <a:ext cx="7406640" cy="1356360"/>
          </a:xfrm>
        </p:spPr>
        <p:txBody>
          <a:bodyPr/>
          <a:lstStyle/>
          <a:p>
            <a:pPr algn="ctr"/>
            <a:r>
              <a:rPr lang="en-CA" b="1">
                <a:solidFill>
                  <a:schemeClr val="tx1"/>
                </a:solidFill>
              </a:rPr>
              <a:t>Education Planner BC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033CE-F62A-CDC1-95ED-31B2B202C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60" y="1138183"/>
            <a:ext cx="8495470" cy="4038600"/>
          </a:xfrm>
        </p:spPr>
        <p:txBody>
          <a:bodyPr>
            <a:normAutofit/>
          </a:bodyPr>
          <a:lstStyle/>
          <a:p>
            <a:r>
              <a:rPr lang="en-CA" sz="280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 Planner BC</a:t>
            </a:r>
            <a:endParaRPr lang="en-CA" sz="2800">
              <a:solidFill>
                <a:schemeClr val="tx1"/>
              </a:solidFill>
            </a:endParaRPr>
          </a:p>
          <a:p>
            <a:r>
              <a:rPr lang="en-CA" sz="2800" i="0">
                <a:solidFill>
                  <a:schemeClr val="tx1"/>
                </a:solidFill>
                <a:effectLst/>
              </a:rPr>
              <a:t>a centralized resource that helps learners plan, search and apply for admission to post-secondary institutions in British Columbia</a:t>
            </a:r>
          </a:p>
          <a:p>
            <a:r>
              <a:rPr lang="en-CA" sz="2800" b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consider post-secondary admission requirements when making course selections</a:t>
            </a:r>
            <a:endParaRPr lang="en-CA" sz="2800" b="1">
              <a:solidFill>
                <a:schemeClr val="tx1"/>
              </a:solidFill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3B60186-2E97-04A8-DC4C-48FDFB769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71" y="3814220"/>
            <a:ext cx="5637270" cy="2725126"/>
          </a:xfrm>
          <a:prstGeom prst="rect">
            <a:avLst/>
          </a:prstGeom>
        </p:spPr>
      </p:pic>
      <p:pic>
        <p:nvPicPr>
          <p:cNvPr id="4" name="Picture 3" descr="A bird in a shield&#10;&#10;AI-generated content may be incorrect.">
            <a:extLst>
              <a:ext uri="{FF2B5EF4-FFF2-40B4-BE49-F238E27FC236}">
                <a16:creationId xmlns:a16="http://schemas.microsoft.com/office/drawing/2014/main" id="{6B3E0E64-4309-A0DF-3241-856BA4950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541" y="4908877"/>
            <a:ext cx="1431774" cy="16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54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78A52D-2496-4956-A9A4-EA5C38B2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09C8E2-EF9B-4E0B-A17E-836DE0508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1399" cy="1886373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98" y="601981"/>
            <a:ext cx="8564772" cy="135636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Outside the timetable Opportunities (for Credit)</a:t>
            </a:r>
            <a:endParaRPr lang="en-GB" b="1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EB557E-621E-4254-B750-85274C5F4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1"/>
            <a:ext cx="9144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01" y="2743200"/>
            <a:ext cx="8045448" cy="3505200"/>
          </a:xfrm>
        </p:spPr>
        <p:txBody>
          <a:bodyPr vert="horz" lIns="91440" tIns="45720" rIns="91440" bIns="45720" numCol="2" rtlCol="0" anchor="t">
            <a:no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 Jazz Band </a:t>
            </a:r>
          </a:p>
          <a:p>
            <a:r>
              <a:rPr lang="en-US" sz="2800" b="1">
                <a:solidFill>
                  <a:schemeClr val="tx1"/>
                </a:solidFill>
              </a:rPr>
              <a:t> Improv Drama</a:t>
            </a:r>
          </a:p>
          <a:p>
            <a:r>
              <a:rPr lang="en-US" sz="2800" b="1">
                <a:solidFill>
                  <a:schemeClr val="tx1"/>
                </a:solidFill>
              </a:rPr>
              <a:t> Musical Theatre</a:t>
            </a:r>
          </a:p>
          <a:p>
            <a:r>
              <a:rPr lang="en-US" sz="2800" b="1">
                <a:solidFill>
                  <a:schemeClr val="tx1"/>
                </a:solidFill>
              </a:rPr>
              <a:t> Vanier Vocalists</a:t>
            </a:r>
          </a:p>
          <a:p>
            <a:r>
              <a:rPr lang="en-US" sz="2800" b="1">
                <a:solidFill>
                  <a:schemeClr val="tx1"/>
                </a:solidFill>
              </a:rPr>
              <a:t> North Island College   Dual Credit  Courses</a:t>
            </a:r>
          </a:p>
          <a:p>
            <a:r>
              <a:rPr lang="en-US" sz="2800" b="1">
                <a:solidFill>
                  <a:schemeClr val="tx1"/>
                </a:solidFill>
              </a:rPr>
              <a:t> Sports Leadership</a:t>
            </a:r>
          </a:p>
          <a:p>
            <a:r>
              <a:rPr lang="en-US" sz="2800" b="1">
                <a:solidFill>
                  <a:schemeClr val="tx1"/>
                </a:solidFill>
              </a:rPr>
              <a:t> Dungeon &amp; Dragons</a:t>
            </a:r>
          </a:p>
          <a:p>
            <a:r>
              <a:rPr lang="en-US" sz="2800" b="1">
                <a:solidFill>
                  <a:schemeClr val="tx1"/>
                </a:solidFill>
              </a:rPr>
              <a:t> Work Experience </a:t>
            </a:r>
            <a:endParaRPr lang="en-GB" sz="2800" b="1">
              <a:solidFill>
                <a:schemeClr val="tx1"/>
              </a:solidFill>
            </a:endParaRPr>
          </a:p>
          <a:p>
            <a:endParaRPr lang="en-US" sz="2000" b="1">
              <a:solidFill>
                <a:schemeClr val="tx1"/>
              </a:solidFill>
            </a:endParaRPr>
          </a:p>
          <a:p>
            <a:endParaRPr lang="en-US" sz="1600" b="1">
              <a:solidFill>
                <a:schemeClr val="tx1"/>
              </a:solidFill>
            </a:endParaRPr>
          </a:p>
          <a:p>
            <a:endParaRPr lang="en-US" sz="1600" b="1">
              <a:solidFill>
                <a:schemeClr val="tx1"/>
              </a:solidFill>
            </a:endParaRPr>
          </a:p>
          <a:p>
            <a:endParaRPr lang="en-GB" sz="1600">
              <a:solidFill>
                <a:schemeClr val="tx1"/>
              </a:solidFill>
            </a:endParaRPr>
          </a:p>
          <a:p>
            <a:endParaRPr lang="en-GB" sz="1300">
              <a:solidFill>
                <a:schemeClr val="tx1"/>
              </a:solidFill>
            </a:endParaRPr>
          </a:p>
        </p:txBody>
      </p:sp>
      <p:pic>
        <p:nvPicPr>
          <p:cNvPr id="4" name="Picture 3" descr="A bird in a shield&#10;&#10;AI-generated content may be incorrect.">
            <a:extLst>
              <a:ext uri="{FF2B5EF4-FFF2-40B4-BE49-F238E27FC236}">
                <a16:creationId xmlns:a16="http://schemas.microsoft.com/office/drawing/2014/main" id="{1F783575-4786-C9CA-7A06-3D4F654FA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541" y="4908877"/>
            <a:ext cx="1431774" cy="16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8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9E99-20F5-4158-BE5B-8D9EC236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45" y="238539"/>
            <a:ext cx="2523284" cy="5606143"/>
          </a:xfrm>
        </p:spPr>
        <p:txBody>
          <a:bodyPr>
            <a:normAutofit/>
          </a:bodyPr>
          <a:lstStyle/>
          <a:p>
            <a:pPr algn="ctr"/>
            <a:r>
              <a:rPr lang="en-CA" b="1">
                <a:solidFill>
                  <a:schemeClr val="tx1"/>
                </a:solidFill>
              </a:rPr>
              <a:t>Breakout Rooms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264026-4E25-4293-9155-08C9FF0AB6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231995"/>
              </p:ext>
            </p:extLst>
          </p:nvPr>
        </p:nvGraphicFramePr>
        <p:xfrm>
          <a:off x="2623931" y="238539"/>
          <a:ext cx="6520069" cy="5606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ird in a shield&#10;&#10;AI-generated content may be incorrect.">
            <a:extLst>
              <a:ext uri="{FF2B5EF4-FFF2-40B4-BE49-F238E27FC236}">
                <a16:creationId xmlns:a16="http://schemas.microsoft.com/office/drawing/2014/main" id="{6C68B62A-756F-313F-D0BD-1ADC35DBF6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4541" y="4988992"/>
            <a:ext cx="1431774" cy="16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075" y="303475"/>
            <a:ext cx="5245435" cy="135636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Introductions</a:t>
            </a:r>
            <a:r>
              <a:rPr lang="en-US"/>
              <a:t> 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076" y="1411550"/>
            <a:ext cx="7946915" cy="6152225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buNone/>
            </a:pPr>
            <a:r>
              <a:rPr lang="en-US" sz="3000" b="1">
                <a:solidFill>
                  <a:schemeClr val="tx1"/>
                </a:solidFill>
              </a:rPr>
              <a:t>Principal</a:t>
            </a:r>
            <a:r>
              <a:rPr lang="en-US" sz="3000">
                <a:solidFill>
                  <a:schemeClr val="tx1"/>
                </a:solidFill>
              </a:rPr>
              <a:t> – 		Karma Taiji</a:t>
            </a:r>
            <a:br>
              <a:rPr lang="en-US" sz="3000">
                <a:solidFill>
                  <a:schemeClr val="tx1"/>
                </a:solidFill>
              </a:rPr>
            </a:br>
            <a:endParaRPr lang="en-US" sz="300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000" b="1">
                <a:solidFill>
                  <a:schemeClr val="tx1"/>
                </a:solidFill>
              </a:rPr>
              <a:t>Vice Principals </a:t>
            </a:r>
            <a:r>
              <a:rPr lang="en-US" sz="3000">
                <a:solidFill>
                  <a:schemeClr val="tx1"/>
                </a:solidFill>
              </a:rPr>
              <a:t>–		Brad St. Pierre (A - G)</a:t>
            </a:r>
          </a:p>
          <a:p>
            <a:pPr>
              <a:buNone/>
            </a:pPr>
            <a:r>
              <a:rPr lang="en-US" sz="3000">
                <a:solidFill>
                  <a:schemeClr val="tx1"/>
                </a:solidFill>
              </a:rPr>
              <a:t>                                 		Sherrie Martens (H - O)</a:t>
            </a:r>
          </a:p>
          <a:p>
            <a:pPr>
              <a:buNone/>
            </a:pPr>
            <a:r>
              <a:rPr lang="en-US" sz="3000">
                <a:solidFill>
                  <a:schemeClr val="tx1"/>
                </a:solidFill>
              </a:rPr>
              <a:t>                          		Erica Black (P - Z)</a:t>
            </a:r>
          </a:p>
          <a:p>
            <a:pPr>
              <a:buNone/>
            </a:pPr>
            <a:r>
              <a:rPr lang="en-US" sz="3000">
                <a:solidFill>
                  <a:schemeClr val="tx1"/>
                </a:solidFill>
              </a:rPr>
              <a:t>				</a:t>
            </a:r>
          </a:p>
          <a:p>
            <a:pPr marL="0" indent="0">
              <a:buNone/>
            </a:pPr>
            <a:r>
              <a:rPr lang="en-US" sz="3000" b="1">
                <a:solidFill>
                  <a:schemeClr val="tx1"/>
                </a:solidFill>
              </a:rPr>
              <a:t>Counsellors</a:t>
            </a:r>
            <a:r>
              <a:rPr lang="en-US" sz="3000">
                <a:solidFill>
                  <a:schemeClr val="tx1"/>
                </a:solidFill>
              </a:rPr>
              <a:t> –		Katherine Brach (A - G)</a:t>
            </a:r>
          </a:p>
          <a:p>
            <a:pPr>
              <a:buNone/>
            </a:pPr>
            <a:r>
              <a:rPr lang="en-US" sz="3000">
                <a:solidFill>
                  <a:schemeClr val="tx1"/>
                </a:solidFill>
              </a:rPr>
              <a:t>                         		</a:t>
            </a:r>
            <a:r>
              <a:rPr lang="en-US" sz="3000">
                <a:solidFill>
                  <a:schemeClr val="tx1"/>
                </a:solidFill>
                <a:ea typeface="+mn-lt"/>
                <a:cs typeface="+mn-lt"/>
              </a:rPr>
              <a:t>Stephanie Morris</a:t>
            </a:r>
            <a:r>
              <a:rPr lang="en-US" sz="3000">
                <a:solidFill>
                  <a:schemeClr val="tx1"/>
                </a:solidFill>
              </a:rPr>
              <a:t> (H - O)</a:t>
            </a:r>
          </a:p>
          <a:p>
            <a:pPr>
              <a:buNone/>
            </a:pPr>
            <a:r>
              <a:rPr lang="en-US" sz="3000">
                <a:solidFill>
                  <a:schemeClr val="tx1"/>
                </a:solidFill>
              </a:rPr>
              <a:t>					Jocelyn Schultz (P - Z)</a:t>
            </a:r>
          </a:p>
          <a:p>
            <a:pPr>
              <a:buNone/>
            </a:pPr>
            <a:endParaRPr lang="en-US" sz="300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000" b="1">
                <a:solidFill>
                  <a:schemeClr val="tx1"/>
                </a:solidFill>
              </a:rPr>
              <a:t>Career Programs - 	</a:t>
            </a:r>
            <a:r>
              <a:rPr lang="en-US" sz="3000">
                <a:solidFill>
                  <a:schemeClr val="tx1"/>
                </a:solidFill>
              </a:rPr>
              <a:t>Dawnn Thorson (Teacher)</a:t>
            </a:r>
          </a:p>
          <a:p>
            <a:pPr>
              <a:buNone/>
            </a:pPr>
            <a:r>
              <a:rPr lang="en-US" sz="3000">
                <a:solidFill>
                  <a:schemeClr val="tx1"/>
                </a:solidFill>
              </a:rPr>
              <a:t>					Whitney Murphy (Teacher)</a:t>
            </a:r>
          </a:p>
          <a:p>
            <a:pPr>
              <a:buNone/>
            </a:pPr>
            <a:r>
              <a:rPr lang="en-US" sz="3000">
                <a:solidFill>
                  <a:schemeClr val="tx1"/>
                </a:solidFill>
              </a:rPr>
              <a:t>					Kelley </a:t>
            </a:r>
            <a:r>
              <a:rPr lang="en-US" sz="3000" err="1">
                <a:solidFill>
                  <a:schemeClr val="tx1"/>
                </a:solidFill>
              </a:rPr>
              <a:t>Giorgianni</a:t>
            </a:r>
            <a:r>
              <a:rPr lang="en-US" sz="3000">
                <a:solidFill>
                  <a:schemeClr val="tx1"/>
                </a:solidFill>
              </a:rPr>
              <a:t> </a:t>
            </a:r>
            <a:br>
              <a:rPr lang="en-US" sz="3000">
                <a:solidFill>
                  <a:schemeClr val="tx1"/>
                </a:solidFill>
              </a:rPr>
            </a:br>
            <a:r>
              <a:rPr lang="en-US" sz="3000">
                <a:solidFill>
                  <a:schemeClr val="tx1"/>
                </a:solidFill>
              </a:rPr>
              <a:t>				(Work Experience </a:t>
            </a:r>
            <a:br>
              <a:rPr lang="en-US" sz="3000">
                <a:solidFill>
                  <a:schemeClr val="tx1"/>
                </a:solidFill>
              </a:rPr>
            </a:br>
            <a:r>
              <a:rPr lang="en-US" sz="3000">
                <a:solidFill>
                  <a:schemeClr val="tx1"/>
                </a:solidFill>
              </a:rPr>
              <a:t>				Program Worker)</a:t>
            </a:r>
          </a:p>
          <a:p>
            <a:pPr>
              <a:buNone/>
            </a:pPr>
            <a:endParaRPr lang="en-US" sz="300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/>
              <a:t>  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A bird in a shield&#10;&#10;AI-generated content may be incorrect.">
            <a:extLst>
              <a:ext uri="{FF2B5EF4-FFF2-40B4-BE49-F238E27FC236}">
                <a16:creationId xmlns:a16="http://schemas.microsoft.com/office/drawing/2014/main" id="{15EE8DEB-38CE-5D0E-C642-905DCC86C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080" y="4750904"/>
            <a:ext cx="1497844" cy="170570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72" y="243840"/>
            <a:ext cx="7158528" cy="135636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Course Selection Timelines</a:t>
            </a:r>
            <a:endParaRPr lang="en-GB" b="1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D08F9B-9C2B-7C20-5E20-175D30C9B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956" y="3402805"/>
            <a:ext cx="1423140" cy="1620636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806A5F-274D-4D88-9504-AA4420977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284732"/>
              </p:ext>
            </p:extLst>
          </p:nvPr>
        </p:nvGraphicFramePr>
        <p:xfrm>
          <a:off x="530298" y="1238865"/>
          <a:ext cx="7020876" cy="594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625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D87A-6910-ED1A-943A-0739D97B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99" y="430078"/>
            <a:ext cx="7406640" cy="887173"/>
          </a:xfrm>
        </p:spPr>
        <p:txBody>
          <a:bodyPr>
            <a:normAutofit fontScale="90000"/>
          </a:bodyPr>
          <a:lstStyle/>
          <a:p>
            <a:r>
              <a:rPr lang="en-CA" sz="4400" b="1">
                <a:solidFill>
                  <a:schemeClr val="tx1"/>
                </a:solidFill>
              </a:rPr>
              <a:t>Vanier Website – gpvanier.ca</a:t>
            </a:r>
            <a:br>
              <a:rPr lang="en-CA">
                <a:solidFill>
                  <a:schemeClr val="tx1"/>
                </a:solidFill>
              </a:rPr>
            </a:br>
            <a:r>
              <a:rPr lang="en-CA" sz="2000">
                <a:solidFill>
                  <a:schemeClr val="tx1"/>
                </a:solidFill>
              </a:rPr>
              <a:t>about us&gt; Parent &amp; Student Documents &gt; Course Selection</a:t>
            </a:r>
            <a:endParaRPr lang="en-CA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B67F02-6411-B117-78FC-7135FC2CC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64" y="1486549"/>
            <a:ext cx="8156533" cy="493398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7BB752-4EA0-648D-81A7-37F220980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963" y="4969193"/>
            <a:ext cx="1423140" cy="162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3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4B0D28-6D28-6F59-11AF-554D0CBB4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6" y="117823"/>
            <a:ext cx="9099068" cy="6622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8F053-48F2-A3FB-31E9-44B3A6D28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788" y="5025127"/>
            <a:ext cx="1423140" cy="162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9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04EF71FA-4CB2-105D-8DE9-76ADBE30B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114" y="533149"/>
            <a:ext cx="5669771" cy="5791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953136-314C-6EF0-F1B8-CBF37D82B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885" y="4867812"/>
            <a:ext cx="1423140" cy="162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11275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4492" y="0"/>
            <a:ext cx="5245435" cy="135636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Grade 9 Program: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ED2EC-8429-5FFC-D70C-5CDA255A5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489" y="4816807"/>
            <a:ext cx="1372213" cy="1562642"/>
          </a:xfrm>
          <a:prstGeom prst="rect">
            <a:avLst/>
          </a:prstGeom>
        </p:spPr>
      </p:pic>
      <p:graphicFrame>
        <p:nvGraphicFramePr>
          <p:cNvPr id="11269" name="Rectangle 3">
            <a:extLst>
              <a:ext uri="{FF2B5EF4-FFF2-40B4-BE49-F238E27FC236}">
                <a16:creationId xmlns:a16="http://schemas.microsoft.com/office/drawing/2014/main" id="{7894BF15-FB50-4EC0-A3A6-2B42556536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850199"/>
              </p:ext>
            </p:extLst>
          </p:nvPr>
        </p:nvGraphicFramePr>
        <p:xfrm>
          <a:off x="530298" y="1091381"/>
          <a:ext cx="6711192" cy="5522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34929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53" y="294968"/>
            <a:ext cx="7406640" cy="135636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2">
                    <a:lumMod val="10000"/>
                  </a:schemeClr>
                </a:solidFill>
              </a:rPr>
              <a:t>2025 Graduation Program</a:t>
            </a:r>
            <a:endParaRPr lang="en-GB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323" y="1557773"/>
            <a:ext cx="8287882" cy="4189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 Students Grade 10 – 12 courses count for graduation</a:t>
            </a:r>
          </a:p>
          <a:p>
            <a:r>
              <a:rPr lang="en-US" sz="2800">
                <a:solidFill>
                  <a:schemeClr val="tx1"/>
                </a:solidFill>
              </a:rPr>
              <a:t> 80 credits required to graduate including 52 credits from required courses, Careers 10 &amp; 11, Career Life Connections 12 / Capstone and an Indigenous Focused Course (English First Peoples 11)</a:t>
            </a:r>
          </a:p>
          <a:p>
            <a:r>
              <a:rPr lang="en-US" sz="2800">
                <a:solidFill>
                  <a:schemeClr val="tx1"/>
                </a:solidFill>
              </a:rPr>
              <a:t> Semester courses = 4 credits</a:t>
            </a:r>
          </a:p>
          <a:p>
            <a:r>
              <a:rPr lang="en-US" sz="2800">
                <a:solidFill>
                  <a:schemeClr val="tx1"/>
                </a:solidFill>
              </a:rPr>
              <a:t> Term courses = 2 credits</a:t>
            </a:r>
          </a:p>
          <a:p>
            <a:r>
              <a:rPr lang="en-US" sz="2800">
                <a:solidFill>
                  <a:schemeClr val="tx1"/>
                </a:solidFill>
              </a:rPr>
              <a:t> Two graduation assessments are also required: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Numeracy (10) Literacy Assessment (10 &amp; 12)</a:t>
            </a:r>
          </a:p>
          <a:p>
            <a:pPr marL="34290" indent="0">
              <a:buNone/>
            </a:pPr>
            <a:endParaRPr lang="en-US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5FF6C-F0E2-728F-B6B0-9CF32252F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464" y="4965486"/>
            <a:ext cx="1372213" cy="156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1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56" y="873457"/>
            <a:ext cx="2454782" cy="522254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Grade 10 Required Courses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294" y="190500"/>
            <a:ext cx="5696950" cy="6477000"/>
          </a:xfrm>
        </p:spPr>
        <p:txBody>
          <a:bodyPr anchor="ctr">
            <a:no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 Science 10</a:t>
            </a:r>
          </a:p>
          <a:p>
            <a:r>
              <a:rPr lang="en-US" sz="2800" b="1">
                <a:solidFill>
                  <a:schemeClr val="tx1"/>
                </a:solidFill>
              </a:rPr>
              <a:t> Social Studies 10 </a:t>
            </a:r>
          </a:p>
          <a:p>
            <a:r>
              <a:rPr lang="en-US" sz="2800" b="1">
                <a:solidFill>
                  <a:schemeClr val="tx1"/>
                </a:solidFill>
              </a:rPr>
              <a:t> Career Life Education 10</a:t>
            </a:r>
          </a:p>
          <a:p>
            <a:r>
              <a:rPr lang="en-US" sz="2800" b="1">
                <a:solidFill>
                  <a:schemeClr val="tx1"/>
                </a:solidFill>
              </a:rPr>
              <a:t> Foundations and Pre-calculus Mathematics 10 </a:t>
            </a:r>
            <a:r>
              <a:rPr lang="en-US" sz="2800">
                <a:solidFill>
                  <a:schemeClr val="tx1"/>
                </a:solidFill>
              </a:rPr>
              <a:t>or  </a:t>
            </a:r>
            <a:r>
              <a:rPr lang="en-US" sz="2800" b="1">
                <a:solidFill>
                  <a:schemeClr val="tx1"/>
                </a:solidFill>
              </a:rPr>
              <a:t>Workplace Mathematics 10 </a:t>
            </a:r>
          </a:p>
          <a:p>
            <a:r>
              <a:rPr lang="en-US" sz="2800">
                <a:solidFill>
                  <a:schemeClr val="tx1"/>
                </a:solidFill>
              </a:rPr>
              <a:t> An </a:t>
            </a:r>
            <a:r>
              <a:rPr lang="en-US" sz="2800" b="1">
                <a:solidFill>
                  <a:schemeClr val="tx1"/>
                </a:solidFill>
              </a:rPr>
              <a:t>English Language Arts Course </a:t>
            </a:r>
            <a:r>
              <a:rPr lang="en-US" sz="2800">
                <a:solidFill>
                  <a:schemeClr val="tx1"/>
                </a:solidFill>
              </a:rPr>
              <a:t>(Literary Studies/Composition, New Media/Spoken Language or English 10 First Peoples)</a:t>
            </a:r>
          </a:p>
          <a:p>
            <a:r>
              <a:rPr lang="en-US" sz="2800" b="1">
                <a:solidFill>
                  <a:schemeClr val="tx1"/>
                </a:solidFill>
              </a:rPr>
              <a:t> Physical Health Education 10 </a:t>
            </a:r>
          </a:p>
          <a:p>
            <a:r>
              <a:rPr lang="en-US" sz="2800" b="1">
                <a:solidFill>
                  <a:schemeClr val="tx1"/>
                </a:solidFill>
              </a:rPr>
              <a:t> A Fine Arts or Applied Skills Course </a:t>
            </a:r>
            <a:br>
              <a:rPr lang="en-US" sz="2800" b="1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(4 credits in total)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BD95C-0D65-F08A-7466-055D31ABF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622" y="5250457"/>
            <a:ext cx="1328000" cy="1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9240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7B06D0F3EADB4284F2196E9F4054D9" ma:contentTypeVersion="13" ma:contentTypeDescription="Create a new document." ma:contentTypeScope="" ma:versionID="0c9d5f8676f78dc7322b88433751f0fe">
  <xsd:schema xmlns:xsd="http://www.w3.org/2001/XMLSchema" xmlns:xs="http://www.w3.org/2001/XMLSchema" xmlns:p="http://schemas.microsoft.com/office/2006/metadata/properties" xmlns:ns2="33809ca6-c3af-4319-a0cb-620ed8177e9f" xmlns:ns3="1c6a0fef-ce93-47b2-8301-b92f888516af" targetNamespace="http://schemas.microsoft.com/office/2006/metadata/properties" ma:root="true" ma:fieldsID="47e9a3724a731ef9116e4b95bef8aadc" ns2:_="" ns3:_="">
    <xsd:import namespace="33809ca6-c3af-4319-a0cb-620ed8177e9f"/>
    <xsd:import namespace="1c6a0fef-ce93-47b2-8301-b92f888516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09ca6-c3af-4319-a0cb-620ed8177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c52fc4d-4418-4fb9-b09f-0e23acd48a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a0fef-ce93-47b2-8301-b92f888516a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809ca6-c3af-4319-a0cb-620ed8177e9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4178D6-4D07-486C-9429-30BF9F85D777}">
  <ds:schemaRefs>
    <ds:schemaRef ds:uri="1c6a0fef-ce93-47b2-8301-b92f888516af"/>
    <ds:schemaRef ds:uri="33809ca6-c3af-4319-a0cb-620ed8177e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E33CD70-0BF7-460D-BD6A-71953B34E0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EF22D4-55D8-4CFE-BDE5-8FAFDE49EC5C}">
  <ds:schemaRefs>
    <ds:schemaRef ds:uri="1c6a0fef-ce93-47b2-8301-b92f888516af"/>
    <ds:schemaRef ds:uri="33809ca6-c3af-4319-a0cb-620ed8177e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Basis</vt:lpstr>
      <vt:lpstr>Office Theme</vt:lpstr>
      <vt:lpstr>PowerPoint Presentation</vt:lpstr>
      <vt:lpstr>Introductions  </vt:lpstr>
      <vt:lpstr>Course Selection Timelines</vt:lpstr>
      <vt:lpstr>Vanier Website – gpvanier.ca about us&gt; Parent &amp; Student Documents &gt; Course Selection</vt:lpstr>
      <vt:lpstr>PowerPoint Presentation</vt:lpstr>
      <vt:lpstr>PowerPoint Presentation</vt:lpstr>
      <vt:lpstr>Grade 9 Program:</vt:lpstr>
      <vt:lpstr>2025 Graduation Program</vt:lpstr>
      <vt:lpstr>Grade 10 Required Courses</vt:lpstr>
      <vt:lpstr>Grade 11 Required Courses</vt:lpstr>
      <vt:lpstr>Grade 12 Required Courses</vt:lpstr>
      <vt:lpstr>PowerPoint Presentation</vt:lpstr>
      <vt:lpstr>PowerPoint Presentation</vt:lpstr>
      <vt:lpstr>Mathematics</vt:lpstr>
      <vt:lpstr>Education Planner BC</vt:lpstr>
      <vt:lpstr>Outside the timetable Opportunities (for Credit)</vt:lpstr>
      <vt:lpstr>Breakout Rooms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 Georges P. Vanier Secondary School</dc:title>
  <dc:creator>Wayne Kuhnert</dc:creator>
  <cp:revision>1</cp:revision>
  <dcterms:created xsi:type="dcterms:W3CDTF">2019-02-25T01:38:01Z</dcterms:created>
  <dcterms:modified xsi:type="dcterms:W3CDTF">2026-02-12T20:06:02Z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0x0101001F7B06D0F3EADB4284F2196E9F4054D9</vt:lpwstr>
  </property>
  <property fmtid="{D5CDD505-2E9C-101B-9397-08002B2CF9AE}" pid="3" name="Order">
    <vt:r8>1475800</vt:r8>
  </property>
  <property fmtid="{D5CDD505-2E9C-101B-9397-08002B2CF9AE}" pid="4" name="MediaServiceImageTags">
    <vt:lpwstr/>
  </property>
</Properties>
</file>