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Animal furs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Importance of animals to aboriginal people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600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 silver fox</a:t>
            </a:r>
            <a:endParaRPr lang="en-CA" dirty="0"/>
          </a:p>
        </p:txBody>
      </p:sp>
      <p:pic>
        <p:nvPicPr>
          <p:cNvPr id="1026" name="Picture 2" descr="Image result for wild silver fox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10" y="2170671"/>
            <a:ext cx="377396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ld silver fox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71" y="1084172"/>
            <a:ext cx="6096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9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muskrat</a:t>
            </a:r>
            <a:endParaRPr lang="en-CA" dirty="0"/>
          </a:p>
        </p:txBody>
      </p:sp>
      <p:pic>
        <p:nvPicPr>
          <p:cNvPr id="2050" name="Picture 2" descr="Muskrat grazes on spring grass in Israel's Hula Valley : Stock 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5" y="2056107"/>
            <a:ext cx="4776057" cy="31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uskra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1" y="804519"/>
            <a:ext cx="5071471" cy="50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1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weasel</a:t>
            </a:r>
            <a:endParaRPr lang="en-CA" dirty="0"/>
          </a:p>
        </p:txBody>
      </p:sp>
      <p:pic>
        <p:nvPicPr>
          <p:cNvPr id="3074" name="Picture 2" descr="Image result for weas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0" y="2119156"/>
            <a:ext cx="5176064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3" y="1509087"/>
            <a:ext cx="4931580" cy="49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0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 otter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098" name="Picture 2" descr="Image result for sea o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5" y="1943906"/>
            <a:ext cx="7213776" cy="36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a o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30" y="1161820"/>
            <a:ext cx="3708087" cy="24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1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Beaver </a:t>
            </a:r>
            <a:endParaRPr lang="en-CA" dirty="0"/>
          </a:p>
        </p:txBody>
      </p:sp>
      <p:pic>
        <p:nvPicPr>
          <p:cNvPr id="5122" name="Picture 2" descr="Image result for bea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4" y="2273703"/>
            <a:ext cx="3435284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ea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05" y="1329136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0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 mink</a:t>
            </a:r>
            <a:endParaRPr lang="en-CA" dirty="0"/>
          </a:p>
        </p:txBody>
      </p:sp>
      <p:pic>
        <p:nvPicPr>
          <p:cNvPr id="6146" name="Picture 2" descr="Image result for wild mi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8" y="2076054"/>
            <a:ext cx="4572000" cy="34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61" y="2681418"/>
            <a:ext cx="66675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1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Which fur is your favourite?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Turn and Talk to a partner</a:t>
            </a:r>
          </a:p>
          <a:p>
            <a:r>
              <a:rPr lang="en-CA" dirty="0" smtClean="0"/>
              <a:t>Knee to knee</a:t>
            </a:r>
          </a:p>
          <a:p>
            <a:r>
              <a:rPr lang="en-CA" dirty="0" smtClean="0"/>
              <a:t>What is your favourite fur?</a:t>
            </a:r>
          </a:p>
          <a:p>
            <a:r>
              <a:rPr lang="en-CA" dirty="0" smtClean="0"/>
              <a:t>How would you </a:t>
            </a:r>
            <a:r>
              <a:rPr lang="en-CA" smtClean="0"/>
              <a:t>use it?</a:t>
            </a:r>
            <a:endParaRPr lang="en-CA"/>
          </a:p>
        </p:txBody>
      </p:sp>
      <p:pic>
        <p:nvPicPr>
          <p:cNvPr id="1026" name="Picture 2" descr="Image result for children doing turn and talk knee to kn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" b="3395"/>
          <a:stretch/>
        </p:blipFill>
        <p:spPr bwMode="auto">
          <a:xfrm>
            <a:off x="6479103" y="1516805"/>
            <a:ext cx="4223240" cy="40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3721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A200A85B927428F0EB023C6707BE9" ma:contentTypeVersion="1" ma:contentTypeDescription="Create a new document." ma:contentTypeScope="" ma:versionID="a83ead9963fa9473ed45133670a601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4805DE-D12A-4BD3-A6C3-9B6A64D7AE42}"/>
</file>

<file path=customXml/itemProps2.xml><?xml version="1.0" encoding="utf-8"?>
<ds:datastoreItem xmlns:ds="http://schemas.openxmlformats.org/officeDocument/2006/customXml" ds:itemID="{E33385D5-EE2F-4E60-BC2D-84D1F3859DAD}"/>
</file>

<file path=customXml/itemProps3.xml><?xml version="1.0" encoding="utf-8"?>
<ds:datastoreItem xmlns:ds="http://schemas.openxmlformats.org/officeDocument/2006/customXml" ds:itemID="{BC4DDBCC-1E37-479F-8A3E-C816AA81EC5A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</TotalTime>
  <Words>45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Animal furs</vt:lpstr>
      <vt:lpstr>Wild silver fox</vt:lpstr>
      <vt:lpstr>muskrat</vt:lpstr>
      <vt:lpstr>weasel</vt:lpstr>
      <vt:lpstr>Sea otter </vt:lpstr>
      <vt:lpstr>Beaver </vt:lpstr>
      <vt:lpstr>Wild mink</vt:lpstr>
      <vt:lpstr>Which fur is your favourite?</vt:lpstr>
    </vt:vector>
  </TitlesOfParts>
  <Company>SD71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furs</dc:title>
  <dc:creator>Gail Martindale</dc:creator>
  <cp:lastModifiedBy>Gail Martindale</cp:lastModifiedBy>
  <cp:revision>3</cp:revision>
  <dcterms:created xsi:type="dcterms:W3CDTF">2018-04-20T19:15:56Z</dcterms:created>
  <dcterms:modified xsi:type="dcterms:W3CDTF">2018-04-23T20:14:09Z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0x01010054BA200A85B927428F0EB023C6707BE9</vt:lpwstr>
  </property>
</Properties>
</file>