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slides/slide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webextensions/taskpanes.xml" ContentType="application/vnd.ms-office.webextensiontaskpanes+xml"/>
  <Override PartName="/ppt/diagrams/colors1.xml" ContentType="application/vnd.openxmlformats-officedocument.drawingml.diagramColors+xml"/>
  <Override PartName="/ppt/webextensions/webextension1.xml" ContentType="application/vnd.ms-office.webextension+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quickStyle1.xml" ContentType="application/vnd.openxmlformats-officedocument.drawingml.diagramStyle+xml"/>
  <Override PartName="/ppt/diagrams/layout1.xml" ContentType="application/vnd.openxmlformats-officedocument.drawingml.diagramLayout+xml"/>
  <Override PartName="/ppt/diagrams/drawing1.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9"/>
  </p:notesMasterIdLst>
  <p:handoutMasterIdLst>
    <p:handoutMasterId r:id="rId10"/>
  </p:handoutMasterIdLst>
  <p:sldIdLst>
    <p:sldId id="256" r:id="rId2"/>
    <p:sldId id="257" r:id="rId3"/>
    <p:sldId id="263" r:id="rId4"/>
    <p:sldId id="262" r:id="rId5"/>
    <p:sldId id="258" r:id="rId6"/>
    <p:sldId id="259"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18D"/>
    <a:srgbClr val="4557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65699" autoAdjust="0"/>
  </p:normalViewPr>
  <p:slideViewPr>
    <p:cSldViewPr snapToGrid="0">
      <p:cViewPr varScale="1">
        <p:scale>
          <a:sx n="60" d="100"/>
          <a:sy n="60" d="100"/>
        </p:scale>
        <p:origin x="1158" y="66"/>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image" Target="../media/image6.jpg"/><Relationship Id="rId4" Type="http://schemas.openxmlformats.org/officeDocument/2006/relationships/image" Target="../media/image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image" Target="../media/image6.jpg"/><Relationship Id="rId4"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B3BCD8-FB62-43C4-8696-67B00BB3E11F}"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81805B39-863E-4378-AE15-8570728E8C88}">
      <dgm:prSet phldrT="[Text]"/>
      <dgm:spPr/>
      <dgm:t>
        <a:bodyPr/>
        <a:lstStyle/>
        <a:p>
          <a:r>
            <a:rPr lang="en-US" dirty="0" smtClean="0"/>
            <a:t>Catch Salmon</a:t>
          </a:r>
          <a:endParaRPr lang="en-US" dirty="0"/>
        </a:p>
      </dgm:t>
    </dgm:pt>
    <dgm:pt modelId="{184EDE5E-ED2B-4AE7-875E-E0D6664E367B}" type="parTrans" cxnId="{A2755EEF-BE3F-46EB-BE88-99912056A4E4}">
      <dgm:prSet/>
      <dgm:spPr/>
      <dgm:t>
        <a:bodyPr/>
        <a:lstStyle/>
        <a:p>
          <a:endParaRPr lang="en-US"/>
        </a:p>
      </dgm:t>
    </dgm:pt>
    <dgm:pt modelId="{25AF2841-8382-4B5D-8BE1-13E73051A442}" type="sibTrans" cxnId="{A2755EEF-BE3F-46EB-BE88-99912056A4E4}">
      <dgm:prSet/>
      <dgm:spPr/>
      <dgm:t>
        <a:bodyPr/>
        <a:lstStyle/>
        <a:p>
          <a:endParaRPr lang="en-US"/>
        </a:p>
      </dgm:t>
    </dgm:pt>
    <dgm:pt modelId="{B101FC39-7C2D-4C2C-8FCE-5CC572FF12CD}">
      <dgm:prSet phldrT="[Text]"/>
      <dgm:spPr/>
      <dgm:t>
        <a:bodyPr/>
        <a:lstStyle/>
        <a:p>
          <a:r>
            <a:rPr lang="en-US" dirty="0" smtClean="0"/>
            <a:t>Cook Salmon</a:t>
          </a:r>
          <a:endParaRPr lang="en-US" dirty="0"/>
        </a:p>
      </dgm:t>
    </dgm:pt>
    <dgm:pt modelId="{C01FA5AE-1B46-4BCE-AF76-34C0538EC233}" type="parTrans" cxnId="{82976CA8-6B9E-4EBC-BC93-4DE3F488C7FC}">
      <dgm:prSet/>
      <dgm:spPr/>
      <dgm:t>
        <a:bodyPr/>
        <a:lstStyle/>
        <a:p>
          <a:endParaRPr lang="en-US"/>
        </a:p>
      </dgm:t>
    </dgm:pt>
    <dgm:pt modelId="{677165FA-0C43-41B4-A2AC-84BB9B17643C}" type="sibTrans" cxnId="{82976CA8-6B9E-4EBC-BC93-4DE3F488C7FC}">
      <dgm:prSet/>
      <dgm:spPr/>
      <dgm:t>
        <a:bodyPr/>
        <a:lstStyle/>
        <a:p>
          <a:endParaRPr lang="en-US"/>
        </a:p>
      </dgm:t>
    </dgm:pt>
    <dgm:pt modelId="{EEF27567-469D-4755-8EDE-D2B31881BD71}">
      <dgm:prSet phldrT="[Text]"/>
      <dgm:spPr/>
      <dgm:t>
        <a:bodyPr/>
        <a:lstStyle/>
        <a:p>
          <a:r>
            <a:rPr lang="en-US" dirty="0" smtClean="0"/>
            <a:t>Share Salmon</a:t>
          </a:r>
          <a:endParaRPr lang="en-US" dirty="0"/>
        </a:p>
      </dgm:t>
    </dgm:pt>
    <dgm:pt modelId="{F047127F-9047-438D-BD7B-23B4C9E6561D}" type="parTrans" cxnId="{2C9BC64E-55F9-4EFD-AAE5-FF2203A0CA73}">
      <dgm:prSet/>
      <dgm:spPr/>
      <dgm:t>
        <a:bodyPr/>
        <a:lstStyle/>
        <a:p>
          <a:endParaRPr lang="en-US"/>
        </a:p>
      </dgm:t>
    </dgm:pt>
    <dgm:pt modelId="{2673A111-DE8F-42EC-B692-D0649D5CA8C1}" type="sibTrans" cxnId="{2C9BC64E-55F9-4EFD-AAE5-FF2203A0CA73}">
      <dgm:prSet/>
      <dgm:spPr/>
      <dgm:t>
        <a:bodyPr/>
        <a:lstStyle/>
        <a:p>
          <a:endParaRPr lang="en-US"/>
        </a:p>
      </dgm:t>
    </dgm:pt>
    <dgm:pt modelId="{834189F1-EDB1-43A5-8328-95AE56067FF8}">
      <dgm:prSet phldrT="[Text]"/>
      <dgm:spPr/>
      <dgm:t>
        <a:bodyPr/>
        <a:lstStyle/>
        <a:p>
          <a:r>
            <a:rPr lang="en-US" dirty="0" smtClean="0"/>
            <a:t>Return Bones</a:t>
          </a:r>
          <a:endParaRPr lang="en-US" dirty="0"/>
        </a:p>
      </dgm:t>
    </dgm:pt>
    <dgm:pt modelId="{580F197E-39AD-4297-811C-53D7B0651684}" type="parTrans" cxnId="{F93A8E65-6BFB-4308-9879-E69BEC104036}">
      <dgm:prSet/>
      <dgm:spPr/>
      <dgm:t>
        <a:bodyPr/>
        <a:lstStyle/>
        <a:p>
          <a:endParaRPr lang="en-US"/>
        </a:p>
      </dgm:t>
    </dgm:pt>
    <dgm:pt modelId="{68D7F7DE-D0DE-418D-863D-B45163E33141}" type="sibTrans" cxnId="{F93A8E65-6BFB-4308-9879-E69BEC104036}">
      <dgm:prSet/>
      <dgm:spPr/>
      <dgm:t>
        <a:bodyPr/>
        <a:lstStyle/>
        <a:p>
          <a:endParaRPr lang="en-US"/>
        </a:p>
      </dgm:t>
    </dgm:pt>
    <dgm:pt modelId="{C1DD2D93-221A-4690-98B0-E9C84D927B4C}" type="pres">
      <dgm:prSet presAssocID="{15B3BCD8-FB62-43C4-8696-67B00BB3E11F}" presName="Name0" presStyleCnt="0">
        <dgm:presLayoutVars>
          <dgm:dir/>
          <dgm:resizeHandles val="exact"/>
        </dgm:presLayoutVars>
      </dgm:prSet>
      <dgm:spPr/>
      <dgm:t>
        <a:bodyPr/>
        <a:lstStyle/>
        <a:p>
          <a:endParaRPr lang="en-US"/>
        </a:p>
      </dgm:t>
    </dgm:pt>
    <dgm:pt modelId="{739063E6-B65E-4414-94F2-90CF967EF2C0}" type="pres">
      <dgm:prSet presAssocID="{81805B39-863E-4378-AE15-8570728E8C88}" presName="composite" presStyleCnt="0"/>
      <dgm:spPr/>
    </dgm:pt>
    <dgm:pt modelId="{45E84C12-016B-46F5-80D2-42209639A3E2}" type="pres">
      <dgm:prSet presAssocID="{81805B39-863E-4378-AE15-8570728E8C88}" presName="imagSh" presStyleLbl="b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dgm:spPr>
    </dgm:pt>
    <dgm:pt modelId="{FBD10459-37EF-4779-9965-7D4D438C365C}" type="pres">
      <dgm:prSet presAssocID="{81805B39-863E-4378-AE15-8570728E8C88}" presName="txNode" presStyleLbl="node1" presStyleIdx="0" presStyleCnt="4" custLinFactNeighborX="7038" custLinFactNeighborY="17596">
        <dgm:presLayoutVars>
          <dgm:bulletEnabled val="1"/>
        </dgm:presLayoutVars>
      </dgm:prSet>
      <dgm:spPr/>
      <dgm:t>
        <a:bodyPr/>
        <a:lstStyle/>
        <a:p>
          <a:endParaRPr lang="en-US"/>
        </a:p>
      </dgm:t>
    </dgm:pt>
    <dgm:pt modelId="{4E5FB4E6-585E-4F7A-B2C7-862FE87EF9B6}" type="pres">
      <dgm:prSet presAssocID="{25AF2841-8382-4B5D-8BE1-13E73051A442}" presName="sibTrans" presStyleLbl="sibTrans2D1" presStyleIdx="0" presStyleCnt="3"/>
      <dgm:spPr/>
      <dgm:t>
        <a:bodyPr/>
        <a:lstStyle/>
        <a:p>
          <a:endParaRPr lang="en-US"/>
        </a:p>
      </dgm:t>
    </dgm:pt>
    <dgm:pt modelId="{5DAA602B-D605-467A-8119-E65C323A0278}" type="pres">
      <dgm:prSet presAssocID="{25AF2841-8382-4B5D-8BE1-13E73051A442}" presName="connTx" presStyleLbl="sibTrans2D1" presStyleIdx="0" presStyleCnt="3"/>
      <dgm:spPr/>
      <dgm:t>
        <a:bodyPr/>
        <a:lstStyle/>
        <a:p>
          <a:endParaRPr lang="en-US"/>
        </a:p>
      </dgm:t>
    </dgm:pt>
    <dgm:pt modelId="{24C22692-5966-44A8-B2B2-1498B10F3E23}" type="pres">
      <dgm:prSet presAssocID="{B101FC39-7C2D-4C2C-8FCE-5CC572FF12CD}" presName="composite" presStyleCnt="0"/>
      <dgm:spPr/>
    </dgm:pt>
    <dgm:pt modelId="{6C00D9C3-ABDF-4A13-A557-BD30455C96CB}" type="pres">
      <dgm:prSet presAssocID="{B101FC39-7C2D-4C2C-8FCE-5CC572FF12CD}" presName="imagSh" presStyleLbl="bgImgPlace1" presStyleIdx="1" presStyleCnt="4"/>
      <dgm:spPr>
        <a:blipFill>
          <a:blip xmlns:r="http://schemas.openxmlformats.org/officeDocument/2006/relationships" r:embed="rId2"/>
          <a:srcRect/>
          <a:stretch>
            <a:fillRect l="-25000" r="-25000"/>
          </a:stretch>
        </a:blipFill>
      </dgm:spPr>
      <dgm:t>
        <a:bodyPr/>
        <a:lstStyle/>
        <a:p>
          <a:endParaRPr lang="en-US"/>
        </a:p>
      </dgm:t>
    </dgm:pt>
    <dgm:pt modelId="{ECF9F98F-6BA5-4883-BAD0-7C5E162E2DE6}" type="pres">
      <dgm:prSet presAssocID="{B101FC39-7C2D-4C2C-8FCE-5CC572FF12CD}" presName="txNode" presStyleLbl="node1" presStyleIdx="1" presStyleCnt="4" custLinFactNeighborX="7038" custLinFactNeighborY="17596">
        <dgm:presLayoutVars>
          <dgm:bulletEnabled val="1"/>
        </dgm:presLayoutVars>
      </dgm:prSet>
      <dgm:spPr/>
      <dgm:t>
        <a:bodyPr/>
        <a:lstStyle/>
        <a:p>
          <a:endParaRPr lang="en-US"/>
        </a:p>
      </dgm:t>
    </dgm:pt>
    <dgm:pt modelId="{CCA3FFCA-568A-4B6B-9B4F-D40A0472BFCF}" type="pres">
      <dgm:prSet presAssocID="{677165FA-0C43-41B4-A2AC-84BB9B17643C}" presName="sibTrans" presStyleLbl="sibTrans2D1" presStyleIdx="1" presStyleCnt="3"/>
      <dgm:spPr/>
      <dgm:t>
        <a:bodyPr/>
        <a:lstStyle/>
        <a:p>
          <a:endParaRPr lang="en-US"/>
        </a:p>
      </dgm:t>
    </dgm:pt>
    <dgm:pt modelId="{BE1F14FC-3AF3-43A0-BE80-5D13F3ACDF8E}" type="pres">
      <dgm:prSet presAssocID="{677165FA-0C43-41B4-A2AC-84BB9B17643C}" presName="connTx" presStyleLbl="sibTrans2D1" presStyleIdx="1" presStyleCnt="3"/>
      <dgm:spPr/>
      <dgm:t>
        <a:bodyPr/>
        <a:lstStyle/>
        <a:p>
          <a:endParaRPr lang="en-US"/>
        </a:p>
      </dgm:t>
    </dgm:pt>
    <dgm:pt modelId="{C4E32BF0-19D5-4F6B-92A8-64F969341021}" type="pres">
      <dgm:prSet presAssocID="{EEF27567-469D-4755-8EDE-D2B31881BD71}" presName="composite" presStyleCnt="0"/>
      <dgm:spPr/>
    </dgm:pt>
    <dgm:pt modelId="{0B729A87-0079-4567-9468-6139108C8A5D}" type="pres">
      <dgm:prSet presAssocID="{EEF27567-469D-4755-8EDE-D2B31881BD71}" presName="imagSh" presStyleLbl="b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24000" b="-24000"/>
          </a:stretch>
        </a:blipFill>
      </dgm:spPr>
    </dgm:pt>
    <dgm:pt modelId="{7B0699E3-8663-4D9D-942A-2ED5C7CDA203}" type="pres">
      <dgm:prSet presAssocID="{EEF27567-469D-4755-8EDE-D2B31881BD71}" presName="txNode" presStyleLbl="node1" presStyleIdx="2" presStyleCnt="4" custLinFactNeighborX="7038" custLinFactNeighborY="17596">
        <dgm:presLayoutVars>
          <dgm:bulletEnabled val="1"/>
        </dgm:presLayoutVars>
      </dgm:prSet>
      <dgm:spPr/>
      <dgm:t>
        <a:bodyPr/>
        <a:lstStyle/>
        <a:p>
          <a:endParaRPr lang="en-US"/>
        </a:p>
      </dgm:t>
    </dgm:pt>
    <dgm:pt modelId="{A8051DFC-AE85-4649-8F4F-1A447B013E44}" type="pres">
      <dgm:prSet presAssocID="{2673A111-DE8F-42EC-B692-D0649D5CA8C1}" presName="sibTrans" presStyleLbl="sibTrans2D1" presStyleIdx="2" presStyleCnt="3"/>
      <dgm:spPr/>
      <dgm:t>
        <a:bodyPr/>
        <a:lstStyle/>
        <a:p>
          <a:endParaRPr lang="en-US"/>
        </a:p>
      </dgm:t>
    </dgm:pt>
    <dgm:pt modelId="{D175AA80-14AB-436B-A792-BBFD343E46F8}" type="pres">
      <dgm:prSet presAssocID="{2673A111-DE8F-42EC-B692-D0649D5CA8C1}" presName="connTx" presStyleLbl="sibTrans2D1" presStyleIdx="2" presStyleCnt="3"/>
      <dgm:spPr/>
      <dgm:t>
        <a:bodyPr/>
        <a:lstStyle/>
        <a:p>
          <a:endParaRPr lang="en-US"/>
        </a:p>
      </dgm:t>
    </dgm:pt>
    <dgm:pt modelId="{51ADA61B-3FB8-46A6-B179-F609276AAD0E}" type="pres">
      <dgm:prSet presAssocID="{834189F1-EDB1-43A5-8328-95AE56067FF8}" presName="composite" presStyleCnt="0"/>
      <dgm:spPr/>
    </dgm:pt>
    <dgm:pt modelId="{847FB634-AEBF-4B06-817E-FAE3B7F7AFE9}" type="pres">
      <dgm:prSet presAssocID="{834189F1-EDB1-43A5-8328-95AE56067FF8}" presName="imagSh" presStyleLbl="b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2000" r="-22000"/>
          </a:stretch>
        </a:blipFill>
      </dgm:spPr>
    </dgm:pt>
    <dgm:pt modelId="{9FB9D18E-8657-4CAB-9FCF-D321FD059BB5}" type="pres">
      <dgm:prSet presAssocID="{834189F1-EDB1-43A5-8328-95AE56067FF8}" presName="txNode" presStyleLbl="node1" presStyleIdx="3" presStyleCnt="4" custLinFactNeighborX="3596" custLinFactNeighborY="17596">
        <dgm:presLayoutVars>
          <dgm:bulletEnabled val="1"/>
        </dgm:presLayoutVars>
      </dgm:prSet>
      <dgm:spPr/>
      <dgm:t>
        <a:bodyPr/>
        <a:lstStyle/>
        <a:p>
          <a:endParaRPr lang="en-US"/>
        </a:p>
      </dgm:t>
    </dgm:pt>
  </dgm:ptLst>
  <dgm:cxnLst>
    <dgm:cxn modelId="{AB72C6EF-52F6-4D66-B4CC-B9DFA8F1E5FC}" type="presOf" srcId="{B101FC39-7C2D-4C2C-8FCE-5CC572FF12CD}" destId="{ECF9F98F-6BA5-4883-BAD0-7C5E162E2DE6}" srcOrd="0" destOrd="0" presId="urn:microsoft.com/office/officeart/2005/8/layout/hProcess10"/>
    <dgm:cxn modelId="{9F40D54B-1931-49E2-AFB2-5638C0552A92}" type="presOf" srcId="{834189F1-EDB1-43A5-8328-95AE56067FF8}" destId="{9FB9D18E-8657-4CAB-9FCF-D321FD059BB5}" srcOrd="0" destOrd="0" presId="urn:microsoft.com/office/officeart/2005/8/layout/hProcess10"/>
    <dgm:cxn modelId="{D5D9B68E-70A0-4F22-AF17-8277BADFDE5F}" type="presOf" srcId="{2673A111-DE8F-42EC-B692-D0649D5CA8C1}" destId="{A8051DFC-AE85-4649-8F4F-1A447B013E44}" srcOrd="0" destOrd="0" presId="urn:microsoft.com/office/officeart/2005/8/layout/hProcess10"/>
    <dgm:cxn modelId="{165676AB-994B-4983-ACAE-419524B519A3}" type="presOf" srcId="{677165FA-0C43-41B4-A2AC-84BB9B17643C}" destId="{BE1F14FC-3AF3-43A0-BE80-5D13F3ACDF8E}" srcOrd="1" destOrd="0" presId="urn:microsoft.com/office/officeart/2005/8/layout/hProcess10"/>
    <dgm:cxn modelId="{F4C906BE-972C-4048-A816-58A8E67982F8}" type="presOf" srcId="{81805B39-863E-4378-AE15-8570728E8C88}" destId="{FBD10459-37EF-4779-9965-7D4D438C365C}" srcOrd="0" destOrd="0" presId="urn:microsoft.com/office/officeart/2005/8/layout/hProcess10"/>
    <dgm:cxn modelId="{39EB624B-7EEC-45B7-8416-F3142491F932}" type="presOf" srcId="{15B3BCD8-FB62-43C4-8696-67B00BB3E11F}" destId="{C1DD2D93-221A-4690-98B0-E9C84D927B4C}" srcOrd="0" destOrd="0" presId="urn:microsoft.com/office/officeart/2005/8/layout/hProcess10"/>
    <dgm:cxn modelId="{55A01DA1-B83D-4152-B14B-92ADC0EDFADE}" type="presOf" srcId="{2673A111-DE8F-42EC-B692-D0649D5CA8C1}" destId="{D175AA80-14AB-436B-A792-BBFD343E46F8}" srcOrd="1" destOrd="0" presId="urn:microsoft.com/office/officeart/2005/8/layout/hProcess10"/>
    <dgm:cxn modelId="{664BF173-228D-45A8-B878-522F6CE02007}" type="presOf" srcId="{EEF27567-469D-4755-8EDE-D2B31881BD71}" destId="{7B0699E3-8663-4D9D-942A-2ED5C7CDA203}" srcOrd="0" destOrd="0" presId="urn:microsoft.com/office/officeart/2005/8/layout/hProcess10"/>
    <dgm:cxn modelId="{82976CA8-6B9E-4EBC-BC93-4DE3F488C7FC}" srcId="{15B3BCD8-FB62-43C4-8696-67B00BB3E11F}" destId="{B101FC39-7C2D-4C2C-8FCE-5CC572FF12CD}" srcOrd="1" destOrd="0" parTransId="{C01FA5AE-1B46-4BCE-AF76-34C0538EC233}" sibTransId="{677165FA-0C43-41B4-A2AC-84BB9B17643C}"/>
    <dgm:cxn modelId="{356063E4-4D01-4775-8797-5A26E7A35651}" type="presOf" srcId="{25AF2841-8382-4B5D-8BE1-13E73051A442}" destId="{5DAA602B-D605-467A-8119-E65C323A0278}" srcOrd="1" destOrd="0" presId="urn:microsoft.com/office/officeart/2005/8/layout/hProcess10"/>
    <dgm:cxn modelId="{F93A8E65-6BFB-4308-9879-E69BEC104036}" srcId="{15B3BCD8-FB62-43C4-8696-67B00BB3E11F}" destId="{834189F1-EDB1-43A5-8328-95AE56067FF8}" srcOrd="3" destOrd="0" parTransId="{580F197E-39AD-4297-811C-53D7B0651684}" sibTransId="{68D7F7DE-D0DE-418D-863D-B45163E33141}"/>
    <dgm:cxn modelId="{0B3F5D65-DD1D-4C7A-B50D-D880AABEBFA5}" type="presOf" srcId="{25AF2841-8382-4B5D-8BE1-13E73051A442}" destId="{4E5FB4E6-585E-4F7A-B2C7-862FE87EF9B6}" srcOrd="0" destOrd="0" presId="urn:microsoft.com/office/officeart/2005/8/layout/hProcess10"/>
    <dgm:cxn modelId="{6F97CED8-B842-486E-9B70-47FD33FF9EDA}" type="presOf" srcId="{677165FA-0C43-41B4-A2AC-84BB9B17643C}" destId="{CCA3FFCA-568A-4B6B-9B4F-D40A0472BFCF}" srcOrd="0" destOrd="0" presId="urn:microsoft.com/office/officeart/2005/8/layout/hProcess10"/>
    <dgm:cxn modelId="{2C9BC64E-55F9-4EFD-AAE5-FF2203A0CA73}" srcId="{15B3BCD8-FB62-43C4-8696-67B00BB3E11F}" destId="{EEF27567-469D-4755-8EDE-D2B31881BD71}" srcOrd="2" destOrd="0" parTransId="{F047127F-9047-438D-BD7B-23B4C9E6561D}" sibTransId="{2673A111-DE8F-42EC-B692-D0649D5CA8C1}"/>
    <dgm:cxn modelId="{A2755EEF-BE3F-46EB-BE88-99912056A4E4}" srcId="{15B3BCD8-FB62-43C4-8696-67B00BB3E11F}" destId="{81805B39-863E-4378-AE15-8570728E8C88}" srcOrd="0" destOrd="0" parTransId="{184EDE5E-ED2B-4AE7-875E-E0D6664E367B}" sibTransId="{25AF2841-8382-4B5D-8BE1-13E73051A442}"/>
    <dgm:cxn modelId="{008463FF-8FD8-4243-9A6A-B36323E3CD11}" type="presParOf" srcId="{C1DD2D93-221A-4690-98B0-E9C84D927B4C}" destId="{739063E6-B65E-4414-94F2-90CF967EF2C0}" srcOrd="0" destOrd="0" presId="urn:microsoft.com/office/officeart/2005/8/layout/hProcess10"/>
    <dgm:cxn modelId="{72157DB2-05A5-4F3D-8C5E-01C862A8D88D}" type="presParOf" srcId="{739063E6-B65E-4414-94F2-90CF967EF2C0}" destId="{45E84C12-016B-46F5-80D2-42209639A3E2}" srcOrd="0" destOrd="0" presId="urn:microsoft.com/office/officeart/2005/8/layout/hProcess10"/>
    <dgm:cxn modelId="{D7E522F6-7646-4AA8-8498-719E17E1FA73}" type="presParOf" srcId="{739063E6-B65E-4414-94F2-90CF967EF2C0}" destId="{FBD10459-37EF-4779-9965-7D4D438C365C}" srcOrd="1" destOrd="0" presId="urn:microsoft.com/office/officeart/2005/8/layout/hProcess10"/>
    <dgm:cxn modelId="{62398629-5F4F-49BD-8971-10F848E015DA}" type="presParOf" srcId="{C1DD2D93-221A-4690-98B0-E9C84D927B4C}" destId="{4E5FB4E6-585E-4F7A-B2C7-862FE87EF9B6}" srcOrd="1" destOrd="0" presId="urn:microsoft.com/office/officeart/2005/8/layout/hProcess10"/>
    <dgm:cxn modelId="{FA8B4537-CE16-44D9-BEE9-2EB3A905604D}" type="presParOf" srcId="{4E5FB4E6-585E-4F7A-B2C7-862FE87EF9B6}" destId="{5DAA602B-D605-467A-8119-E65C323A0278}" srcOrd="0" destOrd="0" presId="urn:microsoft.com/office/officeart/2005/8/layout/hProcess10"/>
    <dgm:cxn modelId="{E531A26B-9DDA-44F5-9BBB-CA3CDEFB3D18}" type="presParOf" srcId="{C1DD2D93-221A-4690-98B0-E9C84D927B4C}" destId="{24C22692-5966-44A8-B2B2-1498B10F3E23}" srcOrd="2" destOrd="0" presId="urn:microsoft.com/office/officeart/2005/8/layout/hProcess10"/>
    <dgm:cxn modelId="{F0342B2E-5A5D-4187-A172-F0F8568C4E93}" type="presParOf" srcId="{24C22692-5966-44A8-B2B2-1498B10F3E23}" destId="{6C00D9C3-ABDF-4A13-A557-BD30455C96CB}" srcOrd="0" destOrd="0" presId="urn:microsoft.com/office/officeart/2005/8/layout/hProcess10"/>
    <dgm:cxn modelId="{551B578D-2380-4C49-8158-BBA34C893C78}" type="presParOf" srcId="{24C22692-5966-44A8-B2B2-1498B10F3E23}" destId="{ECF9F98F-6BA5-4883-BAD0-7C5E162E2DE6}" srcOrd="1" destOrd="0" presId="urn:microsoft.com/office/officeart/2005/8/layout/hProcess10"/>
    <dgm:cxn modelId="{E1E9A7B8-062B-4A51-9C84-0A3A5556FC79}" type="presParOf" srcId="{C1DD2D93-221A-4690-98B0-E9C84D927B4C}" destId="{CCA3FFCA-568A-4B6B-9B4F-D40A0472BFCF}" srcOrd="3" destOrd="0" presId="urn:microsoft.com/office/officeart/2005/8/layout/hProcess10"/>
    <dgm:cxn modelId="{DC37CD45-55E1-4BDE-BBE3-8585C2CA6AC6}" type="presParOf" srcId="{CCA3FFCA-568A-4B6B-9B4F-D40A0472BFCF}" destId="{BE1F14FC-3AF3-43A0-BE80-5D13F3ACDF8E}" srcOrd="0" destOrd="0" presId="urn:microsoft.com/office/officeart/2005/8/layout/hProcess10"/>
    <dgm:cxn modelId="{646ABDA1-7CC6-4976-963D-0FF7B65ED2DF}" type="presParOf" srcId="{C1DD2D93-221A-4690-98B0-E9C84D927B4C}" destId="{C4E32BF0-19D5-4F6B-92A8-64F969341021}" srcOrd="4" destOrd="0" presId="urn:microsoft.com/office/officeart/2005/8/layout/hProcess10"/>
    <dgm:cxn modelId="{7B2F4E3B-6B0C-49F6-ADAA-34355084A393}" type="presParOf" srcId="{C4E32BF0-19D5-4F6B-92A8-64F969341021}" destId="{0B729A87-0079-4567-9468-6139108C8A5D}" srcOrd="0" destOrd="0" presId="urn:microsoft.com/office/officeart/2005/8/layout/hProcess10"/>
    <dgm:cxn modelId="{A16B22D5-6732-4AFE-92F7-C7B7B383D77B}" type="presParOf" srcId="{C4E32BF0-19D5-4F6B-92A8-64F969341021}" destId="{7B0699E3-8663-4D9D-942A-2ED5C7CDA203}" srcOrd="1" destOrd="0" presId="urn:microsoft.com/office/officeart/2005/8/layout/hProcess10"/>
    <dgm:cxn modelId="{E5F4D4D2-A15D-4859-9640-44C6A6097B63}" type="presParOf" srcId="{C1DD2D93-221A-4690-98B0-E9C84D927B4C}" destId="{A8051DFC-AE85-4649-8F4F-1A447B013E44}" srcOrd="5" destOrd="0" presId="urn:microsoft.com/office/officeart/2005/8/layout/hProcess10"/>
    <dgm:cxn modelId="{6D67936F-2660-4493-B9A4-2A07DD4024EB}" type="presParOf" srcId="{A8051DFC-AE85-4649-8F4F-1A447B013E44}" destId="{D175AA80-14AB-436B-A792-BBFD343E46F8}" srcOrd="0" destOrd="0" presId="urn:microsoft.com/office/officeart/2005/8/layout/hProcess10"/>
    <dgm:cxn modelId="{F68836A3-BEB4-4DFB-BBFA-38D3C4E8DBAF}" type="presParOf" srcId="{C1DD2D93-221A-4690-98B0-E9C84D927B4C}" destId="{51ADA61B-3FB8-46A6-B179-F609276AAD0E}" srcOrd="6" destOrd="0" presId="urn:microsoft.com/office/officeart/2005/8/layout/hProcess10"/>
    <dgm:cxn modelId="{828ED2E4-631C-4BB5-88B1-99B2D3B6D01D}" type="presParOf" srcId="{51ADA61B-3FB8-46A6-B179-F609276AAD0E}" destId="{847FB634-AEBF-4B06-817E-FAE3B7F7AFE9}" srcOrd="0" destOrd="0" presId="urn:microsoft.com/office/officeart/2005/8/layout/hProcess10"/>
    <dgm:cxn modelId="{E95D6CEE-D041-4F8E-B9AE-2B60E4C9DCA7}" type="presParOf" srcId="{51ADA61B-3FB8-46A6-B179-F609276AAD0E}" destId="{9FB9D18E-8657-4CAB-9FCF-D321FD059BB5}"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84C12-016B-46F5-80D2-42209639A3E2}">
      <dsp:nvSpPr>
        <dsp:cNvPr id="0" name=""/>
        <dsp:cNvSpPr/>
      </dsp:nvSpPr>
      <dsp:spPr>
        <a:xfrm>
          <a:off x="1509" y="1762023"/>
          <a:ext cx="1965480" cy="196548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D10459-37EF-4779-9965-7D4D438C365C}">
      <dsp:nvSpPr>
        <dsp:cNvPr id="0" name=""/>
        <dsp:cNvSpPr/>
      </dsp:nvSpPr>
      <dsp:spPr>
        <a:xfrm>
          <a:off x="459801" y="3287157"/>
          <a:ext cx="1965480" cy="19654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Catch Salmon</a:t>
          </a:r>
          <a:endParaRPr lang="en-US" sz="3600" kern="1200" dirty="0"/>
        </a:p>
      </dsp:txBody>
      <dsp:txXfrm>
        <a:off x="517368" y="3344724"/>
        <a:ext cx="1850346" cy="1850346"/>
      </dsp:txXfrm>
    </dsp:sp>
    <dsp:sp modelId="{4E5FB4E6-585E-4F7A-B2C7-862FE87EF9B6}">
      <dsp:nvSpPr>
        <dsp:cNvPr id="0" name=""/>
        <dsp:cNvSpPr/>
      </dsp:nvSpPr>
      <dsp:spPr>
        <a:xfrm>
          <a:off x="2345584" y="2508624"/>
          <a:ext cx="378594" cy="4722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2345584" y="2603079"/>
        <a:ext cx="265016" cy="283367"/>
      </dsp:txXfrm>
    </dsp:sp>
    <dsp:sp modelId="{6C00D9C3-ABDF-4A13-A557-BD30455C96CB}">
      <dsp:nvSpPr>
        <dsp:cNvPr id="0" name=""/>
        <dsp:cNvSpPr/>
      </dsp:nvSpPr>
      <dsp:spPr>
        <a:xfrm>
          <a:off x="3048689" y="1762023"/>
          <a:ext cx="1965480" cy="1965480"/>
        </a:xfrm>
        <a:prstGeom prst="roundRect">
          <a:avLst>
            <a:gd name="adj" fmla="val 10000"/>
          </a:avLst>
        </a:prstGeom>
        <a:blipFill>
          <a:blip xmlns:r="http://schemas.openxmlformats.org/officeDocument/2006/relationships" r:embed="rId2"/>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F9F98F-6BA5-4883-BAD0-7C5E162E2DE6}">
      <dsp:nvSpPr>
        <dsp:cNvPr id="0" name=""/>
        <dsp:cNvSpPr/>
      </dsp:nvSpPr>
      <dsp:spPr>
        <a:xfrm>
          <a:off x="3506981" y="3287157"/>
          <a:ext cx="1965480" cy="19654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Cook Salmon</a:t>
          </a:r>
          <a:endParaRPr lang="en-US" sz="3600" kern="1200" dirty="0"/>
        </a:p>
      </dsp:txBody>
      <dsp:txXfrm>
        <a:off x="3564548" y="3344724"/>
        <a:ext cx="1850346" cy="1850346"/>
      </dsp:txXfrm>
    </dsp:sp>
    <dsp:sp modelId="{CCA3FFCA-568A-4B6B-9B4F-D40A0472BFCF}">
      <dsp:nvSpPr>
        <dsp:cNvPr id="0" name=""/>
        <dsp:cNvSpPr/>
      </dsp:nvSpPr>
      <dsp:spPr>
        <a:xfrm>
          <a:off x="5392764" y="2508624"/>
          <a:ext cx="378594" cy="4722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5392764" y="2603079"/>
        <a:ext cx="265016" cy="283367"/>
      </dsp:txXfrm>
    </dsp:sp>
    <dsp:sp modelId="{0B729A87-0079-4567-9468-6139108C8A5D}">
      <dsp:nvSpPr>
        <dsp:cNvPr id="0" name=""/>
        <dsp:cNvSpPr/>
      </dsp:nvSpPr>
      <dsp:spPr>
        <a:xfrm>
          <a:off x="6095868" y="1762023"/>
          <a:ext cx="1965480" cy="196548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4000" b="-2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0699E3-8663-4D9D-942A-2ED5C7CDA203}">
      <dsp:nvSpPr>
        <dsp:cNvPr id="0" name=""/>
        <dsp:cNvSpPr/>
      </dsp:nvSpPr>
      <dsp:spPr>
        <a:xfrm>
          <a:off x="6554161" y="3287157"/>
          <a:ext cx="1965480" cy="19654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Share Salmon</a:t>
          </a:r>
          <a:endParaRPr lang="en-US" sz="3600" kern="1200" dirty="0"/>
        </a:p>
      </dsp:txBody>
      <dsp:txXfrm>
        <a:off x="6611728" y="3344724"/>
        <a:ext cx="1850346" cy="1850346"/>
      </dsp:txXfrm>
    </dsp:sp>
    <dsp:sp modelId="{A8051DFC-AE85-4649-8F4F-1A447B013E44}">
      <dsp:nvSpPr>
        <dsp:cNvPr id="0" name=""/>
        <dsp:cNvSpPr/>
      </dsp:nvSpPr>
      <dsp:spPr>
        <a:xfrm>
          <a:off x="8439943" y="2508624"/>
          <a:ext cx="378594" cy="4722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8439943" y="2603079"/>
        <a:ext cx="265016" cy="283367"/>
      </dsp:txXfrm>
    </dsp:sp>
    <dsp:sp modelId="{847FB634-AEBF-4B06-817E-FAE3B7F7AFE9}">
      <dsp:nvSpPr>
        <dsp:cNvPr id="0" name=""/>
        <dsp:cNvSpPr/>
      </dsp:nvSpPr>
      <dsp:spPr>
        <a:xfrm>
          <a:off x="9143048" y="1762023"/>
          <a:ext cx="1965480" cy="1965480"/>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2000" r="-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B9D18E-8657-4CAB-9FCF-D321FD059BB5}">
      <dsp:nvSpPr>
        <dsp:cNvPr id="0" name=""/>
        <dsp:cNvSpPr/>
      </dsp:nvSpPr>
      <dsp:spPr>
        <a:xfrm>
          <a:off x="9464519" y="3287157"/>
          <a:ext cx="1965480" cy="19654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Return Bones</a:t>
          </a:r>
          <a:endParaRPr lang="en-US" sz="3600" kern="1200" dirty="0"/>
        </a:p>
      </dsp:txBody>
      <dsp:txXfrm>
        <a:off x="9522086" y="3344724"/>
        <a:ext cx="1850346" cy="185034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71268B-8AC2-4239-8FAF-7C144C210720}" type="datetimeFigureOut">
              <a:rPr lang="en-US"/>
              <a:t>5/25/2018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2BA2C8-71FC-43D0-BD87-0547616971FA}" type="slidenum">
              <a:rPr/>
              <a:t>‹#›</a:t>
            </a:fld>
            <a:endParaRPr/>
          </a:p>
        </p:txBody>
      </p:sp>
    </p:spTree>
    <p:extLst>
      <p:ext uri="{BB962C8B-B14F-4D97-AF65-F5344CB8AC3E}">
        <p14:creationId xmlns:p14="http://schemas.microsoft.com/office/powerpoint/2010/main" val="372921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D8362-6D63-40AC-BAA9-90C3AE6D5875}" type="datetimeFigureOut">
              <a:rPr lang="en-US"/>
              <a:t>5/25/2018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39446-6953-447E-A4E3-E7CFBF870046}" type="slidenum">
              <a:rPr/>
              <a:t>‹#›</a:t>
            </a:fld>
            <a:endParaRPr/>
          </a:p>
        </p:txBody>
      </p:sp>
    </p:spTree>
    <p:extLst>
      <p:ext uri="{BB962C8B-B14F-4D97-AF65-F5344CB8AC3E}">
        <p14:creationId xmlns:p14="http://schemas.microsoft.com/office/powerpoint/2010/main" val="142392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Photo:</a:t>
            </a:r>
            <a:r>
              <a:rPr lang="en-CA" baseline="0" dirty="0" smtClean="0"/>
              <a:t> NW Treaty Tribes https://flic.kr/p/83TVDt </a:t>
            </a:r>
            <a:endParaRPr lang="en-CA" dirty="0"/>
          </a:p>
        </p:txBody>
      </p:sp>
      <p:sp>
        <p:nvSpPr>
          <p:cNvPr id="4" name="Slide Number Placeholder 3"/>
          <p:cNvSpPr>
            <a:spLocks noGrp="1"/>
          </p:cNvSpPr>
          <p:nvPr>
            <p:ph type="sldNum" sz="quarter" idx="10"/>
          </p:nvPr>
        </p:nvSpPr>
        <p:spPr/>
        <p:txBody>
          <a:bodyPr/>
          <a:lstStyle/>
          <a:p>
            <a:fld id="{C6539446-6953-447E-A4E3-E7CFBF870046}" type="slidenum">
              <a:rPr lang="en-CA" smtClean="0"/>
              <a:t>2</a:t>
            </a:fld>
            <a:endParaRPr lang="en-CA"/>
          </a:p>
        </p:txBody>
      </p:sp>
    </p:spTree>
    <p:extLst>
      <p:ext uri="{BB962C8B-B14F-4D97-AF65-F5344CB8AC3E}">
        <p14:creationId xmlns:p14="http://schemas.microsoft.com/office/powerpoint/2010/main" val="1445237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Photo:</a:t>
            </a:r>
            <a:r>
              <a:rPr lang="en-CA" baseline="0" dirty="0" smtClean="0"/>
              <a:t> NW Treaty Tribes https://flic.kr/p/83WoTu </a:t>
            </a:r>
            <a:endParaRPr lang="en-CA" dirty="0"/>
          </a:p>
        </p:txBody>
      </p:sp>
      <p:sp>
        <p:nvSpPr>
          <p:cNvPr id="4" name="Slide Number Placeholder 3"/>
          <p:cNvSpPr>
            <a:spLocks noGrp="1"/>
          </p:cNvSpPr>
          <p:nvPr>
            <p:ph type="sldNum" sz="quarter" idx="10"/>
          </p:nvPr>
        </p:nvSpPr>
        <p:spPr/>
        <p:txBody>
          <a:bodyPr/>
          <a:lstStyle/>
          <a:p>
            <a:fld id="{C6539446-6953-447E-A4E3-E7CFBF870046}" type="slidenum">
              <a:rPr lang="en-CA" smtClean="0"/>
              <a:t>3</a:t>
            </a:fld>
            <a:endParaRPr lang="en-CA"/>
          </a:p>
        </p:txBody>
      </p:sp>
    </p:spTree>
    <p:extLst>
      <p:ext uri="{BB962C8B-B14F-4D97-AF65-F5344CB8AC3E}">
        <p14:creationId xmlns:p14="http://schemas.microsoft.com/office/powerpoint/2010/main" val="3325591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Photo:</a:t>
            </a:r>
            <a:r>
              <a:rPr lang="en-CA" baseline="0" dirty="0" smtClean="0"/>
              <a:t> NW Treaty Tribes https://flic.kr/p/83TVGX </a:t>
            </a:r>
            <a:endParaRPr lang="en-CA" dirty="0"/>
          </a:p>
        </p:txBody>
      </p:sp>
      <p:sp>
        <p:nvSpPr>
          <p:cNvPr id="4" name="Slide Number Placeholder 3"/>
          <p:cNvSpPr>
            <a:spLocks noGrp="1"/>
          </p:cNvSpPr>
          <p:nvPr>
            <p:ph type="sldNum" sz="quarter" idx="10"/>
          </p:nvPr>
        </p:nvSpPr>
        <p:spPr/>
        <p:txBody>
          <a:bodyPr/>
          <a:lstStyle/>
          <a:p>
            <a:fld id="{C6539446-6953-447E-A4E3-E7CFBF870046}" type="slidenum">
              <a:rPr lang="en-CA" smtClean="0"/>
              <a:t>4</a:t>
            </a:fld>
            <a:endParaRPr lang="en-CA"/>
          </a:p>
        </p:txBody>
      </p:sp>
    </p:spTree>
    <p:extLst>
      <p:ext uri="{BB962C8B-B14F-4D97-AF65-F5344CB8AC3E}">
        <p14:creationId xmlns:p14="http://schemas.microsoft.com/office/powerpoint/2010/main" val="3944600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Images: https://www.flickr.com/photos/nwifc </a:t>
            </a:r>
          </a:p>
          <a:p>
            <a:endParaRPr lang="en-CA" dirty="0" smtClean="0"/>
          </a:p>
          <a:p>
            <a:r>
              <a:rPr lang="en-CA" dirty="0" smtClean="0"/>
              <a:t>“</a:t>
            </a:r>
            <a:r>
              <a:rPr lang="en-CA" sz="1200" b="0" i="0" kern="1200" dirty="0" smtClean="0">
                <a:solidFill>
                  <a:schemeClr val="tx1"/>
                </a:solidFill>
                <a:effectLst/>
                <a:latin typeface="+mn-lt"/>
                <a:ea typeface="+mn-ea"/>
                <a:cs typeface="+mn-cs"/>
              </a:rPr>
              <a:t>Historically, first-salmon ceremonies differed from tribe to tribe, but all had some things in common. The salmon chief of the tribe would select a fisher to catch the first salmon. This was an honor, and before entering the river the fisher would undergo a blessing or a purification. Once a fish was caught, it would be brought to shore and carefully prepared, cooked and distributed to the people in a manner unique to the location and tribe. The head of the fish would be kept pointed upriver to show the salmon’s spirit the way home. The bones would be carefully cleaned and returned to the river, where it was believed the salmon would reconstitute itself and continue its journey. Throughout, there was an underlying theme of respect for the salmon as a gift, and the hope that by properly respecting the fish the salmon king would continue his benevolence through the coming months of salmon returns and again the following year.” https://www.nwcouncil.org/history/FirstSalmonCeremony </a:t>
            </a:r>
            <a:endParaRPr lang="en-CA" dirty="0"/>
          </a:p>
        </p:txBody>
      </p:sp>
      <p:sp>
        <p:nvSpPr>
          <p:cNvPr id="4" name="Slide Number Placeholder 3"/>
          <p:cNvSpPr>
            <a:spLocks noGrp="1"/>
          </p:cNvSpPr>
          <p:nvPr>
            <p:ph type="sldNum" sz="quarter" idx="10"/>
          </p:nvPr>
        </p:nvSpPr>
        <p:spPr/>
        <p:txBody>
          <a:bodyPr/>
          <a:lstStyle/>
          <a:p>
            <a:fld id="{C6539446-6953-447E-A4E3-E7CFBF870046}" type="slidenum">
              <a:rPr lang="en-CA" smtClean="0"/>
              <a:t>5</a:t>
            </a:fld>
            <a:endParaRPr lang="en-CA"/>
          </a:p>
        </p:txBody>
      </p:sp>
    </p:spTree>
    <p:extLst>
      <p:ext uri="{BB962C8B-B14F-4D97-AF65-F5344CB8AC3E}">
        <p14:creationId xmlns:p14="http://schemas.microsoft.com/office/powerpoint/2010/main" val="246149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539446-6953-447E-A4E3-E7CFBF870046}" type="slidenum">
              <a:rPr lang="en-CA" smtClean="0"/>
              <a:t>6</a:t>
            </a:fld>
            <a:endParaRPr lang="en-CA"/>
          </a:p>
        </p:txBody>
      </p:sp>
    </p:spTree>
    <p:extLst>
      <p:ext uri="{BB962C8B-B14F-4D97-AF65-F5344CB8AC3E}">
        <p14:creationId xmlns:p14="http://schemas.microsoft.com/office/powerpoint/2010/main" val="2743172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water3"/>
          <p:cNvSpPr/>
          <p:nvPr/>
        </p:nvSpPr>
        <p:spPr bwMode="gray">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sky"/>
          <p:cNvSpPr/>
          <p:nvPr/>
        </p:nvSpPr>
        <p:spPr bwMode="white">
          <a:xfrm>
            <a:off x="2552" y="0"/>
            <a:ext cx="1218895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water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bwMode="ltGray">
          <a:xfrm>
            <a:off x="-1425" y="5497897"/>
            <a:ext cx="12188952" cy="463209"/>
          </a:xfrm>
          <a:prstGeom prst="rect">
            <a:avLst/>
          </a:prstGeom>
          <a:noFill/>
          <a:ln>
            <a:noFill/>
          </a:ln>
        </p:spPr>
      </p:pic>
      <p:pic>
        <p:nvPicPr>
          <p:cNvPr id="7" name="water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221111"/>
            <a:ext cx="12188952" cy="268288"/>
          </a:xfrm>
          <a:prstGeom prst="rect">
            <a:avLst/>
          </a:prstGeom>
          <a:noFill/>
          <a:ln>
            <a:noFill/>
          </a:ln>
        </p:spPr>
      </p:pic>
      <p:sp>
        <p:nvSpPr>
          <p:cNvPr id="8" name="Rectangle 7"/>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305872" y="1309047"/>
            <a:ext cx="9602789" cy="26670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305872" y="4038600"/>
            <a:ext cx="9601200" cy="990600"/>
          </a:xfrm>
        </p:spPr>
        <p:txBody>
          <a:bodyPr>
            <a:normAutofit/>
          </a:bodyPr>
          <a:lstStyle>
            <a:lvl1pPr marL="0" indent="0" algn="ctr">
              <a:spcBef>
                <a:spcPts val="0"/>
              </a:spcBef>
              <a:buNone/>
              <a:defRPr sz="1800" cap="all" baseline="0">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5F4E5243-F52A-4D37-9694-EB26C6C31910}" type="datetime1">
              <a:rPr lang="en-US"/>
              <a:t>5/25/2018</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4403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4403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A77B6E1-634A-48DC-9E8B-D894023267EF}" type="datetime1">
              <a:rPr lang="en-US"/>
              <a:t>5/25/2018</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7B2D3E9E-A95C-48F2-B4BF-A71542E0BE9A}" type="datetime1">
              <a:rPr lang="en-US"/>
              <a:t>5/25/2018</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2" name="Title 1"/>
          <p:cNvSpPr>
            <a:spLocks noGrp="1"/>
          </p:cNvSpPr>
          <p:nvPr>
            <p:ph type="title"/>
          </p:nvPr>
        </p:nvSpPr>
        <p:spPr>
          <a:xfrm>
            <a:off x="1293813" y="1309047"/>
            <a:ext cx="9601252" cy="2667000"/>
          </a:xfrm>
        </p:spPr>
        <p:txBody>
          <a:bodyPr anchor="b">
            <a:normAutofit/>
          </a:bodyPr>
          <a:lstStyle>
            <a:lvl1pPr algn="ctr">
              <a:defRPr sz="6000" b="0"/>
            </a:lvl1pPr>
          </a:lstStyle>
          <a:p>
            <a:r>
              <a:rPr lang="en-US" smtClean="0"/>
              <a:t>Click to edit Master title style</a:t>
            </a:r>
            <a:endParaRPr/>
          </a:p>
        </p:txBody>
      </p:sp>
      <p:sp>
        <p:nvSpPr>
          <p:cNvPr id="3" name="Text Placeholder 2"/>
          <p:cNvSpPr>
            <a:spLocks noGrp="1"/>
          </p:cNvSpPr>
          <p:nvPr>
            <p:ph type="body" idx="1"/>
          </p:nvPr>
        </p:nvSpPr>
        <p:spPr>
          <a:xfrm>
            <a:off x="1293813" y="4038600"/>
            <a:ext cx="96012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A50F84E2-2D7A-43CF-AC90-352A289A783A}" type="datetime1">
              <a:rPr lang="en-US"/>
              <a:t>5/25/2018</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Content Placeholder 3"/>
          <p:cNvSpPr>
            <a:spLocks noGrp="1"/>
          </p:cNvSpPr>
          <p:nvPr>
            <p:ph sz="half" idx="2"/>
          </p:nvPr>
        </p:nvSpPr>
        <p:spPr>
          <a:xfrm>
            <a:off x="627888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134112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F12952B5-7A2F-4CC8-B7CE-9234E21C2837}" type="datetime1">
              <a:rPr lang="en-US"/>
              <a:t>5/25/2018</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4112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7888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CE1DA07A-9201-4B4B-BAF2-015AFA30F520}" type="datetime1">
              <a:rPr lang="en-US"/>
              <a:t>5/25/2018</a:t>
            </a:fld>
            <a:endParaRPr/>
          </a:p>
        </p:txBody>
      </p:sp>
      <p:sp>
        <p:nvSpPr>
          <p:cNvPr id="9" name="Slide Number Placeholder 8"/>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73D7E00A-486F-4252-8B1D-E32645521F49}" type="datetime1">
              <a:rPr lang="en-US"/>
              <a:t>5/25/2018</a:t>
            </a:fld>
            <a:endParaRPr/>
          </a:p>
        </p:txBody>
      </p:sp>
      <p:sp>
        <p:nvSpPr>
          <p:cNvPr id="5" name="Slide Number Placeholder 4"/>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8DDF5F92-E675-4B36-9A60-69A962A68675}" type="datetime1">
              <a:rPr lang="en-US"/>
              <a:t>5/25/2018</a:t>
            </a:fld>
            <a:endParaRPr/>
          </a:p>
        </p:txBody>
      </p:sp>
      <p:sp>
        <p:nvSpPr>
          <p:cNvPr id="4" name="Slide Number Placeholder 3"/>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200" b="0"/>
            </a:lvl1pPr>
          </a:lstStyle>
          <a:p>
            <a:r>
              <a:rPr lang="en-US" smtClean="0"/>
              <a:t>Click to edit Master title style</a:t>
            </a:r>
            <a:endParaRPr/>
          </a:p>
        </p:txBody>
      </p:sp>
      <p:sp>
        <p:nvSpPr>
          <p:cNvPr id="3" name="Content Placeholder 2"/>
          <p:cNvSpPr>
            <a:spLocks noGrp="1"/>
          </p:cNvSpPr>
          <p:nvPr>
            <p:ph idx="1"/>
          </p:nvPr>
        </p:nvSpPr>
        <p:spPr>
          <a:xfrm>
            <a:off x="760413" y="685800"/>
            <a:ext cx="68580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AF6E2C9B-5FA2-460D-9BE7-B0812FC2A6FF}" type="datetime1">
              <a:rPr lang="en-US"/>
              <a:t>5/25/2018</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4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760413" y="685800"/>
            <a:ext cx="68580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1D374940-A916-4C8B-9648-02A2D3898F9E}" type="datetime1">
              <a:rPr lang="en-US"/>
              <a:t>5/25/2018</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8" name="water3"/>
          <p:cNvSpPr/>
          <p:nvPr/>
        </p:nvSpPr>
        <p:spPr bwMode="gray">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water2"/>
          <p:cNvPicPr>
            <a:picLocks noChangeAspect="1"/>
          </p:cNvPicPr>
          <p:nvPr/>
        </p:nvPicPr>
        <p:blipFill rotWithShape="1">
          <a:blip r:embed="rId13" cstate="print">
            <a:extLst>
              <a:ext uri="{28A0092B-C50C-407E-A947-70E740481C1C}">
                <a14:useLocalDpi xmlns:a14="http://schemas.microsoft.com/office/drawing/2010/main" val="0"/>
              </a:ext>
            </a:extLst>
          </a:blip>
          <a:srcRect l="2674" r="9901"/>
          <a:stretch/>
        </p:blipFill>
        <p:spPr bwMode="white">
          <a:xfrm>
            <a:off x="-1425" y="6256181"/>
            <a:ext cx="12188952" cy="463209"/>
          </a:xfrm>
          <a:prstGeom prst="rect">
            <a:avLst/>
          </a:prstGeom>
          <a:noFill/>
          <a:ln>
            <a:noFill/>
          </a:ln>
        </p:spPr>
      </p:pic>
      <p:pic>
        <p:nvPicPr>
          <p:cNvPr id="10" name="water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979395"/>
            <a:ext cx="12188952" cy="268288"/>
          </a:xfrm>
          <a:prstGeom prst="rect">
            <a:avLst/>
          </a:prstGeom>
          <a:noFill/>
          <a:ln>
            <a:noFill/>
          </a:ln>
        </p:spPr>
      </p:pic>
      <p:sp>
        <p:nvSpPr>
          <p:cNvPr id="2" name="Title Placeholder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1100" cap="all" baseline="0">
                <a:solidFill>
                  <a:schemeClr val="tx1"/>
                </a:solidFill>
              </a:defRPr>
            </a:lvl1pPr>
          </a:lstStyle>
          <a:p>
            <a:fld id="{5586B75A-687E-405C-8A0B-8D00578BA2C3}" type="datetime1">
              <a:rPr lang="en-US" smtClean="0"/>
              <a:pPr/>
              <a:t>5/25/2018</a:t>
            </a:fld>
            <a:endParaRPr lang="en-US"/>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cap="all" baseline="0">
                <a:solidFill>
                  <a:schemeClr val="tx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z2LaL337kPs" TargetMode="External"/><Relationship Id="rId4" Type="http://schemas.openxmlformats.org/officeDocument/2006/relationships/hyperlink" Target="https://www.youtube.com/watch?v=z2LaL337kP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First Salmon Ceremony</a:t>
            </a:r>
            <a:endParaRPr lang="en-US" dirty="0"/>
          </a:p>
        </p:txBody>
      </p:sp>
      <p:sp>
        <p:nvSpPr>
          <p:cNvPr id="3" name="Subtitle 2"/>
          <p:cNvSpPr>
            <a:spLocks noGrp="1"/>
          </p:cNvSpPr>
          <p:nvPr>
            <p:ph type="subTitle" idx="1"/>
          </p:nvPr>
        </p:nvSpPr>
        <p:spPr/>
        <p:txBody>
          <a:bodyPr/>
          <a:lstStyle/>
          <a:p>
            <a:r>
              <a:rPr lang="en-US" dirty="0" smtClean="0"/>
              <a:t>Presentation by Shannon Campbell</a:t>
            </a:r>
          </a:p>
          <a:p>
            <a:r>
              <a:rPr lang="en-US" dirty="0" smtClean="0"/>
              <a:t>Aboriginal Support Worker</a:t>
            </a:r>
            <a:endParaRPr lang="en-US" dirty="0"/>
          </a:p>
        </p:txBody>
      </p:sp>
    </p:spTree>
    <p:extLst>
      <p:ext uri="{BB962C8B-B14F-4D97-AF65-F5344CB8AC3E}">
        <p14:creationId xmlns:p14="http://schemas.microsoft.com/office/powerpoint/2010/main" val="150390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4914" y="566056"/>
            <a:ext cx="10907486" cy="787255"/>
          </a:xfrm>
          <a:solidFill>
            <a:schemeClr val="accent2">
              <a:lumMod val="75000"/>
            </a:schemeClr>
          </a:solidFill>
          <a:effectLst>
            <a:outerShdw blurRad="50800" dist="38100" dir="2700000" algn="tl" rotWithShape="0">
              <a:prstClr val="black">
                <a:alpha val="40000"/>
              </a:prstClr>
            </a:outerShdw>
            <a:softEdge rad="38100"/>
          </a:effectLst>
        </p:spPr>
        <p:txBody>
          <a:bodyPr/>
          <a:lstStyle/>
          <a:p>
            <a:r>
              <a:rPr lang="en-US" dirty="0" smtClean="0">
                <a:solidFill>
                  <a:schemeClr val="bg1"/>
                </a:solidFill>
              </a:rPr>
              <a:t>What do you notice? What do you wonder?</a:t>
            </a:r>
            <a:endParaRPr lang="en-US" dirty="0">
              <a:solidFill>
                <a:schemeClr val="bg1"/>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75431" y="1765901"/>
            <a:ext cx="6706452" cy="4463982"/>
          </a:xfrm>
        </p:spPr>
      </p:pic>
    </p:spTree>
    <p:extLst>
      <p:ext uri="{BB962C8B-B14F-4D97-AF65-F5344CB8AC3E}">
        <p14:creationId xmlns:p14="http://schemas.microsoft.com/office/powerpoint/2010/main" val="332745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4914" y="566056"/>
            <a:ext cx="10907486" cy="787255"/>
          </a:xfrm>
          <a:solidFill>
            <a:schemeClr val="accent2">
              <a:lumMod val="75000"/>
            </a:schemeClr>
          </a:solidFill>
          <a:effectLst>
            <a:outerShdw blurRad="50800" dist="38100" dir="2700000" algn="tl" rotWithShape="0">
              <a:prstClr val="black">
                <a:alpha val="40000"/>
              </a:prstClr>
            </a:outerShdw>
            <a:softEdge rad="38100"/>
          </a:effectLst>
        </p:spPr>
        <p:txBody>
          <a:bodyPr/>
          <a:lstStyle/>
          <a:p>
            <a:r>
              <a:rPr lang="en-US" dirty="0" smtClean="0">
                <a:solidFill>
                  <a:schemeClr val="bg1"/>
                </a:solidFill>
              </a:rPr>
              <a:t>What do you notice? What do you wonder?</a:t>
            </a:r>
            <a:endParaRPr lang="en-US" dirty="0">
              <a:solidFill>
                <a:schemeClr val="bg1"/>
              </a:solidFill>
            </a:endParaRPr>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t="3508" b="33179"/>
          <a:stretch/>
        </p:blipFill>
        <p:spPr>
          <a:xfrm>
            <a:off x="3760568" y="1686910"/>
            <a:ext cx="4736178" cy="4442325"/>
          </a:xfrm>
        </p:spPr>
      </p:pic>
    </p:spTree>
    <p:extLst>
      <p:ext uri="{BB962C8B-B14F-4D97-AF65-F5344CB8AC3E}">
        <p14:creationId xmlns:p14="http://schemas.microsoft.com/office/powerpoint/2010/main" val="162460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4914" y="566056"/>
            <a:ext cx="10907486" cy="787255"/>
          </a:xfrm>
          <a:solidFill>
            <a:schemeClr val="accent2">
              <a:lumMod val="75000"/>
            </a:schemeClr>
          </a:solidFill>
          <a:effectLst>
            <a:outerShdw blurRad="50800" dist="38100" dir="2700000" algn="tl" rotWithShape="0">
              <a:prstClr val="black">
                <a:alpha val="40000"/>
              </a:prstClr>
            </a:outerShdw>
            <a:softEdge rad="38100"/>
          </a:effectLst>
        </p:spPr>
        <p:txBody>
          <a:bodyPr/>
          <a:lstStyle/>
          <a:p>
            <a:r>
              <a:rPr lang="en-US" dirty="0" smtClean="0">
                <a:solidFill>
                  <a:schemeClr val="bg1"/>
                </a:solidFill>
              </a:rPr>
              <a:t>What do you notice? What do you wonder?</a:t>
            </a:r>
            <a:endParaRPr lang="en-US" dirty="0">
              <a:solidFill>
                <a:schemeClr val="bg1"/>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75431" y="1682070"/>
            <a:ext cx="6706452" cy="4631644"/>
          </a:xfrm>
        </p:spPr>
      </p:pic>
    </p:spTree>
    <p:extLst>
      <p:ext uri="{BB962C8B-B14F-4D97-AF65-F5344CB8AC3E}">
        <p14:creationId xmlns:p14="http://schemas.microsoft.com/office/powerpoint/2010/main" val="404716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4914" y="566056"/>
            <a:ext cx="10907486" cy="787255"/>
          </a:xfrm>
          <a:solidFill>
            <a:schemeClr val="accent2">
              <a:lumMod val="75000"/>
            </a:schemeClr>
          </a:solidFill>
          <a:effectLst>
            <a:outerShdw blurRad="50800" dist="38100" dir="2700000" algn="tl" rotWithShape="0">
              <a:prstClr val="black">
                <a:alpha val="40000"/>
              </a:prstClr>
            </a:outerShdw>
            <a:softEdge rad="38100"/>
          </a:effectLst>
        </p:spPr>
        <p:txBody>
          <a:bodyPr/>
          <a:lstStyle/>
          <a:p>
            <a:r>
              <a:rPr lang="en-US" dirty="0" smtClean="0">
                <a:solidFill>
                  <a:schemeClr val="bg1"/>
                </a:solidFill>
              </a:rPr>
              <a:t>The First Salmon Ceremony</a:t>
            </a:r>
            <a:endParaRPr lang="en-US" dirty="0">
              <a:solidFill>
                <a:schemeClr val="bg1"/>
              </a:solidFill>
            </a:endParaRPr>
          </a:p>
        </p:txBody>
      </p:sp>
      <p:graphicFrame>
        <p:nvGraphicFramePr>
          <p:cNvPr id="7" name="Diagram 6"/>
          <p:cNvGraphicFramePr/>
          <p:nvPr>
            <p:extLst>
              <p:ext uri="{D42A27DB-BD31-4B8C-83A1-F6EECF244321}">
                <p14:modId xmlns:p14="http://schemas.microsoft.com/office/powerpoint/2010/main" val="4011615639"/>
              </p:ext>
            </p:extLst>
          </p:nvPr>
        </p:nvGraphicFramePr>
        <p:xfrm>
          <a:off x="378372" y="189185"/>
          <a:ext cx="11430000" cy="6668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986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4914" y="566056"/>
            <a:ext cx="10907486" cy="787255"/>
          </a:xfrm>
          <a:solidFill>
            <a:schemeClr val="accent2">
              <a:lumMod val="75000"/>
            </a:schemeClr>
          </a:solidFill>
          <a:effectLst>
            <a:outerShdw blurRad="50800" dist="38100" dir="2700000" algn="tl" rotWithShape="0">
              <a:prstClr val="black">
                <a:alpha val="40000"/>
              </a:prstClr>
            </a:outerShdw>
            <a:softEdge rad="38100"/>
          </a:effectLst>
        </p:spPr>
        <p:txBody>
          <a:bodyPr/>
          <a:lstStyle/>
          <a:p>
            <a:r>
              <a:rPr lang="en-US" dirty="0" smtClean="0">
                <a:solidFill>
                  <a:schemeClr val="bg1"/>
                </a:solidFill>
              </a:rPr>
              <a:t>The First Salmon Ceremony</a:t>
            </a:r>
            <a:endParaRPr lang="en-US" dirty="0">
              <a:solidFill>
                <a:schemeClr val="bg1"/>
              </a:solidFill>
            </a:endParaRPr>
          </a:p>
        </p:txBody>
      </p:sp>
      <p:pic>
        <p:nvPicPr>
          <p:cNvPr id="4" name="Picture 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769" t="27745" r="2157" b="26620"/>
          <a:stretch/>
        </p:blipFill>
        <p:spPr>
          <a:xfrm>
            <a:off x="381000" y="1981200"/>
            <a:ext cx="11449050" cy="3810000"/>
          </a:xfrm>
          <a:prstGeom prst="rect">
            <a:avLst/>
          </a:prstGeom>
        </p:spPr>
      </p:pic>
      <p:pic>
        <p:nvPicPr>
          <p:cNvPr id="3"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8614" y="1011380"/>
            <a:ext cx="7607876" cy="5705907"/>
          </a:xfrm>
          <a:prstGeom prst="rect">
            <a:avLst/>
          </a:prstGeom>
        </p:spPr>
      </p:pic>
      <p:grpSp>
        <p:nvGrpSpPr>
          <p:cNvPr id="17" name="Group 16"/>
          <p:cNvGrpSpPr/>
          <p:nvPr/>
        </p:nvGrpSpPr>
        <p:grpSpPr>
          <a:xfrm>
            <a:off x="9994724" y="3271909"/>
            <a:ext cx="1290638" cy="1343025"/>
            <a:chOff x="9994724" y="3271909"/>
            <a:chExt cx="1290638" cy="1343025"/>
          </a:xfrm>
        </p:grpSpPr>
        <p:sp>
          <p:nvSpPr>
            <p:cNvPr id="5" name="Oval 2"/>
            <p:cNvSpPr>
              <a:spLocks noChangeArrowheads="1"/>
            </p:cNvSpPr>
            <p:nvPr/>
          </p:nvSpPr>
          <p:spPr bwMode="auto">
            <a:xfrm rot="5400000">
              <a:off x="9999487" y="3329059"/>
              <a:ext cx="1343025" cy="1228725"/>
            </a:xfrm>
            <a:prstGeom prst="ellipse">
              <a:avLst/>
            </a:prstGeom>
            <a:solidFill>
              <a:srgbClr val="03318D"/>
            </a:solidFill>
            <a:ln w="25400" algn="ctr">
              <a:noFill/>
              <a:round/>
              <a:headEnd/>
              <a:tailEnd/>
            </a:ln>
            <a:effectLst/>
          </p:spPr>
          <p:txBody>
            <a:bodyPr vert="horz" wrap="square" lIns="36576" tIns="36576" rIns="36576" bIns="36576" numCol="1" anchor="t" anchorCtr="0" compatLnSpc="1">
              <a:prstTxWarp prst="textNoShape">
                <a:avLst/>
              </a:prstTxWarp>
            </a:bodyPr>
            <a:lstStyle/>
            <a:p>
              <a:endParaRPr lang="en-CA"/>
            </a:p>
          </p:txBody>
        </p:sp>
        <p:sp>
          <p:nvSpPr>
            <p:cNvPr id="7" name="Oval 3"/>
            <p:cNvSpPr>
              <a:spLocks noChangeArrowheads="1"/>
            </p:cNvSpPr>
            <p:nvPr/>
          </p:nvSpPr>
          <p:spPr bwMode="auto">
            <a:xfrm rot="5400000">
              <a:off x="10016949" y="3437009"/>
              <a:ext cx="958850" cy="1003300"/>
            </a:xfrm>
            <a:prstGeom prst="ellipse">
              <a:avLst/>
            </a:prstGeom>
            <a:solidFill>
              <a:schemeClr val="tx1"/>
            </a:solidFill>
            <a:ln>
              <a:noFill/>
            </a:ln>
            <a:effectLst/>
          </p:spPr>
          <p:txBody>
            <a:bodyPr vert="horz" wrap="square" lIns="36576" tIns="36576" rIns="36576" bIns="36576" numCol="1" anchor="t" anchorCtr="0" compatLnSpc="1">
              <a:prstTxWarp prst="textNoShape">
                <a:avLst/>
              </a:prstTxWarp>
            </a:bodyPr>
            <a:lstStyle/>
            <a:p>
              <a:endParaRPr lang="en-CA"/>
            </a:p>
          </p:txBody>
        </p:sp>
      </p:grpSp>
      <p:grpSp>
        <p:nvGrpSpPr>
          <p:cNvPr id="9" name="Group 4"/>
          <p:cNvGrpSpPr>
            <a:grpSpLocks/>
          </p:cNvGrpSpPr>
          <p:nvPr/>
        </p:nvGrpSpPr>
        <p:grpSpPr bwMode="auto">
          <a:xfrm rot="5400000">
            <a:off x="1456808" y="3363467"/>
            <a:ext cx="628076" cy="522309"/>
            <a:chOff x="107429893" y="109848162"/>
            <a:chExt cx="625778" cy="649221"/>
          </a:xfrm>
          <a:solidFill>
            <a:srgbClr val="03318D"/>
          </a:solidFill>
        </p:grpSpPr>
        <p:sp>
          <p:nvSpPr>
            <p:cNvPr id="10" name="AutoShape 5"/>
            <p:cNvSpPr>
              <a:spLocks noChangeArrowheads="1"/>
            </p:cNvSpPr>
            <p:nvPr/>
          </p:nvSpPr>
          <p:spPr bwMode="auto">
            <a:xfrm rot="5400000">
              <a:off x="107564799" y="110006511"/>
              <a:ext cx="355966" cy="625778"/>
            </a:xfrm>
            <a:prstGeom prst="moon">
              <a:avLst>
                <a:gd name="adj" fmla="val 50000"/>
              </a:avLst>
            </a:prstGeom>
            <a:grp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CA"/>
            </a:p>
          </p:txBody>
        </p:sp>
        <p:sp>
          <p:nvSpPr>
            <p:cNvPr id="11" name="Freeform 6"/>
            <p:cNvSpPr>
              <a:spLocks/>
            </p:cNvSpPr>
            <p:nvPr/>
          </p:nvSpPr>
          <p:spPr bwMode="auto">
            <a:xfrm>
              <a:off x="107556020" y="109848162"/>
              <a:ext cx="381280" cy="379223"/>
            </a:xfrm>
            <a:custGeom>
              <a:avLst/>
              <a:gdLst>
                <a:gd name="T0" fmla="*/ 0 w 381280"/>
                <a:gd name="T1" fmla="*/ 379223 h 379223"/>
                <a:gd name="T2" fmla="*/ 15632 w 381280"/>
                <a:gd name="T3" fmla="*/ 347784 h 379223"/>
                <a:gd name="T4" fmla="*/ 60750 w 381280"/>
                <a:gd name="T5" fmla="*/ 293025 h 379223"/>
                <a:gd name="T6" fmla="*/ 94065 w 381280"/>
                <a:gd name="T7" fmla="*/ 249115 h 379223"/>
                <a:gd name="T8" fmla="*/ 126303 w 381280"/>
                <a:gd name="T9" fmla="*/ 181707 h 379223"/>
                <a:gd name="T10" fmla="*/ 181988 w 381280"/>
                <a:gd name="T11" fmla="*/ 0 h 379223"/>
                <a:gd name="T12" fmla="*/ 234742 w 381280"/>
                <a:gd name="T13" fmla="*/ 181707 h 379223"/>
                <a:gd name="T14" fmla="*/ 272842 w 381280"/>
                <a:gd name="T15" fmla="*/ 249115 h 379223"/>
                <a:gd name="T16" fmla="*/ 307732 w 381280"/>
                <a:gd name="T17" fmla="*/ 296795 h 379223"/>
                <a:gd name="T18" fmla="*/ 354903 w 381280"/>
                <a:gd name="T19" fmla="*/ 348761 h 379223"/>
                <a:gd name="T20" fmla="*/ 381280 w 381280"/>
                <a:gd name="T21" fmla="*/ 378069 h 379223"/>
                <a:gd name="T22" fmla="*/ 0 w 381280"/>
                <a:gd name="T23" fmla="*/ 379223 h 379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1280" h="379223">
                  <a:moveTo>
                    <a:pt x="0" y="379223"/>
                  </a:moveTo>
                  <a:lnTo>
                    <a:pt x="15632" y="347784"/>
                  </a:lnTo>
                  <a:lnTo>
                    <a:pt x="60750" y="293025"/>
                  </a:lnTo>
                  <a:lnTo>
                    <a:pt x="94065" y="249115"/>
                  </a:lnTo>
                  <a:lnTo>
                    <a:pt x="126303" y="181707"/>
                  </a:lnTo>
                  <a:lnTo>
                    <a:pt x="181988" y="0"/>
                  </a:lnTo>
                  <a:lnTo>
                    <a:pt x="234742" y="181707"/>
                  </a:lnTo>
                  <a:lnTo>
                    <a:pt x="272842" y="249115"/>
                  </a:lnTo>
                  <a:lnTo>
                    <a:pt x="307732" y="296795"/>
                  </a:lnTo>
                  <a:lnTo>
                    <a:pt x="354903" y="348761"/>
                  </a:lnTo>
                  <a:lnTo>
                    <a:pt x="381280" y="378069"/>
                  </a:lnTo>
                  <a:lnTo>
                    <a:pt x="0" y="379223"/>
                  </a:lnTo>
                  <a:close/>
                </a:path>
              </a:pathLst>
            </a:custGeom>
            <a:grpFill/>
            <a:ln>
              <a:noFill/>
            </a:ln>
            <a:effectLst/>
            <a:extLst>
              <a:ext uri="{91240B29-F687-4F45-9708-019B960494DF}">
                <a14:hiddenLine xmlns:a14="http://schemas.microsoft.com/office/drawing/2010/main" w="254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CA"/>
            </a:p>
          </p:txBody>
        </p:sp>
      </p:grpSp>
      <p:sp>
        <p:nvSpPr>
          <p:cNvPr id="12" name="AutoShape 7"/>
          <p:cNvSpPr>
            <a:spLocks noChangeArrowheads="1"/>
          </p:cNvSpPr>
          <p:nvPr/>
        </p:nvSpPr>
        <p:spPr bwMode="auto">
          <a:xfrm rot="10800000">
            <a:off x="6782934" y="3079338"/>
            <a:ext cx="633866" cy="1329066"/>
          </a:xfrm>
          <a:prstGeom prst="moon">
            <a:avLst>
              <a:gd name="adj" fmla="val 50000"/>
            </a:avLst>
          </a:prstGeom>
          <a:solidFill>
            <a:srgbClr val="03318D"/>
          </a:solidFill>
          <a:ln>
            <a:noFill/>
          </a:ln>
          <a:effectLst/>
        </p:spPr>
        <p:txBody>
          <a:bodyPr vert="horz" wrap="square" lIns="36576" tIns="36576" rIns="36576" bIns="36576" numCol="1" anchor="t" anchorCtr="0" compatLnSpc="1">
            <a:prstTxWarp prst="textNoShape">
              <a:avLst/>
            </a:prstTxWarp>
          </a:bodyPr>
          <a:lstStyle/>
          <a:p>
            <a:endParaRPr lang="en-CA"/>
          </a:p>
        </p:txBody>
      </p:sp>
      <p:grpSp>
        <p:nvGrpSpPr>
          <p:cNvPr id="13" name="Group 4"/>
          <p:cNvGrpSpPr>
            <a:grpSpLocks/>
          </p:cNvGrpSpPr>
          <p:nvPr/>
        </p:nvGrpSpPr>
        <p:grpSpPr bwMode="auto">
          <a:xfrm rot="5400000">
            <a:off x="7478077" y="3206941"/>
            <a:ext cx="1285270" cy="1117660"/>
            <a:chOff x="107429893" y="109848162"/>
            <a:chExt cx="625778" cy="649221"/>
          </a:xfrm>
          <a:solidFill>
            <a:srgbClr val="03318D"/>
          </a:solidFill>
        </p:grpSpPr>
        <p:sp>
          <p:nvSpPr>
            <p:cNvPr id="14" name="AutoShape 5"/>
            <p:cNvSpPr>
              <a:spLocks noChangeArrowheads="1"/>
            </p:cNvSpPr>
            <p:nvPr/>
          </p:nvSpPr>
          <p:spPr bwMode="auto">
            <a:xfrm rot="5400000">
              <a:off x="107564799" y="110006511"/>
              <a:ext cx="355966" cy="625778"/>
            </a:xfrm>
            <a:prstGeom prst="moon">
              <a:avLst>
                <a:gd name="adj" fmla="val 50000"/>
              </a:avLst>
            </a:prstGeom>
            <a:grp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CA"/>
            </a:p>
          </p:txBody>
        </p:sp>
        <p:sp>
          <p:nvSpPr>
            <p:cNvPr id="15" name="Freeform 6"/>
            <p:cNvSpPr>
              <a:spLocks/>
            </p:cNvSpPr>
            <p:nvPr/>
          </p:nvSpPr>
          <p:spPr bwMode="auto">
            <a:xfrm>
              <a:off x="107556020" y="109848162"/>
              <a:ext cx="381280" cy="379223"/>
            </a:xfrm>
            <a:custGeom>
              <a:avLst/>
              <a:gdLst>
                <a:gd name="T0" fmla="*/ 0 w 381280"/>
                <a:gd name="T1" fmla="*/ 379223 h 379223"/>
                <a:gd name="T2" fmla="*/ 15632 w 381280"/>
                <a:gd name="T3" fmla="*/ 347784 h 379223"/>
                <a:gd name="T4" fmla="*/ 60750 w 381280"/>
                <a:gd name="T5" fmla="*/ 293025 h 379223"/>
                <a:gd name="T6" fmla="*/ 94065 w 381280"/>
                <a:gd name="T7" fmla="*/ 249115 h 379223"/>
                <a:gd name="T8" fmla="*/ 126303 w 381280"/>
                <a:gd name="T9" fmla="*/ 181707 h 379223"/>
                <a:gd name="T10" fmla="*/ 181988 w 381280"/>
                <a:gd name="T11" fmla="*/ 0 h 379223"/>
                <a:gd name="T12" fmla="*/ 234742 w 381280"/>
                <a:gd name="T13" fmla="*/ 181707 h 379223"/>
                <a:gd name="T14" fmla="*/ 272842 w 381280"/>
                <a:gd name="T15" fmla="*/ 249115 h 379223"/>
                <a:gd name="T16" fmla="*/ 307732 w 381280"/>
                <a:gd name="T17" fmla="*/ 296795 h 379223"/>
                <a:gd name="T18" fmla="*/ 354903 w 381280"/>
                <a:gd name="T19" fmla="*/ 348761 h 379223"/>
                <a:gd name="T20" fmla="*/ 381280 w 381280"/>
                <a:gd name="T21" fmla="*/ 378069 h 379223"/>
                <a:gd name="T22" fmla="*/ 0 w 381280"/>
                <a:gd name="T23" fmla="*/ 379223 h 379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1280" h="379223">
                  <a:moveTo>
                    <a:pt x="0" y="379223"/>
                  </a:moveTo>
                  <a:lnTo>
                    <a:pt x="15632" y="347784"/>
                  </a:lnTo>
                  <a:lnTo>
                    <a:pt x="60750" y="293025"/>
                  </a:lnTo>
                  <a:lnTo>
                    <a:pt x="94065" y="249115"/>
                  </a:lnTo>
                  <a:lnTo>
                    <a:pt x="126303" y="181707"/>
                  </a:lnTo>
                  <a:lnTo>
                    <a:pt x="181988" y="0"/>
                  </a:lnTo>
                  <a:lnTo>
                    <a:pt x="234742" y="181707"/>
                  </a:lnTo>
                  <a:lnTo>
                    <a:pt x="272842" y="249115"/>
                  </a:lnTo>
                  <a:lnTo>
                    <a:pt x="307732" y="296795"/>
                  </a:lnTo>
                  <a:lnTo>
                    <a:pt x="354903" y="348761"/>
                  </a:lnTo>
                  <a:lnTo>
                    <a:pt x="381280" y="378069"/>
                  </a:lnTo>
                  <a:lnTo>
                    <a:pt x="0" y="379223"/>
                  </a:lnTo>
                  <a:close/>
                </a:path>
              </a:pathLst>
            </a:custGeom>
            <a:grpFill/>
            <a:ln>
              <a:noFill/>
            </a:ln>
            <a:effectLst/>
            <a:extLst>
              <a:ext uri="{91240B29-F687-4F45-9708-019B960494DF}">
                <a14:hiddenLine xmlns:a14="http://schemas.microsoft.com/office/drawing/2010/main" w="254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CA"/>
            </a:p>
          </p:txBody>
        </p:sp>
      </p:grpSp>
      <p:sp>
        <p:nvSpPr>
          <p:cNvPr id="16" name="AutoShape 7"/>
          <p:cNvSpPr>
            <a:spLocks noChangeArrowheads="1"/>
          </p:cNvSpPr>
          <p:nvPr/>
        </p:nvSpPr>
        <p:spPr bwMode="auto">
          <a:xfrm rot="10800000">
            <a:off x="8793895" y="3310584"/>
            <a:ext cx="383423" cy="849642"/>
          </a:xfrm>
          <a:prstGeom prst="moon">
            <a:avLst>
              <a:gd name="adj" fmla="val 50000"/>
            </a:avLst>
          </a:prstGeom>
          <a:solidFill>
            <a:srgbClr val="03318D"/>
          </a:solidFill>
          <a:ln>
            <a:noFill/>
          </a:ln>
          <a:effectLst/>
        </p:spPr>
        <p:txBody>
          <a:bodyPr vert="horz" wrap="square" lIns="36576" tIns="36576" rIns="36576" bIns="36576" numCol="1" anchor="t" anchorCtr="0" compatLnSpc="1">
            <a:prstTxWarp prst="textNoShape">
              <a:avLst/>
            </a:prstTxWarp>
          </a:bodyPr>
          <a:lstStyle/>
          <a:p>
            <a:endParaRPr lang="en-CA"/>
          </a:p>
        </p:txBody>
      </p:sp>
    </p:spTree>
    <p:extLst>
      <p:ext uri="{BB962C8B-B14F-4D97-AF65-F5344CB8AC3E}">
        <p14:creationId xmlns:p14="http://schemas.microsoft.com/office/powerpoint/2010/main" val="1477501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4914" y="566056"/>
            <a:ext cx="10907486" cy="787255"/>
          </a:xfrm>
          <a:solidFill>
            <a:schemeClr val="accent2">
              <a:lumMod val="75000"/>
            </a:schemeClr>
          </a:solidFill>
          <a:effectLst>
            <a:outerShdw blurRad="50800" dist="38100" dir="2700000" algn="tl" rotWithShape="0">
              <a:prstClr val="black">
                <a:alpha val="40000"/>
              </a:prstClr>
            </a:outerShdw>
            <a:softEdge rad="38100"/>
          </a:effectLst>
        </p:spPr>
        <p:txBody>
          <a:bodyPr/>
          <a:lstStyle/>
          <a:p>
            <a:r>
              <a:rPr lang="en-US" dirty="0" smtClean="0">
                <a:solidFill>
                  <a:schemeClr val="bg1"/>
                </a:solidFill>
              </a:rPr>
              <a:t>Watch: Lummi Nation First Salmon Ceremony</a:t>
            </a:r>
            <a:endParaRPr lang="en-US" dirty="0">
              <a:solidFill>
                <a:schemeClr val="bg1"/>
              </a:solidFill>
            </a:endParaRPr>
          </a:p>
        </p:txBody>
      </p:sp>
      <p:pic>
        <p:nvPicPr>
          <p:cNvPr id="4" name="z2LaL337kPs"/>
          <p:cNvPicPr>
            <a:picLocks noGrp="1" noRot="1" noChangeAspect="1"/>
          </p:cNvPicPr>
          <p:nvPr>
            <p:ph idx="1"/>
            <a:videoFile r:link="rId1"/>
          </p:nvPr>
        </p:nvPicPr>
        <p:blipFill>
          <a:blip r:embed="rId3"/>
          <a:stretch>
            <a:fillRect/>
          </a:stretch>
        </p:blipFill>
        <p:spPr>
          <a:xfrm>
            <a:off x="2536371" y="1791381"/>
            <a:ext cx="7184571" cy="4041321"/>
          </a:xfrm>
          <a:prstGeom prst="rect">
            <a:avLst/>
          </a:prstGeom>
        </p:spPr>
      </p:pic>
      <p:sp>
        <p:nvSpPr>
          <p:cNvPr id="5" name="TextBox 4"/>
          <p:cNvSpPr txBox="1"/>
          <p:nvPr/>
        </p:nvSpPr>
        <p:spPr>
          <a:xfrm>
            <a:off x="2536370" y="5901440"/>
            <a:ext cx="7184571" cy="369332"/>
          </a:xfrm>
          <a:prstGeom prst="rect">
            <a:avLst/>
          </a:prstGeom>
          <a:noFill/>
        </p:spPr>
        <p:txBody>
          <a:bodyPr wrap="square" rtlCol="0">
            <a:spAutoFit/>
          </a:bodyPr>
          <a:lstStyle/>
          <a:p>
            <a:r>
              <a:rPr lang="en-CA" dirty="0">
                <a:hlinkClick r:id="rId4"/>
              </a:rPr>
              <a:t>https://</a:t>
            </a:r>
            <a:r>
              <a:rPr lang="en-CA" dirty="0" smtClean="0">
                <a:hlinkClick r:id="rId4"/>
              </a:rPr>
              <a:t>www.youtube.com/watch?v=z2LaL337kPs</a:t>
            </a:r>
            <a:r>
              <a:rPr lang="en-CA" dirty="0" smtClean="0"/>
              <a:t> </a:t>
            </a:r>
            <a:endParaRPr lang="en-CA" dirty="0"/>
          </a:p>
        </p:txBody>
      </p:sp>
    </p:spTree>
    <p:extLst>
      <p:ext uri="{BB962C8B-B14F-4D97-AF65-F5344CB8AC3E}">
        <p14:creationId xmlns:p14="http://schemas.microsoft.com/office/powerpoint/2010/main" val="2443267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cean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painting presentation (widescreen).potx" id="{7D8F5DB3-F878-46D5-AF2D-2DD5B7369221}" vid="{9251DF30-C224-466C-9BFA-3064FAD55731}"/>
    </a:ext>
  </a:extLst>
</a:theme>
</file>

<file path=ppt/theme/theme2.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9637CF2-F7E3-4EEE-8FDC-D371DDEA147C}">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BA200A85B927428F0EB023C6707BE9" ma:contentTypeVersion="1" ma:contentTypeDescription="Create a new document." ma:contentTypeScope="" ma:versionID="a83ead9963fa9473ed45133670a601bb">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F8A90DA-D771-42AC-9C7C-6F506D650B97}"/>
</file>

<file path=customXml/itemProps2.xml><?xml version="1.0" encoding="utf-8"?>
<ds:datastoreItem xmlns:ds="http://schemas.openxmlformats.org/officeDocument/2006/customXml" ds:itemID="{1DAC9962-E678-4FA6-BF16-37B43E900009}"/>
</file>

<file path=customXml/itemProps3.xml><?xml version="1.0" encoding="utf-8"?>
<ds:datastoreItem xmlns:ds="http://schemas.openxmlformats.org/officeDocument/2006/customXml" ds:itemID="{27FB5AA8-6E24-4A7D-95EB-718E7CA23008}"/>
</file>

<file path=docProps/app.xml><?xml version="1.0" encoding="utf-8"?>
<Properties xmlns="http://schemas.openxmlformats.org/officeDocument/2006/extended-properties" xmlns:vt="http://schemas.openxmlformats.org/officeDocument/2006/docPropsVTypes">
  <Template>Ocean painting presentation (widescreen)</Template>
  <TotalTime>144</TotalTime>
  <Words>280</Words>
  <Application>Microsoft Office PowerPoint</Application>
  <PresentationFormat>Widescreen</PresentationFormat>
  <Paragraphs>25</Paragraphs>
  <Slides>7</Slides>
  <Notes>5</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Georgia</vt:lpstr>
      <vt:lpstr>Ocean 16x9</vt:lpstr>
      <vt:lpstr>First Salmon Ceremony</vt:lpstr>
      <vt:lpstr>What do you notice? What do you wonder?</vt:lpstr>
      <vt:lpstr>What do you notice? What do you wonder?</vt:lpstr>
      <vt:lpstr>What do you notice? What do you wonder?</vt:lpstr>
      <vt:lpstr>The First Salmon Ceremony</vt:lpstr>
      <vt:lpstr>The First Salmon Ceremony</vt:lpstr>
      <vt:lpstr>Watch: Lummi Nation First Salmon Ceremony</vt:lpstr>
    </vt:vector>
  </TitlesOfParts>
  <Company>SD71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Salmon Ceremony</dc:title>
  <dc:creator>Shannon Campbell</dc:creator>
  <cp:lastModifiedBy>Lynn Swift</cp:lastModifiedBy>
  <cp:revision>14</cp:revision>
  <dcterms:created xsi:type="dcterms:W3CDTF">2018-05-15T18:27:26Z</dcterms:created>
  <dcterms:modified xsi:type="dcterms:W3CDTF">2018-05-25T22:16:32Z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0x01010054BA200A85B927428F0EB023C6707BE9</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