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BDF3-9A47-4AFE-AC15-B5AEFDAAB10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11BE-93C9-4104-92A7-B9C160DB7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st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0"/>
            <a:ext cx="10269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696200" cy="2743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0000" u="sng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0000" u="sng" dirty="0" err="1" smtClean="0">
                <a:latin typeface="Arial" pitchFamily="34" charset="0"/>
                <a:cs typeface="Arial" pitchFamily="34" charset="0"/>
              </a:rPr>
              <a:t>Saanich</a:t>
            </a:r>
            <a:r>
              <a:rPr lang="en-US" sz="10000" u="sng" dirty="0" smtClean="0">
                <a:latin typeface="Arial" pitchFamily="34" charset="0"/>
                <a:cs typeface="Arial" pitchFamily="34" charset="0"/>
              </a:rPr>
              <a:t> Year</a:t>
            </a:r>
            <a:endParaRPr lang="en-US" sz="10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550" dirty="0" smtClean="0"/>
              <a:t>THE COHO SALMON RETURN TO THE EARTH</a:t>
            </a:r>
            <a:endParaRPr lang="en-US" sz="3550" dirty="0"/>
          </a:p>
        </p:txBody>
      </p:sp>
      <p:pic>
        <p:nvPicPr>
          <p:cNvPr id="5" name="Content Placeholder 4" descr="centawen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9889"/>
            <a:ext cx="9144000" cy="610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650" dirty="0" smtClean="0"/>
              <a:t>THE DOG SALMON RETURN TO THE EARTH</a:t>
            </a:r>
            <a:endParaRPr lang="en-US" sz="3650" dirty="0"/>
          </a:p>
        </p:txBody>
      </p:sp>
      <p:pic>
        <p:nvPicPr>
          <p:cNvPr id="5" name="Content Placeholder 4" descr="cenqolew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13518"/>
            <a:ext cx="9143999" cy="6099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500" dirty="0" smtClean="0"/>
              <a:t>THE MOON THAT TURNS THE LEAVES WHITE</a:t>
            </a:r>
            <a:endParaRPr lang="en-US" sz="3500" dirty="0"/>
          </a:p>
        </p:txBody>
      </p:sp>
      <p:pic>
        <p:nvPicPr>
          <p:cNvPr id="6" name="Content Placeholder 5" descr="pekelanew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9889"/>
            <a:ext cx="9144000" cy="610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MOON OF THE SHAKER OF THE LEAVES</a:t>
            </a:r>
            <a:endParaRPr lang="en-US" sz="4000" dirty="0"/>
          </a:p>
        </p:txBody>
      </p:sp>
      <p:pic>
        <p:nvPicPr>
          <p:cNvPr id="5" name="Content Placeholder 4" descr="weselanew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9889"/>
            <a:ext cx="9144000" cy="610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MOON OF PUTTING YOUR PADDLE AWAY IN THE BUSH</a:t>
            </a:r>
            <a:endParaRPr lang="en-US" sz="3600" dirty="0"/>
          </a:p>
        </p:txBody>
      </p:sp>
      <p:pic>
        <p:nvPicPr>
          <p:cNvPr id="6" name="Content Placeholder 5" descr="celkasen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6106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ELDER MOON</a:t>
            </a:r>
            <a:endParaRPr lang="en-US" sz="4000" dirty="0"/>
          </a:p>
        </p:txBody>
      </p:sp>
      <p:pic>
        <p:nvPicPr>
          <p:cNvPr id="6" name="Content Placeholder 5" descr="siset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51416"/>
            <a:ext cx="9144000" cy="610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915400" cy="68512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MOON OF THE CHILD</a:t>
            </a:r>
            <a:endParaRPr lang="en-US" dirty="0"/>
          </a:p>
        </p:txBody>
      </p:sp>
      <p:pic>
        <p:nvPicPr>
          <p:cNvPr id="4" name="Content Placeholder 3" descr="ninen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762001"/>
            <a:ext cx="9128153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MOON OF THE FROG</a:t>
            </a:r>
            <a:endParaRPr lang="en-US" dirty="0"/>
          </a:p>
        </p:txBody>
      </p:sp>
      <p:pic>
        <p:nvPicPr>
          <p:cNvPr id="6" name="Content Placeholder 5" descr="wexe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6845"/>
            <a:ext cx="9144000" cy="6112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MOON OF OPENING HANDS/BLOSSOMING OUT MOON</a:t>
            </a:r>
            <a:endParaRPr lang="en-US" sz="3600" dirty="0"/>
          </a:p>
        </p:txBody>
      </p:sp>
      <p:pic>
        <p:nvPicPr>
          <p:cNvPr id="5" name="Content Placeholder 4" descr="pexsise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6119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BULLHEAD MOON</a:t>
            </a:r>
            <a:endParaRPr lang="en-US" dirty="0"/>
          </a:p>
        </p:txBody>
      </p:sp>
      <p:pic>
        <p:nvPicPr>
          <p:cNvPr id="8" name="Content Placeholder 7" descr="sxanel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13518"/>
            <a:ext cx="9143999" cy="6099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MOON OF CAMAS HARVEST/SEAWEED HARVEST</a:t>
            </a:r>
            <a:endParaRPr lang="en-US" sz="3600" dirty="0"/>
          </a:p>
        </p:txBody>
      </p:sp>
      <p:pic>
        <p:nvPicPr>
          <p:cNvPr id="5" name="Content Placeholder 4" descr="penawen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6106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THE SOCKEYE MOON</a:t>
            </a:r>
            <a:endParaRPr lang="en-US" dirty="0"/>
          </a:p>
        </p:txBody>
      </p:sp>
      <p:pic>
        <p:nvPicPr>
          <p:cNvPr id="6" name="Content Placeholder 5" descr="centeki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9890"/>
            <a:ext cx="9144000" cy="6106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450" dirty="0" smtClean="0"/>
              <a:t>HUMPBACK SALMON RETURN TO THE EARTH</a:t>
            </a:r>
            <a:endParaRPr lang="en-US" sz="3450" dirty="0"/>
          </a:p>
        </p:txBody>
      </p:sp>
      <p:pic>
        <p:nvPicPr>
          <p:cNvPr id="5" name="Content Placeholder 4" descr="cenhenen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13518"/>
            <a:ext cx="9143999" cy="6099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A200A85B927428F0EB023C6707BE9" ma:contentTypeVersion="1" ma:contentTypeDescription="Create a new document." ma:contentTypeScope="" ma:versionID="a83ead9963fa9473ed45133670a601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9EE46B-8C18-4416-916B-661FA1053586}"/>
</file>

<file path=customXml/itemProps2.xml><?xml version="1.0" encoding="utf-8"?>
<ds:datastoreItem xmlns:ds="http://schemas.openxmlformats.org/officeDocument/2006/customXml" ds:itemID="{7D4A9337-7524-4067-A78F-40718B05B4FF}"/>
</file>

<file path=customXml/itemProps3.xml><?xml version="1.0" encoding="utf-8"?>
<ds:datastoreItem xmlns:ds="http://schemas.openxmlformats.org/officeDocument/2006/customXml" ds:itemID="{BEDC668F-31EC-44F2-BFA1-2BF6EA103E52}"/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73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Saanich Year</vt:lpstr>
      <vt:lpstr>Slide 2</vt:lpstr>
      <vt:lpstr>MOON OF THE CHILD</vt:lpstr>
      <vt:lpstr>MOON OF THE FROG</vt:lpstr>
      <vt:lpstr>MOON OF OPENING HANDS/BLOSSOMING OUT MOON</vt:lpstr>
      <vt:lpstr>BULLHEAD MOON</vt:lpstr>
      <vt:lpstr>MOON OF CAMAS HARVEST/SEAWEED HARVEST</vt:lpstr>
      <vt:lpstr>THE SOCKEYE MOON</vt:lpstr>
      <vt:lpstr>HUMPBACK SALMON RETURN TO THE EARTH</vt:lpstr>
      <vt:lpstr>THE COHO SALMON RETURN TO THE EARTH</vt:lpstr>
      <vt:lpstr>THE DOG SALMON RETURN TO THE EARTH</vt:lpstr>
      <vt:lpstr>THE MOON THAT TURNS THE LEAVES WHITE</vt:lpstr>
      <vt:lpstr>MOON OF THE SHAKER OF THE LEAVES</vt:lpstr>
      <vt:lpstr>MOON OF PUTTING YOUR PADDLE AWAY IN THE BUSH</vt:lpstr>
      <vt:lpstr>THE ELDER MOON</vt:lpstr>
    </vt:vector>
  </TitlesOfParts>
  <Company>SD71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Saanich Year</dc:title>
  <dc:creator>jlever</dc:creator>
  <cp:lastModifiedBy>Tablet</cp:lastModifiedBy>
  <cp:revision>21</cp:revision>
  <dcterms:created xsi:type="dcterms:W3CDTF">2010-11-02T21:02:05Z</dcterms:created>
  <dcterms:modified xsi:type="dcterms:W3CDTF">2013-01-21T19:03:24Z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0x01010054BA200A85B927428F0EB023C6707BE9</vt:lpwstr>
  </property>
</Properties>
</file>