
<file path=[Content_Types].xml><?xml version="1.0" encoding="utf-8"?>
<Types xmlns="http://schemas.openxmlformats.org/package/2006/content-types">
  <Default Extension="bin" ContentType="application/vnd.ms-office.legacyDiagramTex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legacyDocTextInfo.bin" ContentType="application/vnd.ms-office.legacyDocTextInfo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2" r:id="rId6"/>
    <p:sldId id="267" r:id="rId7"/>
    <p:sldId id="260" r:id="rId8"/>
    <p:sldId id="262" r:id="rId9"/>
    <p:sldId id="264" r:id="rId10"/>
    <p:sldId id="265" r:id="rId11"/>
    <p:sldId id="268" r:id="rId12"/>
    <p:sldId id="269" r:id="rId13"/>
    <p:sldId id="271" r:id="rId14"/>
    <p:sldId id="270" r:id="rId15"/>
    <p:sldId id="266" r:id="rId16"/>
    <p:sldId id="258" r:id="rId17"/>
    <p:sldId id="26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A1063A-7DD2-4013-AC1E-C99D923E5B9A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9100E-1EB6-47F7-A7DA-E4D3B4083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</a:t>
            </a:r>
            <a:r>
              <a:rPr lang="en-US" baseline="0" dirty="0" smtClean="0"/>
              <a:t>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100E-1EB6-47F7-A7DA-E4D3B40839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E5C5-B750-4397-A6E3-FD5084A2FF5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2D24-7D02-4487-9E1F-FE34392F6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eAnCwd1NY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Aboriginal Animal Uses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6994525" cy="45481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4686926"/>
            <a:ext cx="7679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What are some of the ways that Aboriginal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people traditionally used animals?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the picture?</a:t>
            </a:r>
            <a:endParaRPr lang="en-US" dirty="0"/>
          </a:p>
        </p:txBody>
      </p:sp>
      <p:pic>
        <p:nvPicPr>
          <p:cNvPr id="4" name="Content Placeholder 3" descr="animalpic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1112" y="1600200"/>
            <a:ext cx="67817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     				the picture?</a:t>
            </a:r>
            <a:endParaRPr lang="en-US" dirty="0"/>
          </a:p>
        </p:txBody>
      </p:sp>
      <p:pic>
        <p:nvPicPr>
          <p:cNvPr id="4" name="Content Placeholder 3" descr="animalpic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3636113" cy="5476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the picture?</a:t>
            </a:r>
            <a:endParaRPr lang="en-US" dirty="0"/>
          </a:p>
        </p:txBody>
      </p:sp>
      <p:pic>
        <p:nvPicPr>
          <p:cNvPr id="4" name="Content Placeholder 3" descr="animalpic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9523" y="1600200"/>
            <a:ext cx="67849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see?</a:t>
            </a:r>
            <a:br>
              <a:rPr lang="en-US" dirty="0" smtClean="0"/>
            </a:br>
            <a:r>
              <a:rPr lang="en-US" dirty="0" smtClean="0"/>
              <a:t>Which animal do you think these items came from?</a:t>
            </a:r>
            <a:endParaRPr lang="en-US" dirty="0"/>
          </a:p>
        </p:txBody>
      </p:sp>
      <p:pic>
        <p:nvPicPr>
          <p:cNvPr id="4" name="Content Placeholder 3" descr="animalpic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0521" y="1600200"/>
            <a:ext cx="6802957" cy="4525963"/>
          </a:xfrm>
        </p:spPr>
      </p:pic>
      <p:sp>
        <p:nvSpPr>
          <p:cNvPr id="5" name="Rectangle 4"/>
          <p:cNvSpPr/>
          <p:nvPr/>
        </p:nvSpPr>
        <p:spPr>
          <a:xfrm>
            <a:off x="2286000" y="4648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2672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57912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5410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0480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57912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lpic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17430"/>
            <a:ext cx="5562600" cy="55405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animal parts and which animal do you think these items were made from?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51816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6096000"/>
            <a:ext cx="685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867400"/>
            <a:ext cx="762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1371600"/>
            <a:ext cx="3048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use of animal can you infer?</a:t>
            </a:r>
            <a:endParaRPr lang="en-US" dirty="0"/>
          </a:p>
        </p:txBody>
      </p:sp>
      <p:pic>
        <p:nvPicPr>
          <p:cNvPr id="4" name="Content Placeholder 3" descr="animalpic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54101" y="1600200"/>
            <a:ext cx="68357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461464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3826"/>
            <a:ext cx="7010400" cy="661922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Final Question/Ticket out the Door: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can you say (in one sentence or less!) to sum up how Aboriginal people traditionally used animals?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0" y="838200"/>
            <a:ext cx="8839200" cy="57150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jj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9200" y="381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000" b="1" dirty="0" smtClean="0">
                <a:latin typeface="Comic Sans MS" pitchFamily="66" charset="0"/>
              </a:rPr>
              <a:t>Thinking Sheet</a:t>
            </a:r>
            <a:r>
              <a:rPr lang="en-US" dirty="0" smtClean="0"/>
              <a:t>		Name_________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00800" y="838200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286000" y="2895600"/>
            <a:ext cx="3048000" cy="16002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62200" y="3048000"/>
            <a:ext cx="281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  </a:t>
            </a:r>
            <a:r>
              <a:rPr lang="en-US" sz="2200" b="1" dirty="0"/>
              <a:t>What are some of the ways that Aboriginal people used animals?</a:t>
            </a:r>
            <a:endParaRPr lang="en-US" sz="2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1066800"/>
            <a:ext cx="198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is your </a:t>
            </a:r>
            <a:endParaRPr lang="en-US" sz="1400" dirty="0"/>
          </a:p>
          <a:p>
            <a:r>
              <a:rPr lang="en-US" sz="1400" b="1" dirty="0"/>
              <a:t>thinking?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Background Knowledge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Connections?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Inferences?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What are the big ideas?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What pictures/</a:t>
            </a:r>
          </a:p>
          <a:p>
            <a:r>
              <a:rPr lang="en-US" sz="1400" dirty="0"/>
              <a:t>visualizations do you have in your head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705600" y="4495800"/>
            <a:ext cx="1981200" cy="16002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34200" y="45720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 First thoughts</a:t>
            </a:r>
            <a:endParaRPr lang="en-US" sz="1400" dirty="0"/>
          </a:p>
          <a:p>
            <a:r>
              <a:rPr lang="en-US" sz="1400" b="1" dirty="0"/>
              <a:t> </a:t>
            </a:r>
            <a:br>
              <a:rPr lang="en-US" sz="1400" b="1" dirty="0"/>
            </a:br>
            <a:r>
              <a:rPr lang="en-US" sz="1400" b="1" dirty="0"/>
              <a:t>  Gallery </a:t>
            </a:r>
            <a:r>
              <a:rPr lang="en-US" sz="1400" b="1" dirty="0" smtClean="0"/>
              <a:t>Walk/ Video</a:t>
            </a:r>
            <a:endParaRPr lang="en-US" sz="1400" dirty="0"/>
          </a:p>
          <a:p>
            <a:r>
              <a:rPr lang="en-US" sz="1400" b="1" dirty="0"/>
              <a:t> </a:t>
            </a:r>
            <a:br>
              <a:rPr lang="en-US" sz="1400" b="1" dirty="0"/>
            </a:br>
            <a:r>
              <a:rPr lang="en-US" sz="1400" b="1" dirty="0"/>
              <a:t>  Inference Pictures</a:t>
            </a:r>
            <a:endParaRPr lang="en-US" sz="1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81800" y="4800600"/>
            <a:ext cx="2286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81800" y="5257800"/>
            <a:ext cx="2286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1800" y="5715000"/>
            <a:ext cx="2286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0" y="9906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Gallery Walk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Question: </a:t>
            </a:r>
          </a:p>
          <a:p>
            <a:pPr>
              <a:buNone/>
            </a:pP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you see animals being used/ how can you imagine they would be used?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>Discuss Gallery walk/ add to thinking sheet in a second </a:t>
            </a:r>
            <a:r>
              <a:rPr lang="en-US" sz="5500" dirty="0" err="1" smtClean="0"/>
              <a:t>colour</a:t>
            </a:r>
            <a:r>
              <a:rPr lang="en-US" sz="5500" dirty="0" smtClean="0"/>
              <a:t>: </a:t>
            </a:r>
            <a:br>
              <a:rPr lang="en-US" sz="5500" dirty="0" smtClean="0"/>
            </a:br>
            <a:r>
              <a:rPr lang="en-US" sz="5500" b="1" dirty="0" smtClean="0">
                <a:solidFill>
                  <a:schemeClr val="accent2">
                    <a:lumMod val="75000"/>
                  </a:schemeClr>
                </a:solidFill>
              </a:rPr>
              <a:t>What new uses of animals did you spot?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>Point to specific items.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Hide Tanning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u="sng" dirty="0" smtClean="0">
                <a:hlinkClick r:id="rId2"/>
              </a:rPr>
              <a:t>http://www.youtube.com/watch?v=4eAnCwd1NYU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     					the picture?</a:t>
            </a:r>
            <a:endParaRPr lang="en-US" dirty="0"/>
          </a:p>
        </p:txBody>
      </p:sp>
      <p:pic>
        <p:nvPicPr>
          <p:cNvPr id="4" name="Content Placeholder 3" descr="animalpic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42376"/>
            <a:ext cx="3810000" cy="568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Inference Pictures: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717800"/>
                <a:gridCol w="2844800"/>
              </a:tblGrid>
              <a:tr h="4876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Evidence       +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(What I see in the picture)</a:t>
                      </a:r>
                    </a:p>
                    <a:p>
                      <a:endParaRPr lang="en-US" sz="3600" b="1" dirty="0" smtClean="0"/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My Brilliant</a:t>
                      </a: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Thinking      =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(connections, background knowledge etc)</a:t>
                      </a:r>
                    </a:p>
                    <a:p>
                      <a:endParaRPr lang="en-US" sz="1200" b="0" dirty="0" smtClean="0"/>
                    </a:p>
                    <a:p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My Inference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(What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 have figured out)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     					the picture?</a:t>
            </a:r>
            <a:endParaRPr lang="en-US" dirty="0"/>
          </a:p>
        </p:txBody>
      </p:sp>
      <p:pic>
        <p:nvPicPr>
          <p:cNvPr id="4" name="Content Placeholder 3" descr="animalpic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90599"/>
            <a:ext cx="4343400" cy="5783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use of animal can you infer from the picture?</a:t>
            </a:r>
            <a:endParaRPr lang="en-US" dirty="0"/>
          </a:p>
        </p:txBody>
      </p:sp>
      <p:pic>
        <p:nvPicPr>
          <p:cNvPr id="4" name="Content Placeholder 3" descr="animalpic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8761" y="1600200"/>
            <a:ext cx="67864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5EA6339852E4DA2FE6A3B41DA23A0" ma:contentTypeVersion="1" ma:contentTypeDescription="Create a new document." ma:contentTypeScope="" ma:versionID="5de1015cf9d476ed9c6326a0ffc2b4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F55621-5CA0-423E-9E87-AEB1940E5CBA}"/>
</file>

<file path=customXml/itemProps2.xml><?xml version="1.0" encoding="utf-8"?>
<ds:datastoreItem xmlns:ds="http://schemas.openxmlformats.org/officeDocument/2006/customXml" ds:itemID="{A5CAF75F-B23A-4D97-9F7A-5DF92C93637E}"/>
</file>

<file path=customXml/itemProps3.xml><?xml version="1.0" encoding="utf-8"?>
<ds:datastoreItem xmlns:ds="http://schemas.openxmlformats.org/officeDocument/2006/customXml" ds:itemID="{653853A4-E0D9-4075-A578-BE0B490A38D4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245</Words>
  <Application>Microsoft Office PowerPoint</Application>
  <PresentationFormat>On-screen Show (4:3)</PresentationFormat>
  <Paragraphs>77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Aboriginal Animal Uses</vt:lpstr>
      <vt:lpstr>Slide 2</vt:lpstr>
      <vt:lpstr>Gallery Walk</vt:lpstr>
      <vt:lpstr>     Discuss Gallery walk/ add to thinking sheet in a second colour:  What new uses of animals did you spot? Point to specific items.</vt:lpstr>
      <vt:lpstr>YouTube Hide Tanning</vt:lpstr>
      <vt:lpstr>What use of animal can you infer from           the picture?</vt:lpstr>
      <vt:lpstr>Inference Pictures:</vt:lpstr>
      <vt:lpstr>What use of Animal can you infer from           the picture?</vt:lpstr>
      <vt:lpstr>What use of animal can you infer from the picture?</vt:lpstr>
      <vt:lpstr>What use of animal can you infer from the picture?</vt:lpstr>
      <vt:lpstr>What use of animal can you infer from          the picture?</vt:lpstr>
      <vt:lpstr>What use of animal can you infer from the picture?</vt:lpstr>
      <vt:lpstr>What use of animal can you see? Which animal do you think these items came from?</vt:lpstr>
      <vt:lpstr>Which animal parts and which animal do you think these items were made from?</vt:lpstr>
      <vt:lpstr>What use of animal can you infer?</vt:lpstr>
      <vt:lpstr>Slide 16</vt:lpstr>
      <vt:lpstr>Final Question/Ticket out the Door:</vt:lpstr>
    </vt:vector>
  </TitlesOfParts>
  <Company>SD71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Animal Uses</dc:title>
  <dc:creator>Tablet</dc:creator>
  <cp:lastModifiedBy>Tablet</cp:lastModifiedBy>
  <cp:revision>31</cp:revision>
  <dcterms:created xsi:type="dcterms:W3CDTF">2013-03-01T21:45:36Z</dcterms:created>
  <dcterms:modified xsi:type="dcterms:W3CDTF">2013-03-04T22:32:17Z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0x0101005BD5EA6339852E4DA2FE6A3B41DA23A0</vt:lpwstr>
  </property>
</Properties>
</file>