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4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73" r:id="rId11"/>
    <p:sldId id="270" r:id="rId12"/>
    <p:sldId id="271" r:id="rId13"/>
    <p:sldId id="272" r:id="rId14"/>
    <p:sldId id="268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9DE52-8B58-408D-9BC0-2CC4BBE105E1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E4464-3279-4902-B562-9EDE73224A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03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E4464-3279-4902-B562-9EDE73224A5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319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E4464-3279-4902-B562-9EDE73224A5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75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4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1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68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760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8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43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363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86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33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6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96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0B08986-6483-4FD8-A13D-357EF6A14F42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0C03E3-D55F-4B20-9DF2-DBCA5AF20632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59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6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21.jp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5.jp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7.jp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6.pn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fv.nuxeocloud.com/explore/FV/sections/Data/Kwak'wala/Kwak%CC%93wala/Kwak%CC%93wala/learn/alphab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Northwest Coast Animal Symbols and </a:t>
            </a:r>
            <a:r>
              <a:rPr lang="en-CA" sz="5400" dirty="0" err="1" smtClean="0"/>
              <a:t>Kwak’wala</a:t>
            </a: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Presentation by Shannon Campbell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08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Great 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Prestige</a:t>
            </a:r>
            <a:endParaRPr lang="en-CA" sz="2800" dirty="0"/>
          </a:p>
        </p:txBody>
      </p:sp>
      <p:pic>
        <p:nvPicPr>
          <p:cNvPr id="3" name="kwi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32" y="1260574"/>
            <a:ext cx="5502561" cy="41269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Eagle</a:t>
            </a:r>
            <a:br>
              <a:rPr lang="en-CA" sz="5400" dirty="0"/>
            </a:br>
            <a:r>
              <a:rPr lang="en-CA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kwikw</a:t>
            </a:r>
            <a:endParaRPr lang="en-C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New </a:t>
            </a:r>
            <a:r>
              <a:rPr lang="en-CA" sz="2800" dirty="0"/>
              <a:t>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Communicator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Stability</a:t>
            </a:r>
            <a:endParaRPr lang="en-CA" sz="2800" dirty="0"/>
          </a:p>
        </p:txBody>
      </p:sp>
      <p:pic>
        <p:nvPicPr>
          <p:cNvPr id="3" name="071fro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46" y="1260574"/>
            <a:ext cx="4525132" cy="41269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Frog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wa̱ḵ̓</a:t>
            </a:r>
            <a:r>
              <a:rPr lang="en-CA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</a:t>
            </a:r>
            <a:endParaRPr lang="en-C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_y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32" y="1660760"/>
            <a:ext cx="5502561" cy="33265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Life </a:t>
            </a:r>
            <a:r>
              <a:rPr lang="en-CA" sz="2800" dirty="0"/>
              <a:t>Protector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Stability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Halibut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p̓</a:t>
            </a:r>
            <a:r>
              <a:rPr lang="en-CA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o'yi</a:t>
            </a:r>
            <a:endParaRPr lang="en-C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ma_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42" y="1491677"/>
            <a:ext cx="6213175" cy="39145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Far Sighted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Hawk</a:t>
            </a:r>
            <a:br>
              <a:rPr lang="en-CA" sz="5400" dirty="0"/>
            </a:br>
            <a:r>
              <a:rPr lang="en-CA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mama’na</a:t>
            </a:r>
            <a:endParaRPr lang="en-C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6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1352307"/>
            <a:ext cx="6207410" cy="39434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Patience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Graceful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Easy Going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Heron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3315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1311800"/>
            <a:ext cx="6207410" cy="40089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Love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Beauty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Intelligence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Spirit Messenger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59"/>
            <a:ext cx="4019550" cy="2286000"/>
          </a:xfrm>
        </p:spPr>
        <p:txBody>
          <a:bodyPr>
            <a:noAutofit/>
          </a:bodyPr>
          <a:lstStyle/>
          <a:p>
            <a:r>
              <a:rPr lang="en-CA" sz="5400" dirty="0"/>
              <a:t>Hummingbird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k̕wa</a:t>
            </a:r>
            <a:r>
              <a:rPr lang="en-CA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̱'</a:t>
            </a: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ak̕wa̱mt̕</a:t>
            </a:r>
            <a:r>
              <a:rPr lang="en-CA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endParaRPr lang="en-C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075 humming bi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x_inu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5276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988497"/>
            <a:ext cx="6207410" cy="46555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Traveller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Guardian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Symbol of Good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505200" cy="2286000"/>
          </a:xfrm>
        </p:spPr>
        <p:txBody>
          <a:bodyPr>
            <a:normAutofit/>
          </a:bodyPr>
          <a:lstStyle/>
          <a:p>
            <a:r>
              <a:rPr lang="en-CA" sz="5400" dirty="0" smtClean="0"/>
              <a:t>Killer </a:t>
            </a:r>
            <a:r>
              <a:rPr lang="en-CA" sz="5400" dirty="0"/>
              <a:t>Whale</a:t>
            </a:r>
            <a:br>
              <a:rPr lang="en-CA" sz="5400" dirty="0"/>
            </a:br>
            <a:r>
              <a:rPr lang="en-CA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max̱'</a:t>
            </a: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inux</a:t>
            </a:r>
            <a:r>
              <a:rPr lang="en-CA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̱ </a:t>
            </a:r>
          </a:p>
        </p:txBody>
      </p:sp>
    </p:spTree>
    <p:extLst>
      <p:ext uri="{BB962C8B-B14F-4D97-AF65-F5344CB8AC3E}">
        <p14:creationId xmlns:p14="http://schemas.microsoft.com/office/powerpoint/2010/main" val="27817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adalaw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69" y="886021"/>
            <a:ext cx="6213249" cy="48605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Luck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Patience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Agility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Kingfisher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k̓a̱da̱lawi</a:t>
            </a:r>
            <a:r>
              <a:rPr lang="en-CA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7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97" y="1217097"/>
            <a:ext cx="6212121" cy="41983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Peace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Tranquility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Generous Giving Nature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Loon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x̱awi</a:t>
            </a:r>
            <a:r>
              <a:rPr lang="en-CA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8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tter-_ri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Trusting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Inquisitive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Bright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Loyal Friendship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Otter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x̱wa̱mdi</a:t>
            </a:r>
            <a:r>
              <a:rPr lang="en-CA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1237902"/>
            <a:ext cx="6207410" cy="4156747"/>
          </a:xfrm>
        </p:spPr>
      </p:pic>
    </p:spTree>
    <p:extLst>
      <p:ext uri="{BB962C8B-B14F-4D97-AF65-F5344CB8AC3E}">
        <p14:creationId xmlns:p14="http://schemas.microsoft.com/office/powerpoint/2010/main" val="35846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Symbols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/>
              <a:t>Different animals symbolize and represent human traits, values and characteristics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/>
              <a:t>On totem poles, animals represent families or clans  and are used to tell a story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2800" dirty="0"/>
          </a:p>
        </p:txBody>
      </p:sp>
      <p:pic>
        <p:nvPicPr>
          <p:cNvPr id="4" name="Picture 3" descr="File:&lt;strong&gt;Totem Pole&lt;/strong&gt; with Raven and his wife.JPG - Wikimedi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90" y="3780288"/>
            <a:ext cx="1473287" cy="2207172"/>
          </a:xfrm>
          <a:prstGeom prst="rect">
            <a:avLst/>
          </a:prstGeom>
        </p:spPr>
      </p:pic>
      <p:pic>
        <p:nvPicPr>
          <p:cNvPr id="5" name="Picture 4" descr="File:Stanley Park &lt;strong&gt;totem&lt;/strong&gt; &lt;strong&gt;poles&lt;/strong&gt; (2012) - 2.JPG - Wikimedi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770296"/>
            <a:ext cx="2942896" cy="2207172"/>
          </a:xfrm>
          <a:prstGeom prst="rect">
            <a:avLst/>
          </a:prstGeom>
        </p:spPr>
      </p:pic>
      <p:pic>
        <p:nvPicPr>
          <p:cNvPr id="6" name="Picture 5" descr="File:&lt;strong&gt;Totem&lt;/strong&gt; &lt;strong&gt;poles&lt;/strong&gt;.jp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19" y="3772100"/>
            <a:ext cx="1500904" cy="2250860"/>
          </a:xfrm>
          <a:prstGeom prst="rect">
            <a:avLst/>
          </a:prstGeom>
        </p:spPr>
      </p:pic>
      <p:pic>
        <p:nvPicPr>
          <p:cNvPr id="7" name="Picture 6" descr="File:White Rock, BC - &lt;strong&gt;Coast&lt;/strong&gt; &lt;strong&gt;Salish&lt;/strong&gt; housepost and Haida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84" y="3780288"/>
            <a:ext cx="3376607" cy="224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3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7" y="988497"/>
            <a:ext cx="6207947" cy="46555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Wisdom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59"/>
            <a:ext cx="3981450" cy="2286000"/>
          </a:xfrm>
        </p:spPr>
        <p:txBody>
          <a:bodyPr>
            <a:normAutofit/>
          </a:bodyPr>
          <a:lstStyle/>
          <a:p>
            <a:r>
              <a:rPr lang="en-CA" sz="5400" dirty="0"/>
              <a:t>Owl</a:t>
            </a:r>
            <a:r>
              <a:rPr lang="en-CA" sz="4800" dirty="0"/>
              <a:t/>
            </a:r>
            <a:br>
              <a:rPr lang="en-CA" sz="4800" dirty="0"/>
            </a:br>
            <a:r>
              <a:rPr lang="en-CA" sz="5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da̱xda̱xa̱</a:t>
            </a:r>
            <a:r>
              <a:rPr lang="en-CA" sz="5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lułamł</a:t>
            </a:r>
            <a:endParaRPr lang="en-CA" sz="5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daxdaxalulam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wa_w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7" y="1252716"/>
            <a:ext cx="6207947" cy="41271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Creation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Bringer of the 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Trickster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Raven</a:t>
            </a:r>
            <a:br>
              <a:rPr lang="en-CA" sz="5400" dirty="0"/>
            </a:br>
            <a:r>
              <a:rPr lang="en-CA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ǥwa'wina</a:t>
            </a:r>
            <a:endParaRPr lang="en-C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ish_kw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7" y="1891034"/>
            <a:ext cx="6207947" cy="28504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Dependability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Renewal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Provider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Salmon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k̓uta̱la</a:t>
            </a:r>
            <a:r>
              <a:rPr lang="en-CA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06" y="1891034"/>
            <a:ext cx="4259748" cy="28504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Bright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Inquisitive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Organized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Seal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1537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Powerful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Mystical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Leader</a:t>
            </a:r>
            <a:endParaRPr lang="en-CA" sz="2800" dirty="0"/>
          </a:p>
        </p:txBody>
      </p:sp>
      <p:pic>
        <p:nvPicPr>
          <p:cNvPr id="6" name="kwankwanxwalige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85" y="988497"/>
            <a:ext cx="3374989" cy="46658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59"/>
            <a:ext cx="4267200" cy="2286000"/>
          </a:xfrm>
        </p:spPr>
        <p:txBody>
          <a:bodyPr>
            <a:normAutofit/>
          </a:bodyPr>
          <a:lstStyle/>
          <a:p>
            <a:r>
              <a:rPr lang="en-CA" sz="5400" dirty="0"/>
              <a:t>Thunderbird</a:t>
            </a:r>
            <a:r>
              <a:rPr lang="en-CA" sz="4400" dirty="0"/>
              <a:t/>
            </a:r>
            <a:br>
              <a:rPr lang="en-CA" sz="4400" dirty="0"/>
            </a:br>
            <a:r>
              <a:rPr lang="en-CA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kwa̱nkwa̱nxwa̱lige</a:t>
            </a:r>
            <a:r>
              <a:rPr lang="en-C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‘</a:t>
            </a:r>
            <a:endParaRPr lang="en-CA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Wolf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atła'na̱</a:t>
            </a:r>
            <a:r>
              <a:rPr lang="en-CA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endParaRPr lang="en-C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 descr="File:Canis lupus 265b.jpg - Wikimedia Commons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988497"/>
            <a:ext cx="6207411" cy="46555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Intelligence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Strong Sense of Family</a:t>
            </a:r>
            <a:endParaRPr lang="en-CA" sz="2800" dirty="0"/>
          </a:p>
        </p:txBody>
      </p:sp>
      <p:pic>
        <p:nvPicPr>
          <p:cNvPr id="6" name="003wol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Kwak’wala</a:t>
            </a:r>
            <a:r>
              <a:rPr lang="en-CA" dirty="0" smtClean="0"/>
              <a:t> Language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4956679" cy="40505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Spoken by the </a:t>
            </a:r>
            <a:r>
              <a:rPr lang="en-CA" sz="3200" dirty="0" err="1" smtClean="0"/>
              <a:t>Kwakwaka’wakw</a:t>
            </a:r>
            <a:r>
              <a:rPr lang="en-CA" sz="3200" dirty="0" smtClean="0"/>
              <a:t>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The </a:t>
            </a:r>
            <a:r>
              <a:rPr lang="en-CA" sz="3200" dirty="0" err="1" smtClean="0"/>
              <a:t>K’omoks</a:t>
            </a:r>
            <a:r>
              <a:rPr lang="en-CA" sz="3200" dirty="0" smtClean="0"/>
              <a:t> people have adopted this language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 err="1" smtClean="0"/>
              <a:t>K’omoks</a:t>
            </a:r>
            <a:r>
              <a:rPr lang="en-CA" sz="3200" dirty="0" smtClean="0"/>
              <a:t> means “the land of plenty” in </a:t>
            </a:r>
            <a:r>
              <a:rPr lang="en-CA" sz="3200" dirty="0" err="1" smtClean="0"/>
              <a:t>Kwak’wala</a:t>
            </a:r>
            <a:endParaRPr lang="en-CA" sz="3200" dirty="0" smtClean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37" y="1845733"/>
            <a:ext cx="4461685" cy="427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Creative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Artistic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Determined</a:t>
            </a:r>
            <a:endParaRPr lang="en-CA" sz="2800" dirty="0"/>
          </a:p>
        </p:txBody>
      </p:sp>
      <p:pic>
        <p:nvPicPr>
          <p:cNvPr id="3" name="t_saw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Beaver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t̕</a:t>
            </a:r>
            <a:r>
              <a:rPr lang="en-CA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sawi</a:t>
            </a:r>
            <a:endParaRPr lang="en-C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988497"/>
            <a:ext cx="6207410" cy="4655558"/>
          </a:xfrm>
        </p:spPr>
      </p:pic>
    </p:spTree>
    <p:extLst>
      <p:ext uri="{BB962C8B-B14F-4D97-AF65-F5344CB8AC3E}">
        <p14:creationId xmlns:p14="http://schemas.microsoft.com/office/powerpoint/2010/main" val="19246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05black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Learned Humility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Motherhood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Teaching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 smtClean="0"/>
              <a:t>Black </a:t>
            </a:r>
            <a:r>
              <a:rPr lang="en-CA" sz="5400" dirty="0"/>
              <a:t>Bear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t̕</a:t>
            </a:r>
            <a:r>
              <a:rPr lang="en-CA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ła'yi</a:t>
            </a:r>
            <a:endParaRPr lang="en-C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988497"/>
            <a:ext cx="6207410" cy="4655557"/>
          </a:xfrm>
        </p:spPr>
      </p:pic>
    </p:spTree>
    <p:extLst>
      <p:ext uri="{BB962C8B-B14F-4D97-AF65-F5344CB8AC3E}">
        <p14:creationId xmlns:p14="http://schemas.microsoft.com/office/powerpoint/2010/main" val="37574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Honesty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Pure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Willingness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Drive</a:t>
            </a:r>
            <a:endParaRPr lang="en-CA" sz="2800" dirty="0"/>
          </a:p>
        </p:txBody>
      </p:sp>
      <p:pic>
        <p:nvPicPr>
          <p:cNvPr id="3" name="hamdzalat_s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94359"/>
            <a:ext cx="3436883" cy="2286000"/>
          </a:xfrm>
        </p:spPr>
        <p:txBody>
          <a:bodyPr>
            <a:noAutofit/>
          </a:bodyPr>
          <a:lstStyle/>
          <a:p>
            <a:r>
              <a:rPr lang="en-CA" sz="5400" dirty="0"/>
              <a:t>Bumblebee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ha̱mdzalat̕</a:t>
            </a:r>
            <a:r>
              <a:rPr lang="en-CA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</a:t>
            </a:r>
            <a:endParaRPr lang="en-C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1248432"/>
            <a:ext cx="6207410" cy="4135686"/>
          </a:xfrm>
        </p:spPr>
      </p:pic>
    </p:spTree>
    <p:extLst>
      <p:ext uri="{BB962C8B-B14F-4D97-AF65-F5344CB8AC3E}">
        <p14:creationId xmlns:p14="http://schemas.microsoft.com/office/powerpoint/2010/main" val="15152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21 dog f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Persistence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A Born Leader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Dogfish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x̱wa̱lǥwa̱m</a:t>
            </a:r>
            <a:r>
              <a:rPr lang="en-CA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2097057"/>
            <a:ext cx="6207410" cy="2438436"/>
          </a:xfrm>
        </p:spPr>
      </p:pic>
    </p:spTree>
    <p:extLst>
      <p:ext uri="{BB962C8B-B14F-4D97-AF65-F5344CB8AC3E}">
        <p14:creationId xmlns:p14="http://schemas.microsoft.com/office/powerpoint/2010/main" val="7175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1248432"/>
            <a:ext cx="6207410" cy="41512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Love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Gentleness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Kindness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Dove /</a:t>
            </a:r>
            <a:br>
              <a:rPr lang="en-CA" sz="5400" dirty="0" smtClean="0"/>
            </a:br>
            <a:r>
              <a:rPr lang="en-CA" sz="5400" dirty="0" smtClean="0"/>
              <a:t>Pigeon</a:t>
            </a:r>
            <a:r>
              <a:rPr lang="en-CA" sz="5400" dirty="0"/>
              <a:t/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ha̱'mu</a:t>
            </a:r>
            <a:r>
              <a:rPr lang="en-CA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3" name="ha_m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33dragonf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94359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08" y="1260574"/>
            <a:ext cx="6207410" cy="41269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Ever-Changing </a:t>
            </a:r>
            <a:r>
              <a:rPr lang="en-CA" sz="2800" dirty="0"/>
              <a:t>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Dragonfly</a:t>
            </a:r>
            <a:br>
              <a:rPr lang="en-CA" sz="5400" dirty="0"/>
            </a:br>
            <a:r>
              <a:rPr lang="en-CA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mamak̕</a:t>
            </a:r>
            <a:r>
              <a:rPr lang="en-CA" sz="5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</a:t>
            </a:r>
            <a:endParaRPr lang="en-CA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2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A200A85B927428F0EB023C6707BE9" ma:contentTypeVersion="1" ma:contentTypeDescription="Create a new document." ma:contentTypeScope="" ma:versionID="a83ead9963fa9473ed45133670a601b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DD1E3E-C95B-4A73-B912-0AEB6F9D74A5}"/>
</file>

<file path=customXml/itemProps2.xml><?xml version="1.0" encoding="utf-8"?>
<ds:datastoreItem xmlns:ds="http://schemas.openxmlformats.org/officeDocument/2006/customXml" ds:itemID="{0C3A4046-530A-433E-828E-873A4CD98D60}"/>
</file>

<file path=customXml/itemProps3.xml><?xml version="1.0" encoding="utf-8"?>
<ds:datastoreItem xmlns:ds="http://schemas.openxmlformats.org/officeDocument/2006/customXml" ds:itemID="{532885C5-7F15-455F-B5D6-70B5A0C24649}"/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498</TotalTime>
  <Words>179</Words>
  <Application>Microsoft Office PowerPoint</Application>
  <PresentationFormat>Widescreen</PresentationFormat>
  <Paragraphs>100</Paragraphs>
  <Slides>25</Slides>
  <Notes>2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Retrospect</vt:lpstr>
      <vt:lpstr>Northwest Coast Animal Symbols and Kwak’wala</vt:lpstr>
      <vt:lpstr>Animal Symbols</vt:lpstr>
      <vt:lpstr>Kwak’wala Language </vt:lpstr>
      <vt:lpstr>Beaver t̕sawi</vt:lpstr>
      <vt:lpstr>Black Bear t̕ła'yi</vt:lpstr>
      <vt:lpstr>Bumblebee ha̱mdzalat̕si</vt:lpstr>
      <vt:lpstr>Dogfish x̱wa̱lǥwa̱m </vt:lpstr>
      <vt:lpstr>Dove / Pigeon ha̱'mu </vt:lpstr>
      <vt:lpstr>Dragonfly mamak̕wa</vt:lpstr>
      <vt:lpstr>Eagle kwikw</vt:lpstr>
      <vt:lpstr>Frog wa̱ḵ̓es</vt:lpstr>
      <vt:lpstr>Halibut p̓o'yi</vt:lpstr>
      <vt:lpstr>Hawk mama’na</vt:lpstr>
      <vt:lpstr>Heron</vt:lpstr>
      <vt:lpstr>Hummingbird k̕wa̱'ak̕wa̱mt̕a</vt:lpstr>
      <vt:lpstr>Killer Whale max̱'inux̱ </vt:lpstr>
      <vt:lpstr>Kingfisher k̓a̱da̱lawi </vt:lpstr>
      <vt:lpstr>Loon x̱awi </vt:lpstr>
      <vt:lpstr>Otter x̱wa̱mdi </vt:lpstr>
      <vt:lpstr>Owl da̱xda̱xa̱lułamł</vt:lpstr>
      <vt:lpstr>Raven ǥwa'wina</vt:lpstr>
      <vt:lpstr>Salmon k̓uta̱la </vt:lpstr>
      <vt:lpstr>Seal</vt:lpstr>
      <vt:lpstr>Thunderbird kwa̱nkwa̱nxwa̱lige‘</vt:lpstr>
      <vt:lpstr>Wolf atła'na̱m</vt:lpstr>
    </vt:vector>
  </TitlesOfParts>
  <Company>SD71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Coast Teachings about Animals</dc:title>
  <dc:creator>Shannon Campbell</dc:creator>
  <cp:lastModifiedBy>Chantal Musgrove</cp:lastModifiedBy>
  <cp:revision>44</cp:revision>
  <dcterms:created xsi:type="dcterms:W3CDTF">2018-01-16T20:42:18Z</dcterms:created>
  <dcterms:modified xsi:type="dcterms:W3CDTF">2018-03-05T17:53:52Z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0x01010054BA200A85B927428F0EB023C6707BE9</vt:lpwstr>
  </property>
</Properties>
</file>