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4" r:id="rId24"/>
    <p:sldId id="281" r:id="rId25"/>
    <p:sldId id="282" r:id="rId26"/>
    <p:sldId id="285" r:id="rId27"/>
    <p:sldId id="286" r:id="rId28"/>
    <p:sldId id="287" r:id="rId29"/>
    <p:sldId id="289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777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50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398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872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1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657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313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29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99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488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677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A2F66-F34C-43A9-AB53-4E70B6362C4C}" type="datetimeFigureOut">
              <a:rPr lang="en-CA" smtClean="0"/>
              <a:t>2017-01-17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D5446-8881-4E72-AB7D-D8078FFA22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691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West coast trolling around </a:t>
            </a:r>
            <a:r>
              <a:rPr lang="en-CA" dirty="0" err="1" smtClean="0"/>
              <a:t>Haida</a:t>
            </a:r>
            <a:r>
              <a:rPr lang="en-CA" dirty="0" smtClean="0"/>
              <a:t> </a:t>
            </a:r>
            <a:r>
              <a:rPr lang="en-CA" dirty="0" err="1" smtClean="0"/>
              <a:t>Gwaii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Photo credits: Jesse Sewell, Roger Sewell, Gordon McMahon.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020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Cloak Bay was ground zero of the sea otter fur trade in the 19</a:t>
            </a:r>
            <a:r>
              <a:rPr lang="en-CA" baseline="30000" dirty="0" smtClean="0"/>
              <a:t>th</a:t>
            </a:r>
            <a:r>
              <a:rPr lang="en-CA" dirty="0" smtClean="0"/>
              <a:t> century.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013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It affords marginal protection from the wild ocean on the west side of </a:t>
            </a:r>
            <a:r>
              <a:rPr lang="en-CA" dirty="0" err="1" smtClean="0"/>
              <a:t>Haida</a:t>
            </a:r>
            <a:r>
              <a:rPr lang="en-CA" dirty="0" smtClean="0"/>
              <a:t> </a:t>
            </a:r>
            <a:r>
              <a:rPr lang="en-CA" dirty="0" err="1" smtClean="0"/>
              <a:t>Gwaii</a:t>
            </a:r>
            <a:r>
              <a:rPr lang="en-CA" dirty="0" smtClean="0"/>
              <a:t>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169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Dressing the catch before it is flash frozen is a big part of the crew’s daily work.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1989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Sockeye bound for the Fraser River are often an important part of the troll season.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2464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These prime Adams River sockeye were caught in Johnstone Strait near Alert Bay.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62" y="1825625"/>
            <a:ext cx="7456076" cy="4351338"/>
          </a:xfrm>
        </p:spPr>
      </p:pic>
    </p:spTree>
    <p:extLst>
      <p:ext uri="{BB962C8B-B14F-4D97-AF65-F5344CB8AC3E}">
        <p14:creationId xmlns:p14="http://schemas.microsoft.com/office/powerpoint/2010/main" val="204337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Sockeye are prized by chefs and fish lovers for their rich oil content and deep red flesh.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029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 see many strange and wonderful sea creatures during a season.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2606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Ocean sunfish, or </a:t>
            </a:r>
            <a:r>
              <a:rPr lang="en-CA" dirty="0" err="1" smtClean="0"/>
              <a:t>mola</a:t>
            </a:r>
            <a:r>
              <a:rPr lang="en-CA" dirty="0" smtClean="0"/>
              <a:t> </a:t>
            </a:r>
            <a:r>
              <a:rPr lang="en-CA" dirty="0" err="1" smtClean="0"/>
              <a:t>mola</a:t>
            </a:r>
            <a:r>
              <a:rPr lang="en-CA" dirty="0" smtClean="0"/>
              <a:t>, are the largest finned fish on earth, weighing up to 5600 pounds.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570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They are frequently seen off the B.C. coast in late summer.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974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Humpback whales are a common sight in northern B.C. waters.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460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Trolling is hazardous and exciting. We fish in all kinds of sea conditions.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2547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This pod is feeding in Wright Sound, on the proposed Enbridge tanker route.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2034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presence of whales always signals abundant feed and good fishing.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995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 big swell and brooding sky announce the end of summer.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5926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More hazards of the industry. The Amber Sunrise has hit an uncharted rock.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235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 tow them from Cape Chacon, Alaska, to Prince Rupert, a journey of 100 miles.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9581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 huge bull humpback whale escorts us into Prince Rupert.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319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Back on the fishing grounds the bite is on. </a:t>
            </a:r>
            <a:r>
              <a:rPr lang="en-CA" dirty="0" smtClean="0"/>
              <a:t>This Spring salmon took </a:t>
            </a:r>
            <a:r>
              <a:rPr lang="en-CA" dirty="0" smtClean="0"/>
              <a:t>a green and white </a:t>
            </a:r>
            <a:r>
              <a:rPr lang="en-CA" dirty="0" err="1" smtClean="0"/>
              <a:t>hootchie</a:t>
            </a:r>
            <a:r>
              <a:rPr lang="en-CA" dirty="0" smtClean="0"/>
              <a:t>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10" y="1825625"/>
            <a:ext cx="7739579" cy="4351338"/>
          </a:xfrm>
        </p:spPr>
      </p:pic>
    </p:spTree>
    <p:extLst>
      <p:ext uri="{BB962C8B-B14F-4D97-AF65-F5344CB8AC3E}">
        <p14:creationId xmlns:p14="http://schemas.microsoft.com/office/powerpoint/2010/main" val="40420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Our </a:t>
            </a:r>
            <a:r>
              <a:rPr lang="en-CA" dirty="0" err="1" smtClean="0"/>
              <a:t>Gopro</a:t>
            </a:r>
            <a:r>
              <a:rPr lang="en-CA" dirty="0" smtClean="0"/>
              <a:t> captures the underwater fury of a hooked spring salmon.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10" y="1825625"/>
            <a:ext cx="7739579" cy="4351338"/>
          </a:xfrm>
        </p:spPr>
      </p:pic>
    </p:spTree>
    <p:extLst>
      <p:ext uri="{BB962C8B-B14F-4D97-AF65-F5344CB8AC3E}">
        <p14:creationId xmlns:p14="http://schemas.microsoft.com/office/powerpoint/2010/main" val="30364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Spoons are another favoured lure for West Coast trolling.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10" y="1825625"/>
            <a:ext cx="7739579" cy="4351338"/>
          </a:xfrm>
        </p:spPr>
      </p:pic>
    </p:spTree>
    <p:extLst>
      <p:ext uri="{BB962C8B-B14F-4D97-AF65-F5344CB8AC3E}">
        <p14:creationId xmlns:p14="http://schemas.microsoft.com/office/powerpoint/2010/main" val="3553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 large sunfish bids us farewell until next summer.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769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Spring, or chinook salmon are very valuable to </a:t>
            </a:r>
            <a:r>
              <a:rPr lang="en-CA" dirty="0" err="1" smtClean="0"/>
              <a:t>trollers</a:t>
            </a:r>
            <a:r>
              <a:rPr lang="en-CA" dirty="0" smtClean="0"/>
              <a:t>. They are strictly managed as a quota fishery.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765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We seek shelter from worsening weather through a narrow gap in the rocks at Seven Mile.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944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Each fish is caught individually on a barbless hook. If a fish is well hooked and not too large it can be simply lifted into the boat.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044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Larger fish must be landed with a gaff.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050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It takes lots of practice to acquire the skills needed to land a mature spring with just a hand held line and a gaff.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032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In the jargon of the industry a spring over 12 pounds dressed weight is called a “</a:t>
            </a:r>
            <a:r>
              <a:rPr lang="en-CA" dirty="0" err="1" smtClean="0"/>
              <a:t>smilie</a:t>
            </a:r>
            <a:r>
              <a:rPr lang="en-CA" dirty="0" smtClean="0"/>
              <a:t>” because the crew can’t help but grin at such a beautiful catch.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313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This one bit a plug, a lure that imitates a large herring.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434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Springs usually bite best early in the morning and late in the evening. 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7172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BA200A85B927428F0EB023C6707BE9" ma:contentTypeVersion="1" ma:contentTypeDescription="Create a new document." ma:contentTypeScope="" ma:versionID="a83ead9963fa9473ed45133670a601b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9F3924F-53E1-42E6-B49A-D04A8C199E7A}"/>
</file>

<file path=customXml/itemProps2.xml><?xml version="1.0" encoding="utf-8"?>
<ds:datastoreItem xmlns:ds="http://schemas.openxmlformats.org/officeDocument/2006/customXml" ds:itemID="{AB49F5A8-0BD5-4BC7-BE21-A2DB46904B22}"/>
</file>

<file path=customXml/itemProps3.xml><?xml version="1.0" encoding="utf-8"?>
<ds:datastoreItem xmlns:ds="http://schemas.openxmlformats.org/officeDocument/2006/customXml" ds:itemID="{4BC6F4B4-F888-4D62-AF81-E5299AF4A944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486</Words>
  <Application>Microsoft Office PowerPoint</Application>
  <PresentationFormat>Widescreen</PresentationFormat>
  <Paragraphs>31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West coast trolling around Haida Gwaii.</vt:lpstr>
      <vt:lpstr>Trolling is hazardous and exciting. We fish in all kinds of sea conditions.</vt:lpstr>
      <vt:lpstr>Spring, or chinook salmon are very valuable to trollers. They are strictly managed as a quota fishery.</vt:lpstr>
      <vt:lpstr>Each fish is caught individually on a barbless hook. If a fish is well hooked and not too large it can be simply lifted into the boat.</vt:lpstr>
      <vt:lpstr>Larger fish must be landed with a gaff.</vt:lpstr>
      <vt:lpstr>It takes lots of practice to acquire the skills needed to land a mature spring with just a hand held line and a gaff.</vt:lpstr>
      <vt:lpstr>In the jargon of the industry a spring over 12 pounds dressed weight is called a “smilie” because the crew can’t help but grin at such a beautiful catch.</vt:lpstr>
      <vt:lpstr>This one bit a plug, a lure that imitates a large herring.</vt:lpstr>
      <vt:lpstr>Springs usually bite best early in the morning and late in the evening. </vt:lpstr>
      <vt:lpstr>Cloak Bay was ground zero of the sea otter fur trade in the 19th century.</vt:lpstr>
      <vt:lpstr>It affords marginal protection from the wild ocean on the west side of Haida Gwaii.</vt:lpstr>
      <vt:lpstr>Dressing the catch before it is flash frozen is a big part of the crew’s daily work.</vt:lpstr>
      <vt:lpstr>Sockeye bound for the Fraser River are often an important part of the troll season.</vt:lpstr>
      <vt:lpstr>These prime Adams River sockeye were caught in Johnstone Strait near Alert Bay.</vt:lpstr>
      <vt:lpstr>Sockeye are prized by chefs and fish lovers for their rich oil content and deep red flesh.</vt:lpstr>
      <vt:lpstr>We see many strange and wonderful sea creatures during a season.</vt:lpstr>
      <vt:lpstr>Ocean sunfish, or mola mola, are the largest finned fish on earth, weighing up to 5600 pounds.</vt:lpstr>
      <vt:lpstr>They are frequently seen off the B.C. coast in late summer.</vt:lpstr>
      <vt:lpstr>Humpback whales are a common sight in northern B.C. waters.</vt:lpstr>
      <vt:lpstr>This pod is feeding in Wright Sound, on the proposed Enbridge tanker route.</vt:lpstr>
      <vt:lpstr>The presence of whales always signals abundant feed and good fishing.</vt:lpstr>
      <vt:lpstr>A big swell and brooding sky announce the end of summer.</vt:lpstr>
      <vt:lpstr>More hazards of the industry. The Amber Sunrise has hit an uncharted rock.</vt:lpstr>
      <vt:lpstr>We tow them from Cape Chacon, Alaska, to Prince Rupert, a journey of 100 miles.</vt:lpstr>
      <vt:lpstr>A huge bull humpback whale escorts us into Prince Rupert.</vt:lpstr>
      <vt:lpstr>Back on the fishing grounds the bite is on. This Spring salmon took a green and white hootchie.</vt:lpstr>
      <vt:lpstr>Our Gopro captures the underwater fury of a hooked spring salmon.</vt:lpstr>
      <vt:lpstr>Spoons are another favoured lure for West Coast trolling.</vt:lpstr>
      <vt:lpstr>A large sunfish bids us farewell until next summer.</vt:lpstr>
      <vt:lpstr>We seek shelter from worsening weather through a narrow gap in the rocks at Seven Mile.</vt:lpstr>
    </vt:vector>
  </TitlesOfParts>
  <Company>SD71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 Mcmahon</dc:creator>
  <cp:lastModifiedBy>Lynn Swift</cp:lastModifiedBy>
  <cp:revision>10</cp:revision>
  <dcterms:created xsi:type="dcterms:W3CDTF">2017-01-17T17:56:38Z</dcterms:created>
  <dcterms:modified xsi:type="dcterms:W3CDTF">2017-01-17T19:20:02Z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0x01010054BA200A85B927428F0EB023C6707BE9</vt:lpwstr>
  </property>
</Properties>
</file>