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s/slide7.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0160000" cy="7620000"/>
  <p:notesSz cx="6858000" cy="9144000"/>
  <p:embeddedFontLst>
    <p:embeddedFont>
      <p:font typeface="Calibri"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6" d="100"/>
          <a:sy n="66" d="100"/>
        </p:scale>
        <p:origin x="-1074" y="-114"/>
      </p:cViewPr>
      <p:guideLst>
        <p:guide orient="horz" pos="2400"/>
        <p:guide pos="320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7141"/>
            <a:ext cx="8636000" cy="1633361"/>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8000"/>
            <a:ext cx="7112000" cy="19473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B29B51-2E35-4C1B-960C-1D9727630CE7}" type="datetimeFigureOut">
              <a:rPr lang="en-US" smtClean="0"/>
              <a:pPr/>
              <a:t>4/27/2009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32E5F5-D882-4568-BFA8-1E29FD3F011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B29B51-2E35-4C1B-960C-1D9727630CE7}" type="datetimeFigureOut">
              <a:rPr lang="en-US" smtClean="0"/>
              <a:pPr/>
              <a:t>4/27/2009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32E5F5-D882-4568-BFA8-1E29FD3F011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305155"/>
            <a:ext cx="2286000" cy="650169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1" y="305155"/>
            <a:ext cx="6688667" cy="650169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B29B51-2E35-4C1B-960C-1D9727630CE7}" type="datetimeFigureOut">
              <a:rPr lang="en-US" smtClean="0"/>
              <a:pPr/>
              <a:t>4/27/2009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32E5F5-D882-4568-BFA8-1E29FD3F011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B29B51-2E35-4C1B-960C-1D9727630CE7}" type="datetimeFigureOut">
              <a:rPr lang="en-US" smtClean="0"/>
              <a:pPr/>
              <a:t>4/27/2009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32E5F5-D882-4568-BFA8-1E29FD3F011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4896557"/>
            <a:ext cx="8636000" cy="151341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2570" y="3229682"/>
            <a:ext cx="8636000" cy="16668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B29B51-2E35-4C1B-960C-1D9727630CE7}" type="datetimeFigureOut">
              <a:rPr lang="en-US" smtClean="0"/>
              <a:pPr/>
              <a:t>4/27/2009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32E5F5-D882-4568-BFA8-1E29FD3F011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1778002"/>
            <a:ext cx="4487333" cy="50288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64667" y="1778002"/>
            <a:ext cx="4487333" cy="50288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B29B51-2E35-4C1B-960C-1D9727630CE7}" type="datetimeFigureOut">
              <a:rPr lang="en-US" smtClean="0"/>
              <a:pPr/>
              <a:t>4/27/2009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32E5F5-D882-4568-BFA8-1E29FD3F011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5681"/>
            <a:ext cx="4489098" cy="7108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16528"/>
            <a:ext cx="4489098" cy="43903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1141" y="1705681"/>
            <a:ext cx="4490861" cy="7108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1141" y="2416528"/>
            <a:ext cx="4490861" cy="43903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B29B51-2E35-4C1B-960C-1D9727630CE7}" type="datetimeFigureOut">
              <a:rPr lang="en-US" smtClean="0"/>
              <a:pPr/>
              <a:t>4/27/2009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32E5F5-D882-4568-BFA8-1E29FD3F011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B29B51-2E35-4C1B-960C-1D9727630CE7}" type="datetimeFigureOut">
              <a:rPr lang="en-US" smtClean="0"/>
              <a:pPr/>
              <a:t>4/27/2009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32E5F5-D882-4568-BFA8-1E29FD3F011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B29B51-2E35-4C1B-960C-1D9727630CE7}" type="datetimeFigureOut">
              <a:rPr lang="en-US" smtClean="0"/>
              <a:pPr/>
              <a:t>4/27/2009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32E5F5-D882-4568-BFA8-1E29FD3F011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03389"/>
            <a:ext cx="3342570" cy="129116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2278" y="303391"/>
            <a:ext cx="5679722" cy="650345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1" y="1594557"/>
            <a:ext cx="3342570" cy="521229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B29B51-2E35-4C1B-960C-1D9727630CE7}" type="datetimeFigureOut">
              <a:rPr lang="en-US" smtClean="0"/>
              <a:pPr/>
              <a:t>4/27/2009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32E5F5-D882-4568-BFA8-1E29FD3F011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5334000"/>
            <a:ext cx="6096000" cy="62970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1431" y="680861"/>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91431" y="5963709"/>
            <a:ext cx="6096000" cy="8942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B29B51-2E35-4C1B-960C-1D9727630CE7}" type="datetimeFigureOut">
              <a:rPr lang="en-US" smtClean="0"/>
              <a:pPr/>
              <a:t>4/27/2009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32E5F5-D882-4568-BFA8-1E29FD3F011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305153"/>
            <a:ext cx="9144000" cy="1270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8000" y="1778002"/>
            <a:ext cx="9144000" cy="502884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8001" y="7062613"/>
            <a:ext cx="2370667" cy="405694"/>
          </a:xfrm>
          <a:prstGeom prst="rect">
            <a:avLst/>
          </a:prstGeom>
        </p:spPr>
        <p:txBody>
          <a:bodyPr vert="horz" lIns="91440" tIns="45720" rIns="91440" bIns="45720" rtlCol="0" anchor="ctr"/>
          <a:lstStyle>
            <a:lvl1pPr algn="l">
              <a:defRPr sz="1200">
                <a:solidFill>
                  <a:schemeClr val="tx1">
                    <a:tint val="75000"/>
                  </a:schemeClr>
                </a:solidFill>
              </a:defRPr>
            </a:lvl1pPr>
          </a:lstStyle>
          <a:p>
            <a:fld id="{ABB29B51-2E35-4C1B-960C-1D9727630CE7}" type="datetimeFigureOut">
              <a:rPr lang="en-US" smtClean="0"/>
              <a:pPr/>
              <a:t>4/27/2009</a:t>
            </a:fld>
            <a:endParaRPr lang="en-US"/>
          </a:p>
        </p:txBody>
      </p:sp>
      <p:sp>
        <p:nvSpPr>
          <p:cNvPr id="5" name="Footer Placeholder 4"/>
          <p:cNvSpPr>
            <a:spLocks noGrp="1"/>
          </p:cNvSpPr>
          <p:nvPr>
            <p:ph type="ftr" sz="quarter" idx="3"/>
          </p:nvPr>
        </p:nvSpPr>
        <p:spPr>
          <a:xfrm>
            <a:off x="3471335" y="7062613"/>
            <a:ext cx="3217333" cy="40569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81334" y="7062613"/>
            <a:ext cx="2370667" cy="405694"/>
          </a:xfrm>
          <a:prstGeom prst="rect">
            <a:avLst/>
          </a:prstGeom>
        </p:spPr>
        <p:txBody>
          <a:bodyPr vert="horz" lIns="91440" tIns="45720" rIns="91440" bIns="45720" rtlCol="0" anchor="ctr"/>
          <a:lstStyle>
            <a:lvl1pPr algn="r">
              <a:defRPr sz="1200">
                <a:solidFill>
                  <a:schemeClr val="tx1">
                    <a:tint val="75000"/>
                  </a:schemeClr>
                </a:solidFill>
              </a:defRPr>
            </a:lvl1pPr>
          </a:lstStyle>
          <a:p>
            <a:fld id="{6C32E5F5-D882-4568-BFA8-1E29FD3F011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hyperlink" Target="http://www.spellingcity.com/" TargetMode="Externa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http://www.teachertube.com/" TargetMode="External"/><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moa.ubc.ca/programs/resources.php" TargetMode="External"/><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royalbcmuseum.bc.ca/MainSite/" TargetMode="Externa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image1(3).jpeg"/>
          <p:cNvPicPr>
            <a:picLocks/>
          </p:cNvPicPr>
          <p:nvPr/>
        </p:nvPicPr>
        <p:blipFill>
          <a:blip r:embed="rId2"/>
          <a:stretch>
            <a:fillRect/>
          </a:stretch>
        </p:blipFill>
        <p:spPr>
          <a:xfrm>
            <a:off x="0" y="0"/>
            <a:ext cx="10160000" cy="7620000"/>
          </a:xfrm>
          <a:prstGeom prst="rect">
            <a:avLst/>
          </a:prstGeom>
          <a:solidFill>
            <a:scrgbClr r="0" g="0" b="0">
              <a:alpha val="0"/>
            </a:scrgbClr>
          </a:solidFill>
        </p:spPr>
      </p:pic>
      <p:pic>
        <p:nvPicPr>
          <p:cNvPr id="3" name="Picture 2" descr="3966.jpg"/>
          <p:cNvPicPr>
            <a:picLocks/>
          </p:cNvPicPr>
          <p:nvPr/>
        </p:nvPicPr>
        <p:blipFill>
          <a:blip r:embed="rId3"/>
          <a:stretch>
            <a:fillRect/>
          </a:stretch>
        </p:blipFill>
        <p:spPr>
          <a:xfrm>
            <a:off x="2933700" y="368300"/>
            <a:ext cx="3542538" cy="3542538"/>
          </a:xfrm>
          <a:prstGeom prst="rect">
            <a:avLst/>
          </a:prstGeom>
          <a:solidFill>
            <a:scrgbClr r="0" g="0" b="0">
              <a:alpha val="0"/>
            </a:scrgbClr>
          </a:solidFill>
        </p:spPr>
      </p:pic>
      <p:sp>
        <p:nvSpPr>
          <p:cNvPr id="4" name="TextBox 3"/>
          <p:cNvSpPr txBox="1"/>
          <p:nvPr/>
        </p:nvSpPr>
        <p:spPr>
          <a:xfrm>
            <a:off x="584200" y="4445000"/>
            <a:ext cx="8991600" cy="954107"/>
          </a:xfrm>
          <a:prstGeom prst="rect">
            <a:avLst/>
          </a:prstGeom>
          <a:noFill/>
        </p:spPr>
        <p:txBody>
          <a:bodyPr vert="horz" rtlCol="0">
            <a:spAutoFit/>
          </a:bodyPr>
          <a:lstStyle/>
          <a:p>
            <a:pPr algn="ctr"/>
            <a:r>
              <a:rPr lang="en-US" sz="2800" smtClean="0">
                <a:solidFill>
                  <a:srgbClr val="000000"/>
                </a:solidFill>
                <a:latin typeface="Century Gothic - 28"/>
              </a:rPr>
              <a:t>Secret of the Dance language arts and social  studies activities for primary and early intermediate grades</a:t>
            </a:r>
            <a:endParaRPr lang="en-US" sz="2800">
              <a:solidFill>
                <a:srgbClr val="000000"/>
              </a:solidFill>
              <a:latin typeface="Century Gothic - 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image1(3).jpeg"/>
          <p:cNvPicPr>
            <a:picLocks/>
          </p:cNvPicPr>
          <p:nvPr/>
        </p:nvPicPr>
        <p:blipFill>
          <a:blip r:embed="rId2"/>
          <a:stretch>
            <a:fillRect/>
          </a:stretch>
        </p:blipFill>
        <p:spPr>
          <a:xfrm>
            <a:off x="0" y="0"/>
            <a:ext cx="10160000" cy="7620000"/>
          </a:xfrm>
          <a:prstGeom prst="rect">
            <a:avLst/>
          </a:prstGeom>
          <a:solidFill>
            <a:scrgbClr r="0" g="0" b="0">
              <a:alpha val="0"/>
            </a:scrgbClr>
          </a:solidFill>
        </p:spPr>
      </p:pic>
      <p:sp>
        <p:nvSpPr>
          <p:cNvPr id="3" name="TextBox 2"/>
          <p:cNvSpPr txBox="1"/>
          <p:nvPr/>
        </p:nvSpPr>
        <p:spPr>
          <a:xfrm>
            <a:off x="3568700" y="63500"/>
            <a:ext cx="3810000" cy="523220"/>
          </a:xfrm>
          <a:prstGeom prst="rect">
            <a:avLst/>
          </a:prstGeom>
          <a:noFill/>
        </p:spPr>
        <p:txBody>
          <a:bodyPr vert="horz" rtlCol="0">
            <a:spAutoFit/>
          </a:bodyPr>
          <a:lstStyle/>
          <a:p>
            <a:r>
              <a:rPr lang="en-US" sz="2800" smtClean="0">
                <a:solidFill>
                  <a:srgbClr val="000000"/>
                </a:solidFill>
                <a:latin typeface="Century Gothic - 28"/>
              </a:rPr>
              <a:t>Riddle: What am I ?</a:t>
            </a:r>
            <a:endParaRPr lang="en-US" sz="2800">
              <a:solidFill>
                <a:srgbClr val="000000"/>
              </a:solidFill>
              <a:latin typeface="Century Gothic - 28"/>
            </a:endParaRPr>
          </a:p>
        </p:txBody>
      </p:sp>
      <p:sp>
        <p:nvSpPr>
          <p:cNvPr id="4" name="TextBox 3"/>
          <p:cNvSpPr txBox="1"/>
          <p:nvPr/>
        </p:nvSpPr>
        <p:spPr>
          <a:xfrm>
            <a:off x="1193800" y="3187700"/>
            <a:ext cx="5943600" cy="2169825"/>
          </a:xfrm>
          <a:prstGeom prst="rect">
            <a:avLst/>
          </a:prstGeom>
          <a:noFill/>
        </p:spPr>
        <p:txBody>
          <a:bodyPr vert="horz" rtlCol="0">
            <a:spAutoFit/>
          </a:bodyPr>
          <a:lstStyle/>
          <a:p>
            <a:r>
              <a:rPr lang="en-US" sz="2700" smtClean="0">
                <a:solidFill>
                  <a:srgbClr val="000000"/>
                </a:solidFill>
                <a:latin typeface="Century Gothic - 28"/>
              </a:rPr>
              <a:t>- a mask , carved in wood</a:t>
            </a:r>
          </a:p>
          <a:p>
            <a:r>
              <a:rPr lang="en-US" sz="2700" smtClean="0">
                <a:solidFill>
                  <a:srgbClr val="000000"/>
                </a:solidFill>
                <a:latin typeface="Century Gothic - 28"/>
              </a:rPr>
              <a:t>- a feared supernatural being</a:t>
            </a:r>
          </a:p>
          <a:p>
            <a:r>
              <a:rPr lang="en-US" sz="2700" smtClean="0">
                <a:solidFill>
                  <a:srgbClr val="000000"/>
                </a:solidFill>
                <a:latin typeface="Century Gothic - 28"/>
              </a:rPr>
              <a:t>- she is said to carry off children</a:t>
            </a:r>
          </a:p>
          <a:p>
            <a:endParaRPr lang="en-US" sz="2700" smtClean="0">
              <a:solidFill>
                <a:srgbClr val="000000"/>
              </a:solidFill>
              <a:latin typeface="Century Gothic - 28"/>
            </a:endParaRPr>
          </a:p>
          <a:p>
            <a:r>
              <a:rPr lang="en-US" sz="2700" smtClean="0">
                <a:solidFill>
                  <a:srgbClr val="000000"/>
                </a:solidFill>
                <a:latin typeface="Century Gothic - 28"/>
              </a:rPr>
              <a:t>- Dzunukwa  </a:t>
            </a:r>
            <a:endParaRPr lang="en-US" sz="2700">
              <a:solidFill>
                <a:srgbClr val="000000"/>
              </a:solidFill>
              <a:latin typeface="Century Gothic - 28"/>
            </a:endParaRPr>
          </a:p>
        </p:txBody>
      </p:sp>
      <p:pic>
        <p:nvPicPr>
          <p:cNvPr id="5" name="Picture 4" descr="n613908960_147498_8615[1].JPG"/>
          <p:cNvPicPr>
            <a:picLocks/>
          </p:cNvPicPr>
          <p:nvPr/>
        </p:nvPicPr>
        <p:blipFill>
          <a:blip r:embed="rId3"/>
          <a:stretch>
            <a:fillRect/>
          </a:stretch>
        </p:blipFill>
        <p:spPr>
          <a:xfrm>
            <a:off x="6870700" y="571500"/>
            <a:ext cx="2099691" cy="2826384"/>
          </a:xfrm>
          <a:prstGeom prst="rect">
            <a:avLst/>
          </a:prstGeom>
          <a:solidFill>
            <a:scrgbClr r="0" g="0" b="0">
              <a:alpha val="0"/>
            </a:scrgbClr>
          </a:solidFill>
        </p:spPr>
      </p:pic>
      <p:sp>
        <p:nvSpPr>
          <p:cNvPr id="6" name="Freeform 5"/>
          <p:cNvSpPr/>
          <p:nvPr/>
        </p:nvSpPr>
        <p:spPr>
          <a:xfrm>
            <a:off x="6858000" y="584200"/>
            <a:ext cx="2095501" cy="2819401"/>
          </a:xfrm>
          <a:custGeom>
            <a:avLst/>
            <a:gdLst/>
            <a:ahLst/>
            <a:cxnLst/>
            <a:rect l="0" t="0" r="0" b="0"/>
            <a:pathLst>
              <a:path w="2095501" h="2819401">
                <a:moveTo>
                  <a:pt x="0" y="0"/>
                </a:moveTo>
                <a:lnTo>
                  <a:pt x="2095500" y="0"/>
                </a:lnTo>
                <a:lnTo>
                  <a:pt x="2095500" y="2819400"/>
                </a:lnTo>
                <a:lnTo>
                  <a:pt x="0" y="2819400"/>
                </a:lnTo>
                <a:close/>
              </a:path>
            </a:pathLst>
          </a:custGeom>
          <a:solidFill>
            <a:srgbClr val="FF00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grpSp>
        <p:nvGrpSpPr>
          <p:cNvPr id="42" name="Group 41"/>
          <p:cNvGrpSpPr/>
          <p:nvPr/>
        </p:nvGrpSpPr>
        <p:grpSpPr>
          <a:xfrm>
            <a:off x="5526151" y="1017650"/>
            <a:ext cx="5488559" cy="4462401"/>
            <a:chOff x="5526151" y="1017650"/>
            <a:chExt cx="5488559" cy="4462401"/>
          </a:xfrm>
        </p:grpSpPr>
        <p:grpSp>
          <p:nvGrpSpPr>
            <p:cNvPr id="40" name="Group 39"/>
            <p:cNvGrpSpPr/>
            <p:nvPr/>
          </p:nvGrpSpPr>
          <p:grpSpPr>
            <a:xfrm>
              <a:off x="5526151" y="1017650"/>
              <a:ext cx="5488559" cy="4462401"/>
              <a:chOff x="5526151" y="1017650"/>
              <a:chExt cx="5488559" cy="4462401"/>
            </a:xfrm>
          </p:grpSpPr>
          <p:sp>
            <p:nvSpPr>
              <p:cNvPr id="2" name="Freeform 1"/>
              <p:cNvSpPr/>
              <p:nvPr/>
            </p:nvSpPr>
            <p:spPr>
              <a:xfrm>
                <a:off x="8849614" y="3770629"/>
                <a:ext cx="2164462" cy="1700786"/>
              </a:xfrm>
              <a:custGeom>
                <a:avLst/>
                <a:gdLst/>
                <a:ahLst/>
                <a:cxnLst/>
                <a:rect l="0" t="0" r="0" b="0"/>
                <a:pathLst>
                  <a:path w="2164462" h="1700786">
                    <a:moveTo>
                      <a:pt x="2145029" y="1278891"/>
                    </a:moveTo>
                    <a:lnTo>
                      <a:pt x="2157729" y="1311275"/>
                    </a:lnTo>
                    <a:lnTo>
                      <a:pt x="2157729" y="1343661"/>
                    </a:lnTo>
                    <a:lnTo>
                      <a:pt x="2164461" y="1382776"/>
                    </a:lnTo>
                    <a:lnTo>
                      <a:pt x="2157729" y="1415161"/>
                    </a:lnTo>
                    <a:lnTo>
                      <a:pt x="2119121" y="1525651"/>
                    </a:lnTo>
                    <a:lnTo>
                      <a:pt x="2074164" y="1590549"/>
                    </a:lnTo>
                    <a:lnTo>
                      <a:pt x="2016252" y="1649096"/>
                    </a:lnTo>
                    <a:lnTo>
                      <a:pt x="1951736" y="1688085"/>
                    </a:lnTo>
                    <a:lnTo>
                      <a:pt x="1880869" y="1700785"/>
                    </a:lnTo>
                    <a:lnTo>
                      <a:pt x="1842262" y="1700785"/>
                    </a:lnTo>
                    <a:lnTo>
                      <a:pt x="0" y="421894"/>
                    </a:lnTo>
                    <a:lnTo>
                      <a:pt x="51434" y="421894"/>
                    </a:lnTo>
                    <a:lnTo>
                      <a:pt x="90042" y="415291"/>
                    </a:lnTo>
                    <a:lnTo>
                      <a:pt x="122428" y="402336"/>
                    </a:lnTo>
                    <a:lnTo>
                      <a:pt x="218947" y="330836"/>
                    </a:lnTo>
                    <a:lnTo>
                      <a:pt x="270764" y="266066"/>
                    </a:lnTo>
                    <a:lnTo>
                      <a:pt x="296291" y="213996"/>
                    </a:lnTo>
                    <a:lnTo>
                      <a:pt x="328676" y="103505"/>
                    </a:lnTo>
                    <a:lnTo>
                      <a:pt x="309244" y="0"/>
                    </a:lnTo>
                    <a:lnTo>
                      <a:pt x="328676" y="12828"/>
                    </a:lnTo>
                    <a:lnTo>
                      <a:pt x="2119121" y="1434719"/>
                    </a:lnTo>
                    <a:lnTo>
                      <a:pt x="341376" y="213996"/>
                    </a:lnTo>
                    <a:lnTo>
                      <a:pt x="354329" y="201168"/>
                    </a:lnTo>
                    <a:lnTo>
                      <a:pt x="367283" y="149225"/>
                    </a:lnTo>
                    <a:lnTo>
                      <a:pt x="367283" y="123063"/>
                    </a:lnTo>
                    <a:lnTo>
                      <a:pt x="2132076" y="1337437"/>
                    </a:lnTo>
                    <a:lnTo>
                      <a:pt x="2138553" y="1369823"/>
                    </a:lnTo>
                    <a:lnTo>
                      <a:pt x="2125599" y="142176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p:cNvSpPr/>
              <p:nvPr/>
            </p:nvSpPr>
            <p:spPr>
              <a:xfrm>
                <a:off x="9190990" y="3893692"/>
                <a:ext cx="1797178" cy="1311657"/>
              </a:xfrm>
              <a:custGeom>
                <a:avLst/>
                <a:gdLst/>
                <a:ahLst/>
                <a:cxnLst/>
                <a:rect l="0" t="0" r="0" b="0"/>
                <a:pathLst>
                  <a:path w="1797178" h="1311657">
                    <a:moveTo>
                      <a:pt x="1797177" y="1246760"/>
                    </a:moveTo>
                    <a:lnTo>
                      <a:pt x="1784223" y="1298703"/>
                    </a:lnTo>
                    <a:lnTo>
                      <a:pt x="1777745" y="1311656"/>
                    </a:lnTo>
                    <a:lnTo>
                      <a:pt x="0" y="91060"/>
                    </a:lnTo>
                    <a:lnTo>
                      <a:pt x="12953" y="78105"/>
                    </a:lnTo>
                    <a:lnTo>
                      <a:pt x="25907" y="26162"/>
                    </a:lnTo>
                    <a:lnTo>
                      <a:pt x="25907" y="0"/>
                    </a:lnTo>
                    <a:lnTo>
                      <a:pt x="1790700" y="1214374"/>
                    </a:lnTo>
                    <a:close/>
                  </a:path>
                </a:pathLst>
              </a:custGeom>
              <a:solidFill>
                <a:srgbClr val="9D9DA1"/>
              </a:solidFill>
              <a:ln w="0" cap="flat" cmpd="sng" algn="ctr">
                <a:solidFill>
                  <a:srgbClr val="9D9DA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9081516" y="3764026"/>
                <a:ext cx="96775" cy="220600"/>
              </a:xfrm>
              <a:custGeom>
                <a:avLst/>
                <a:gdLst/>
                <a:ahLst/>
                <a:cxnLst/>
                <a:rect l="0" t="0" r="0" b="0"/>
                <a:pathLst>
                  <a:path w="96775" h="220600">
                    <a:moveTo>
                      <a:pt x="0" y="12827"/>
                    </a:moveTo>
                    <a:lnTo>
                      <a:pt x="6477" y="6603"/>
                    </a:lnTo>
                    <a:lnTo>
                      <a:pt x="25907" y="0"/>
                    </a:lnTo>
                    <a:lnTo>
                      <a:pt x="64389" y="0"/>
                    </a:lnTo>
                    <a:lnTo>
                      <a:pt x="77342" y="6603"/>
                    </a:lnTo>
                    <a:lnTo>
                      <a:pt x="96774" y="110108"/>
                    </a:lnTo>
                    <a:lnTo>
                      <a:pt x="64389" y="220599"/>
                    </a:lnTo>
                    <a:lnTo>
                      <a:pt x="6477" y="175259"/>
                    </a:lnTo>
                    <a:lnTo>
                      <a:pt x="19430" y="97282"/>
                    </a:lnTo>
                    <a:lnTo>
                      <a:pt x="19430" y="58546"/>
                    </a:lnTo>
                    <a:lnTo>
                      <a:pt x="12953" y="25781"/>
                    </a:lnTo>
                    <a:close/>
                  </a:path>
                </a:pathLst>
              </a:custGeom>
              <a:solidFill>
                <a:srgbClr val="EDE5DF"/>
              </a:solidFill>
              <a:ln w="0" cap="flat" cmpd="sng" algn="ctr">
                <a:solidFill>
                  <a:srgbClr val="EDE5D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9055607" y="3939413"/>
                <a:ext cx="90299" cy="97283"/>
              </a:xfrm>
              <a:custGeom>
                <a:avLst/>
                <a:gdLst/>
                <a:ahLst/>
                <a:cxnLst/>
                <a:rect l="0" t="0" r="0" b="0"/>
                <a:pathLst>
                  <a:path w="90299" h="97283">
                    <a:moveTo>
                      <a:pt x="90298" y="45339"/>
                    </a:moveTo>
                    <a:lnTo>
                      <a:pt x="64771" y="97282"/>
                    </a:lnTo>
                    <a:lnTo>
                      <a:pt x="0" y="58546"/>
                    </a:lnTo>
                    <a:lnTo>
                      <a:pt x="32386"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8804656" y="3997959"/>
                <a:ext cx="315723" cy="194565"/>
              </a:xfrm>
              <a:custGeom>
                <a:avLst/>
                <a:gdLst/>
                <a:ahLst/>
                <a:cxnLst/>
                <a:rect l="0" t="0" r="0" b="0"/>
                <a:pathLst>
                  <a:path w="315723" h="194565">
                    <a:moveTo>
                      <a:pt x="315722" y="38736"/>
                    </a:moveTo>
                    <a:lnTo>
                      <a:pt x="263905" y="103506"/>
                    </a:lnTo>
                    <a:lnTo>
                      <a:pt x="167386" y="175006"/>
                    </a:lnTo>
                    <a:lnTo>
                      <a:pt x="135000" y="187961"/>
                    </a:lnTo>
                    <a:lnTo>
                      <a:pt x="96392" y="194564"/>
                    </a:lnTo>
                    <a:lnTo>
                      <a:pt x="57912" y="194564"/>
                    </a:lnTo>
                    <a:lnTo>
                      <a:pt x="38480" y="187961"/>
                    </a:lnTo>
                    <a:lnTo>
                      <a:pt x="19050" y="168402"/>
                    </a:lnTo>
                    <a:lnTo>
                      <a:pt x="0" y="123063"/>
                    </a:lnTo>
                    <a:lnTo>
                      <a:pt x="0" y="103506"/>
                    </a:lnTo>
                    <a:lnTo>
                      <a:pt x="6476" y="103506"/>
                    </a:lnTo>
                    <a:lnTo>
                      <a:pt x="25908" y="129668"/>
                    </a:lnTo>
                    <a:lnTo>
                      <a:pt x="38480" y="123063"/>
                    </a:lnTo>
                    <a:lnTo>
                      <a:pt x="70865" y="123063"/>
                    </a:lnTo>
                    <a:lnTo>
                      <a:pt x="102870" y="116713"/>
                    </a:lnTo>
                    <a:lnTo>
                      <a:pt x="160909" y="90679"/>
                    </a:lnTo>
                    <a:lnTo>
                      <a:pt x="212344" y="51562"/>
                    </a:lnTo>
                    <a:lnTo>
                      <a:pt x="250951" y="0"/>
                    </a:lnTo>
                    <a:close/>
                  </a:path>
                </a:pathLst>
              </a:custGeom>
              <a:solidFill>
                <a:srgbClr val="EDE5DF"/>
              </a:solidFill>
              <a:ln w="0" cap="flat" cmpd="sng" algn="ctr">
                <a:solidFill>
                  <a:srgbClr val="EDE5D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8514715" y="3394075"/>
                <a:ext cx="586232" cy="545339"/>
              </a:xfrm>
              <a:custGeom>
                <a:avLst/>
                <a:gdLst/>
                <a:ahLst/>
                <a:cxnLst/>
                <a:rect l="0" t="0" r="0" b="0"/>
                <a:pathLst>
                  <a:path w="586232" h="545339">
                    <a:moveTo>
                      <a:pt x="586231" y="428497"/>
                    </a:moveTo>
                    <a:lnTo>
                      <a:pt x="586231" y="467486"/>
                    </a:lnTo>
                    <a:lnTo>
                      <a:pt x="573278" y="545338"/>
                    </a:lnTo>
                    <a:lnTo>
                      <a:pt x="0" y="162178"/>
                    </a:lnTo>
                    <a:lnTo>
                      <a:pt x="38607" y="77723"/>
                    </a:lnTo>
                    <a:lnTo>
                      <a:pt x="45085" y="38734"/>
                    </a:lnTo>
                    <a:lnTo>
                      <a:pt x="38607" y="0"/>
                    </a:lnTo>
                    <a:lnTo>
                      <a:pt x="45085" y="0"/>
                    </a:lnTo>
                    <a:lnTo>
                      <a:pt x="154558" y="110109"/>
                    </a:lnTo>
                    <a:lnTo>
                      <a:pt x="289941" y="207517"/>
                    </a:lnTo>
                    <a:lnTo>
                      <a:pt x="431673" y="305053"/>
                    </a:lnTo>
                    <a:lnTo>
                      <a:pt x="566801" y="382778"/>
                    </a:lnTo>
                    <a:lnTo>
                      <a:pt x="579754" y="395732"/>
                    </a:lnTo>
                    <a:close/>
                  </a:path>
                </a:pathLst>
              </a:custGeom>
              <a:solidFill>
                <a:srgbClr val="EDE5DF"/>
              </a:solidFill>
              <a:ln w="0" cap="flat" cmpd="sng" algn="ctr">
                <a:solidFill>
                  <a:srgbClr val="EDE5D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8475980" y="3556253"/>
                <a:ext cx="612014" cy="441707"/>
              </a:xfrm>
              <a:custGeom>
                <a:avLst/>
                <a:gdLst/>
                <a:ahLst/>
                <a:cxnLst/>
                <a:rect l="0" t="0" r="0" b="0"/>
                <a:pathLst>
                  <a:path w="612014" h="441707">
                    <a:moveTo>
                      <a:pt x="612013" y="383160"/>
                    </a:moveTo>
                    <a:lnTo>
                      <a:pt x="579627" y="441706"/>
                    </a:lnTo>
                    <a:lnTo>
                      <a:pt x="0" y="64770"/>
                    </a:lnTo>
                    <a:lnTo>
                      <a:pt x="38735"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8295893" y="3621023"/>
                <a:ext cx="759715" cy="506605"/>
              </a:xfrm>
              <a:custGeom>
                <a:avLst/>
                <a:gdLst/>
                <a:ahLst/>
                <a:cxnLst/>
                <a:rect l="0" t="0" r="0" b="0"/>
                <a:pathLst>
                  <a:path w="759715" h="506605">
                    <a:moveTo>
                      <a:pt x="721107" y="428498"/>
                    </a:moveTo>
                    <a:lnTo>
                      <a:pt x="669672" y="467615"/>
                    </a:lnTo>
                    <a:lnTo>
                      <a:pt x="611633" y="493649"/>
                    </a:lnTo>
                    <a:lnTo>
                      <a:pt x="579628" y="499999"/>
                    </a:lnTo>
                    <a:lnTo>
                      <a:pt x="547243" y="499999"/>
                    </a:lnTo>
                    <a:lnTo>
                      <a:pt x="534671" y="506604"/>
                    </a:lnTo>
                    <a:lnTo>
                      <a:pt x="515239" y="480442"/>
                    </a:lnTo>
                    <a:lnTo>
                      <a:pt x="399288" y="383160"/>
                    </a:lnTo>
                    <a:lnTo>
                      <a:pt x="270384" y="298831"/>
                    </a:lnTo>
                    <a:lnTo>
                      <a:pt x="0" y="149606"/>
                    </a:lnTo>
                    <a:lnTo>
                      <a:pt x="51436" y="130048"/>
                    </a:lnTo>
                    <a:lnTo>
                      <a:pt x="96521" y="97282"/>
                    </a:lnTo>
                    <a:lnTo>
                      <a:pt x="180087" y="0"/>
                    </a:lnTo>
                    <a:lnTo>
                      <a:pt x="759714" y="376936"/>
                    </a:lnTo>
                    <a:close/>
                  </a:path>
                </a:pathLst>
              </a:custGeom>
              <a:solidFill>
                <a:srgbClr val="EDE5DF"/>
              </a:solidFill>
              <a:ln w="0" cap="flat" cmpd="sng" algn="ctr">
                <a:solidFill>
                  <a:srgbClr val="EDE5D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8463280" y="3328923"/>
                <a:ext cx="96521" cy="227331"/>
              </a:xfrm>
              <a:custGeom>
                <a:avLst/>
                <a:gdLst/>
                <a:ahLst/>
                <a:cxnLst/>
                <a:rect l="0" t="0" r="0" b="0"/>
                <a:pathLst>
                  <a:path w="96521" h="227331">
                    <a:moveTo>
                      <a:pt x="96520" y="103886"/>
                    </a:moveTo>
                    <a:lnTo>
                      <a:pt x="90042" y="142875"/>
                    </a:lnTo>
                    <a:lnTo>
                      <a:pt x="51435" y="227330"/>
                    </a:lnTo>
                    <a:lnTo>
                      <a:pt x="0" y="194818"/>
                    </a:lnTo>
                    <a:lnTo>
                      <a:pt x="44958" y="90932"/>
                    </a:lnTo>
                    <a:lnTo>
                      <a:pt x="44958" y="38990"/>
                    </a:lnTo>
                    <a:lnTo>
                      <a:pt x="38480" y="0"/>
                    </a:lnTo>
                    <a:lnTo>
                      <a:pt x="77342" y="26036"/>
                    </a:lnTo>
                    <a:lnTo>
                      <a:pt x="90042" y="65152"/>
                    </a:lnTo>
                    <a:close/>
                  </a:path>
                </a:pathLst>
              </a:custGeom>
              <a:solidFill>
                <a:srgbClr val="EDE5DF"/>
              </a:solidFill>
              <a:ln w="0" cap="flat" cmpd="sng" algn="ctr">
                <a:solidFill>
                  <a:srgbClr val="EDE5D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8424798" y="3523741"/>
                <a:ext cx="89918" cy="97283"/>
              </a:xfrm>
              <a:custGeom>
                <a:avLst/>
                <a:gdLst/>
                <a:ahLst/>
                <a:cxnLst/>
                <a:rect l="0" t="0" r="0" b="0"/>
                <a:pathLst>
                  <a:path w="89918" h="97283">
                    <a:moveTo>
                      <a:pt x="89917" y="32512"/>
                    </a:moveTo>
                    <a:lnTo>
                      <a:pt x="51182" y="97282"/>
                    </a:lnTo>
                    <a:lnTo>
                      <a:pt x="0" y="64898"/>
                    </a:lnTo>
                    <a:lnTo>
                      <a:pt x="38482"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8372982" y="3289808"/>
                <a:ext cx="135384" cy="233934"/>
              </a:xfrm>
              <a:custGeom>
                <a:avLst/>
                <a:gdLst/>
                <a:ahLst/>
                <a:cxnLst/>
                <a:rect l="0" t="0" r="0" b="0"/>
                <a:pathLst>
                  <a:path w="135384" h="233934">
                    <a:moveTo>
                      <a:pt x="135383" y="78105"/>
                    </a:moveTo>
                    <a:lnTo>
                      <a:pt x="135383" y="130047"/>
                    </a:lnTo>
                    <a:lnTo>
                      <a:pt x="90298" y="233933"/>
                    </a:lnTo>
                    <a:lnTo>
                      <a:pt x="0" y="175387"/>
                    </a:lnTo>
                    <a:lnTo>
                      <a:pt x="57912" y="91058"/>
                    </a:lnTo>
                    <a:lnTo>
                      <a:pt x="102998" y="0"/>
                    </a:lnTo>
                    <a:lnTo>
                      <a:pt x="128906" y="39115"/>
                    </a:lnTo>
                    <a:close/>
                  </a:path>
                </a:pathLst>
              </a:custGeom>
              <a:solidFill>
                <a:srgbClr val="EDE5DF"/>
              </a:solidFill>
              <a:ln w="0" cap="flat" cmpd="sng" algn="ctr">
                <a:solidFill>
                  <a:srgbClr val="EDE5D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5526151" y="1017650"/>
                <a:ext cx="3104516" cy="3155316"/>
              </a:xfrm>
              <a:custGeom>
                <a:avLst/>
                <a:gdLst/>
                <a:ahLst/>
                <a:cxnLst/>
                <a:rect l="0" t="0" r="0" b="0"/>
                <a:pathLst>
                  <a:path w="3104516" h="3155316">
                    <a:moveTo>
                      <a:pt x="2911220" y="2252727"/>
                    </a:moveTo>
                    <a:lnTo>
                      <a:pt x="2808224" y="2434590"/>
                    </a:lnTo>
                    <a:lnTo>
                      <a:pt x="2743834" y="2519046"/>
                    </a:lnTo>
                    <a:lnTo>
                      <a:pt x="2679318" y="2597151"/>
                    </a:lnTo>
                    <a:lnTo>
                      <a:pt x="2608706" y="2668525"/>
                    </a:lnTo>
                    <a:lnTo>
                      <a:pt x="2447543" y="2804922"/>
                    </a:lnTo>
                    <a:lnTo>
                      <a:pt x="2363978" y="2863089"/>
                    </a:lnTo>
                    <a:lnTo>
                      <a:pt x="2273554" y="2915032"/>
                    </a:lnTo>
                    <a:lnTo>
                      <a:pt x="2177033" y="2966975"/>
                    </a:lnTo>
                    <a:lnTo>
                      <a:pt x="2080259" y="3006090"/>
                    </a:lnTo>
                    <a:lnTo>
                      <a:pt x="1983740" y="3038476"/>
                    </a:lnTo>
                    <a:lnTo>
                      <a:pt x="1880742" y="3064257"/>
                    </a:lnTo>
                    <a:lnTo>
                      <a:pt x="1771015" y="3083815"/>
                    </a:lnTo>
                    <a:lnTo>
                      <a:pt x="1661921" y="3097022"/>
                    </a:lnTo>
                    <a:lnTo>
                      <a:pt x="1474978" y="3097022"/>
                    </a:lnTo>
                    <a:lnTo>
                      <a:pt x="1397634" y="3090419"/>
                    </a:lnTo>
                    <a:lnTo>
                      <a:pt x="1249299" y="3070988"/>
                    </a:lnTo>
                    <a:lnTo>
                      <a:pt x="1101343" y="3031871"/>
                    </a:lnTo>
                    <a:lnTo>
                      <a:pt x="966215" y="2980309"/>
                    </a:lnTo>
                    <a:lnTo>
                      <a:pt x="830960" y="2915032"/>
                    </a:lnTo>
                    <a:lnTo>
                      <a:pt x="708533" y="2837053"/>
                    </a:lnTo>
                    <a:lnTo>
                      <a:pt x="592327" y="2752979"/>
                    </a:lnTo>
                    <a:lnTo>
                      <a:pt x="483108" y="2655316"/>
                    </a:lnTo>
                    <a:lnTo>
                      <a:pt x="386333" y="2544827"/>
                    </a:lnTo>
                    <a:lnTo>
                      <a:pt x="296290" y="2427986"/>
                    </a:lnTo>
                    <a:lnTo>
                      <a:pt x="218820" y="2298320"/>
                    </a:lnTo>
                    <a:lnTo>
                      <a:pt x="160908" y="2168653"/>
                    </a:lnTo>
                    <a:lnTo>
                      <a:pt x="109474" y="2025651"/>
                    </a:lnTo>
                    <a:lnTo>
                      <a:pt x="70612" y="1882776"/>
                    </a:lnTo>
                    <a:lnTo>
                      <a:pt x="44958" y="1726947"/>
                    </a:lnTo>
                    <a:lnTo>
                      <a:pt x="38481" y="1649096"/>
                    </a:lnTo>
                    <a:lnTo>
                      <a:pt x="38481" y="1493267"/>
                    </a:lnTo>
                    <a:lnTo>
                      <a:pt x="44958" y="1415161"/>
                    </a:lnTo>
                    <a:lnTo>
                      <a:pt x="70612" y="1265936"/>
                    </a:lnTo>
                    <a:lnTo>
                      <a:pt x="109474" y="1116711"/>
                    </a:lnTo>
                    <a:lnTo>
                      <a:pt x="160908" y="980441"/>
                    </a:lnTo>
                    <a:lnTo>
                      <a:pt x="218820" y="844042"/>
                    </a:lnTo>
                    <a:lnTo>
                      <a:pt x="296290" y="720598"/>
                    </a:lnTo>
                    <a:lnTo>
                      <a:pt x="386333" y="603886"/>
                    </a:lnTo>
                    <a:lnTo>
                      <a:pt x="483108" y="493396"/>
                    </a:lnTo>
                    <a:lnTo>
                      <a:pt x="592327" y="396113"/>
                    </a:lnTo>
                    <a:lnTo>
                      <a:pt x="708533" y="305055"/>
                    </a:lnTo>
                    <a:lnTo>
                      <a:pt x="830960" y="226950"/>
                    </a:lnTo>
                    <a:lnTo>
                      <a:pt x="966215" y="162180"/>
                    </a:lnTo>
                    <a:lnTo>
                      <a:pt x="1101343" y="116841"/>
                    </a:lnTo>
                    <a:lnTo>
                      <a:pt x="1249299" y="77725"/>
                    </a:lnTo>
                    <a:lnTo>
                      <a:pt x="1397634" y="51944"/>
                    </a:lnTo>
                    <a:lnTo>
                      <a:pt x="1552067" y="45339"/>
                    </a:lnTo>
                    <a:lnTo>
                      <a:pt x="1706880" y="51944"/>
                    </a:lnTo>
                    <a:lnTo>
                      <a:pt x="1861312" y="77725"/>
                    </a:lnTo>
                    <a:lnTo>
                      <a:pt x="2002917" y="116841"/>
                    </a:lnTo>
                    <a:lnTo>
                      <a:pt x="2144776" y="162180"/>
                    </a:lnTo>
                    <a:lnTo>
                      <a:pt x="2273554" y="226950"/>
                    </a:lnTo>
                    <a:lnTo>
                      <a:pt x="2402458" y="305055"/>
                    </a:lnTo>
                    <a:lnTo>
                      <a:pt x="2518409" y="396113"/>
                    </a:lnTo>
                    <a:lnTo>
                      <a:pt x="2627883" y="493396"/>
                    </a:lnTo>
                    <a:lnTo>
                      <a:pt x="2724657" y="603886"/>
                    </a:lnTo>
                    <a:lnTo>
                      <a:pt x="2808224" y="720598"/>
                    </a:lnTo>
                    <a:lnTo>
                      <a:pt x="2885693" y="844042"/>
                    </a:lnTo>
                    <a:lnTo>
                      <a:pt x="2949829" y="980441"/>
                    </a:lnTo>
                    <a:lnTo>
                      <a:pt x="3001517" y="1116711"/>
                    </a:lnTo>
                    <a:lnTo>
                      <a:pt x="3040126" y="1265936"/>
                    </a:lnTo>
                    <a:lnTo>
                      <a:pt x="3059556" y="1415161"/>
                    </a:lnTo>
                    <a:lnTo>
                      <a:pt x="3072510" y="1570991"/>
                    </a:lnTo>
                    <a:lnTo>
                      <a:pt x="3059556" y="1752982"/>
                    </a:lnTo>
                    <a:lnTo>
                      <a:pt x="3046603" y="1843660"/>
                    </a:lnTo>
                    <a:lnTo>
                      <a:pt x="3007741" y="2012697"/>
                    </a:lnTo>
                    <a:lnTo>
                      <a:pt x="2975609" y="2090548"/>
                    </a:lnTo>
                    <a:lnTo>
                      <a:pt x="2949829" y="2174876"/>
                    </a:lnTo>
                    <a:lnTo>
                      <a:pt x="2904743" y="2363216"/>
                    </a:lnTo>
                    <a:lnTo>
                      <a:pt x="2846831" y="2447545"/>
                    </a:lnTo>
                    <a:lnTo>
                      <a:pt x="2808224" y="2512696"/>
                    </a:lnTo>
                    <a:lnTo>
                      <a:pt x="2724657" y="2616582"/>
                    </a:lnTo>
                    <a:lnTo>
                      <a:pt x="2627883" y="2713864"/>
                    </a:lnTo>
                    <a:lnTo>
                      <a:pt x="2518409" y="2811146"/>
                    </a:lnTo>
                    <a:lnTo>
                      <a:pt x="2402458" y="2895601"/>
                    </a:lnTo>
                    <a:lnTo>
                      <a:pt x="2280030" y="2973705"/>
                    </a:lnTo>
                    <a:lnTo>
                      <a:pt x="2144776" y="3038476"/>
                    </a:lnTo>
                    <a:lnTo>
                      <a:pt x="2002917" y="3083815"/>
                    </a:lnTo>
                    <a:lnTo>
                      <a:pt x="1861312" y="3122930"/>
                    </a:lnTo>
                    <a:lnTo>
                      <a:pt x="1706880" y="3142361"/>
                    </a:lnTo>
                    <a:lnTo>
                      <a:pt x="1552067" y="3155315"/>
                    </a:lnTo>
                    <a:lnTo>
                      <a:pt x="1391157" y="3142361"/>
                    </a:lnTo>
                    <a:lnTo>
                      <a:pt x="1236726" y="3122930"/>
                    </a:lnTo>
                    <a:lnTo>
                      <a:pt x="1088390" y="3083815"/>
                    </a:lnTo>
                    <a:lnTo>
                      <a:pt x="946784" y="3031871"/>
                    </a:lnTo>
                    <a:lnTo>
                      <a:pt x="811529" y="2960752"/>
                    </a:lnTo>
                    <a:lnTo>
                      <a:pt x="682625" y="2882646"/>
                    </a:lnTo>
                    <a:lnTo>
                      <a:pt x="566674" y="2791715"/>
                    </a:lnTo>
                    <a:lnTo>
                      <a:pt x="450722" y="2694433"/>
                    </a:lnTo>
                    <a:lnTo>
                      <a:pt x="354202" y="2577592"/>
                    </a:lnTo>
                    <a:lnTo>
                      <a:pt x="263906" y="2460753"/>
                    </a:lnTo>
                    <a:lnTo>
                      <a:pt x="186563" y="2330704"/>
                    </a:lnTo>
                    <a:lnTo>
                      <a:pt x="122427" y="2187829"/>
                    </a:lnTo>
                    <a:lnTo>
                      <a:pt x="70612" y="2045209"/>
                    </a:lnTo>
                    <a:lnTo>
                      <a:pt x="32003" y="1895603"/>
                    </a:lnTo>
                    <a:lnTo>
                      <a:pt x="6477" y="1740154"/>
                    </a:lnTo>
                    <a:lnTo>
                      <a:pt x="0" y="1655700"/>
                    </a:lnTo>
                    <a:lnTo>
                      <a:pt x="0" y="1499870"/>
                    </a:lnTo>
                    <a:lnTo>
                      <a:pt x="6477" y="1415161"/>
                    </a:lnTo>
                    <a:lnTo>
                      <a:pt x="32003" y="1259332"/>
                    </a:lnTo>
                    <a:lnTo>
                      <a:pt x="70612" y="1110107"/>
                    </a:lnTo>
                    <a:lnTo>
                      <a:pt x="122427" y="967232"/>
                    </a:lnTo>
                    <a:lnTo>
                      <a:pt x="186563" y="824611"/>
                    </a:lnTo>
                    <a:lnTo>
                      <a:pt x="263906" y="694564"/>
                    </a:lnTo>
                    <a:lnTo>
                      <a:pt x="354202" y="577724"/>
                    </a:lnTo>
                    <a:lnTo>
                      <a:pt x="450722" y="460883"/>
                    </a:lnTo>
                    <a:lnTo>
                      <a:pt x="566674" y="363347"/>
                    </a:lnTo>
                    <a:lnTo>
                      <a:pt x="682625" y="272669"/>
                    </a:lnTo>
                    <a:lnTo>
                      <a:pt x="811529" y="194819"/>
                    </a:lnTo>
                    <a:lnTo>
                      <a:pt x="946784" y="123444"/>
                    </a:lnTo>
                    <a:lnTo>
                      <a:pt x="1088390" y="71121"/>
                    </a:lnTo>
                    <a:lnTo>
                      <a:pt x="1165732" y="51944"/>
                    </a:lnTo>
                    <a:lnTo>
                      <a:pt x="1314068" y="19558"/>
                    </a:lnTo>
                    <a:lnTo>
                      <a:pt x="1552067" y="0"/>
                    </a:lnTo>
                    <a:lnTo>
                      <a:pt x="1713103" y="12955"/>
                    </a:lnTo>
                    <a:lnTo>
                      <a:pt x="1867789" y="32386"/>
                    </a:lnTo>
                    <a:lnTo>
                      <a:pt x="2015870" y="71121"/>
                    </a:lnTo>
                    <a:lnTo>
                      <a:pt x="2157730" y="123444"/>
                    </a:lnTo>
                    <a:lnTo>
                      <a:pt x="2292984" y="194819"/>
                    </a:lnTo>
                    <a:lnTo>
                      <a:pt x="2421890" y="272669"/>
                    </a:lnTo>
                    <a:lnTo>
                      <a:pt x="2544064" y="363347"/>
                    </a:lnTo>
                    <a:lnTo>
                      <a:pt x="2653792" y="460883"/>
                    </a:lnTo>
                    <a:lnTo>
                      <a:pt x="2750312" y="577724"/>
                    </a:lnTo>
                    <a:lnTo>
                      <a:pt x="2840608" y="694564"/>
                    </a:lnTo>
                    <a:lnTo>
                      <a:pt x="2917697" y="824611"/>
                    </a:lnTo>
                    <a:lnTo>
                      <a:pt x="2982087" y="967232"/>
                    </a:lnTo>
                    <a:lnTo>
                      <a:pt x="3040126" y="1110107"/>
                    </a:lnTo>
                    <a:lnTo>
                      <a:pt x="3072510" y="1259332"/>
                    </a:lnTo>
                    <a:lnTo>
                      <a:pt x="3091560" y="1337438"/>
                    </a:lnTo>
                    <a:lnTo>
                      <a:pt x="3104515" y="1499870"/>
                    </a:lnTo>
                    <a:lnTo>
                      <a:pt x="3104515" y="1668273"/>
                    </a:lnTo>
                    <a:lnTo>
                      <a:pt x="3098038" y="1759332"/>
                    </a:lnTo>
                    <a:lnTo>
                      <a:pt x="3085083" y="1850264"/>
                    </a:lnTo>
                    <a:lnTo>
                      <a:pt x="3065653" y="1941323"/>
                    </a:lnTo>
                    <a:lnTo>
                      <a:pt x="3014471" y="2110105"/>
                    </a:lnTo>
                    <a:lnTo>
                      <a:pt x="2982087" y="2194434"/>
                    </a:lnTo>
                    <a:lnTo>
                      <a:pt x="2949829" y="227215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8192896" y="3588639"/>
                <a:ext cx="283085" cy="188215"/>
              </a:xfrm>
              <a:custGeom>
                <a:avLst/>
                <a:gdLst/>
                <a:ahLst/>
                <a:cxnLst/>
                <a:rect l="0" t="0" r="0" b="0"/>
                <a:pathLst>
                  <a:path w="283085" h="188215">
                    <a:moveTo>
                      <a:pt x="77089" y="188214"/>
                    </a:moveTo>
                    <a:lnTo>
                      <a:pt x="51182" y="188214"/>
                    </a:lnTo>
                    <a:lnTo>
                      <a:pt x="25527" y="181990"/>
                    </a:lnTo>
                    <a:lnTo>
                      <a:pt x="0" y="162432"/>
                    </a:lnTo>
                    <a:lnTo>
                      <a:pt x="0" y="155828"/>
                    </a:lnTo>
                    <a:lnTo>
                      <a:pt x="25527" y="155828"/>
                    </a:lnTo>
                    <a:lnTo>
                      <a:pt x="57912" y="149225"/>
                    </a:lnTo>
                    <a:lnTo>
                      <a:pt x="90044" y="136270"/>
                    </a:lnTo>
                    <a:lnTo>
                      <a:pt x="180086" y="64896"/>
                    </a:lnTo>
                    <a:lnTo>
                      <a:pt x="231902" y="0"/>
                    </a:lnTo>
                    <a:lnTo>
                      <a:pt x="283084" y="32384"/>
                    </a:lnTo>
                    <a:lnTo>
                      <a:pt x="199518" y="129666"/>
                    </a:lnTo>
                    <a:lnTo>
                      <a:pt x="154433" y="162432"/>
                    </a:lnTo>
                    <a:lnTo>
                      <a:pt x="102997" y="181990"/>
                    </a:lnTo>
                    <a:close/>
                  </a:path>
                </a:pathLst>
              </a:custGeom>
              <a:solidFill>
                <a:srgbClr val="EDE5DF"/>
              </a:solidFill>
              <a:ln w="0" cap="flat" cmpd="sng" algn="ctr">
                <a:solidFill>
                  <a:srgbClr val="EDE5D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8334375" y="3465195"/>
                <a:ext cx="128906" cy="123445"/>
              </a:xfrm>
              <a:custGeom>
                <a:avLst/>
                <a:gdLst/>
                <a:ahLst/>
                <a:cxnLst/>
                <a:rect l="0" t="0" r="0" b="0"/>
                <a:pathLst>
                  <a:path w="128906" h="123445">
                    <a:moveTo>
                      <a:pt x="128905" y="58546"/>
                    </a:moveTo>
                    <a:lnTo>
                      <a:pt x="90423" y="123444"/>
                    </a:lnTo>
                    <a:lnTo>
                      <a:pt x="0" y="65151"/>
                    </a:lnTo>
                    <a:lnTo>
                      <a:pt x="38607"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8154034" y="3530346"/>
                <a:ext cx="270638" cy="214122"/>
              </a:xfrm>
              <a:custGeom>
                <a:avLst/>
                <a:gdLst/>
                <a:ahLst/>
                <a:cxnLst/>
                <a:rect l="0" t="0" r="0" b="0"/>
                <a:pathLst>
                  <a:path w="270638" h="214122">
                    <a:moveTo>
                      <a:pt x="270637" y="58293"/>
                    </a:moveTo>
                    <a:lnTo>
                      <a:pt x="218948" y="123189"/>
                    </a:lnTo>
                    <a:lnTo>
                      <a:pt x="128906" y="194563"/>
                    </a:lnTo>
                    <a:lnTo>
                      <a:pt x="96774" y="207518"/>
                    </a:lnTo>
                    <a:lnTo>
                      <a:pt x="64389" y="214121"/>
                    </a:lnTo>
                    <a:lnTo>
                      <a:pt x="38862" y="214121"/>
                    </a:lnTo>
                    <a:lnTo>
                      <a:pt x="0" y="201168"/>
                    </a:lnTo>
                    <a:lnTo>
                      <a:pt x="96774" y="103886"/>
                    </a:lnTo>
                    <a:lnTo>
                      <a:pt x="180341" y="0"/>
                    </a:lnTo>
                    <a:close/>
                  </a:path>
                </a:pathLst>
              </a:custGeom>
              <a:solidFill>
                <a:srgbClr val="EDE5DF"/>
              </a:solidFill>
              <a:ln w="0" cap="flat" cmpd="sng" algn="ctr">
                <a:solidFill>
                  <a:srgbClr val="EDE5D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26151" y="1017650"/>
                <a:ext cx="3104516" cy="3155316"/>
              </a:xfrm>
              <a:custGeom>
                <a:avLst/>
                <a:gdLst/>
                <a:ahLst/>
                <a:cxnLst/>
                <a:rect l="0" t="0" r="0" b="0"/>
                <a:pathLst>
                  <a:path w="3104516" h="3155316">
                    <a:moveTo>
                      <a:pt x="2518409" y="2811146"/>
                    </a:moveTo>
                    <a:lnTo>
                      <a:pt x="2402458" y="2895601"/>
                    </a:lnTo>
                    <a:lnTo>
                      <a:pt x="2280030" y="2973705"/>
                    </a:lnTo>
                    <a:lnTo>
                      <a:pt x="2144776" y="3038476"/>
                    </a:lnTo>
                    <a:lnTo>
                      <a:pt x="2002917" y="3083815"/>
                    </a:lnTo>
                    <a:lnTo>
                      <a:pt x="1861312" y="3122930"/>
                    </a:lnTo>
                    <a:lnTo>
                      <a:pt x="1706880" y="3142361"/>
                    </a:lnTo>
                    <a:lnTo>
                      <a:pt x="1552067" y="3155315"/>
                    </a:lnTo>
                    <a:lnTo>
                      <a:pt x="1391157" y="3142361"/>
                    </a:lnTo>
                    <a:lnTo>
                      <a:pt x="1236726" y="3122930"/>
                    </a:lnTo>
                    <a:lnTo>
                      <a:pt x="1088390" y="3083815"/>
                    </a:lnTo>
                    <a:lnTo>
                      <a:pt x="946784" y="3031871"/>
                    </a:lnTo>
                    <a:lnTo>
                      <a:pt x="811529" y="2960752"/>
                    </a:lnTo>
                    <a:lnTo>
                      <a:pt x="682625" y="2882646"/>
                    </a:lnTo>
                    <a:lnTo>
                      <a:pt x="566674" y="2791715"/>
                    </a:lnTo>
                    <a:lnTo>
                      <a:pt x="450722" y="2694433"/>
                    </a:lnTo>
                    <a:lnTo>
                      <a:pt x="354202" y="2577592"/>
                    </a:lnTo>
                    <a:lnTo>
                      <a:pt x="263906" y="2460753"/>
                    </a:lnTo>
                    <a:lnTo>
                      <a:pt x="186563" y="2330704"/>
                    </a:lnTo>
                    <a:lnTo>
                      <a:pt x="122427" y="2187829"/>
                    </a:lnTo>
                    <a:lnTo>
                      <a:pt x="70612" y="2045209"/>
                    </a:lnTo>
                    <a:lnTo>
                      <a:pt x="32003" y="1895603"/>
                    </a:lnTo>
                    <a:lnTo>
                      <a:pt x="6477" y="1740154"/>
                    </a:lnTo>
                    <a:lnTo>
                      <a:pt x="0" y="1655700"/>
                    </a:lnTo>
                    <a:lnTo>
                      <a:pt x="0" y="1499870"/>
                    </a:lnTo>
                    <a:lnTo>
                      <a:pt x="6477" y="1415161"/>
                    </a:lnTo>
                    <a:lnTo>
                      <a:pt x="32003" y="1259332"/>
                    </a:lnTo>
                    <a:lnTo>
                      <a:pt x="70612" y="1110107"/>
                    </a:lnTo>
                    <a:lnTo>
                      <a:pt x="122427" y="967232"/>
                    </a:lnTo>
                    <a:lnTo>
                      <a:pt x="186563" y="824611"/>
                    </a:lnTo>
                    <a:lnTo>
                      <a:pt x="263906" y="694564"/>
                    </a:lnTo>
                    <a:lnTo>
                      <a:pt x="354202" y="577724"/>
                    </a:lnTo>
                    <a:lnTo>
                      <a:pt x="450722" y="460883"/>
                    </a:lnTo>
                    <a:lnTo>
                      <a:pt x="566674" y="363347"/>
                    </a:lnTo>
                    <a:lnTo>
                      <a:pt x="682625" y="272669"/>
                    </a:lnTo>
                    <a:lnTo>
                      <a:pt x="811529" y="194819"/>
                    </a:lnTo>
                    <a:lnTo>
                      <a:pt x="946784" y="123444"/>
                    </a:lnTo>
                    <a:lnTo>
                      <a:pt x="1088390" y="71121"/>
                    </a:lnTo>
                    <a:lnTo>
                      <a:pt x="1165732" y="51944"/>
                    </a:lnTo>
                    <a:lnTo>
                      <a:pt x="1314068" y="19558"/>
                    </a:lnTo>
                    <a:lnTo>
                      <a:pt x="1552067" y="0"/>
                    </a:lnTo>
                    <a:lnTo>
                      <a:pt x="1713103" y="12955"/>
                    </a:lnTo>
                    <a:lnTo>
                      <a:pt x="1867789" y="32386"/>
                    </a:lnTo>
                    <a:lnTo>
                      <a:pt x="2015870" y="71121"/>
                    </a:lnTo>
                    <a:lnTo>
                      <a:pt x="2157730" y="123444"/>
                    </a:lnTo>
                    <a:lnTo>
                      <a:pt x="2292984" y="194819"/>
                    </a:lnTo>
                    <a:lnTo>
                      <a:pt x="2421890" y="272669"/>
                    </a:lnTo>
                    <a:lnTo>
                      <a:pt x="2544064" y="363347"/>
                    </a:lnTo>
                    <a:lnTo>
                      <a:pt x="2653792" y="460883"/>
                    </a:lnTo>
                    <a:lnTo>
                      <a:pt x="2750312" y="577724"/>
                    </a:lnTo>
                    <a:lnTo>
                      <a:pt x="2840608" y="694564"/>
                    </a:lnTo>
                    <a:lnTo>
                      <a:pt x="2917697" y="824611"/>
                    </a:lnTo>
                    <a:lnTo>
                      <a:pt x="2982087" y="967232"/>
                    </a:lnTo>
                    <a:lnTo>
                      <a:pt x="3040126" y="1110107"/>
                    </a:lnTo>
                    <a:lnTo>
                      <a:pt x="3072510" y="1259332"/>
                    </a:lnTo>
                    <a:lnTo>
                      <a:pt x="3091560" y="1337438"/>
                    </a:lnTo>
                    <a:lnTo>
                      <a:pt x="3104515" y="1499870"/>
                    </a:lnTo>
                    <a:lnTo>
                      <a:pt x="3104515" y="1668273"/>
                    </a:lnTo>
                    <a:lnTo>
                      <a:pt x="3098038" y="1759332"/>
                    </a:lnTo>
                    <a:lnTo>
                      <a:pt x="3085083" y="1850264"/>
                    </a:lnTo>
                    <a:lnTo>
                      <a:pt x="3065653" y="1941323"/>
                    </a:lnTo>
                    <a:lnTo>
                      <a:pt x="3014471" y="2110105"/>
                    </a:lnTo>
                    <a:lnTo>
                      <a:pt x="2982087" y="2194434"/>
                    </a:lnTo>
                    <a:lnTo>
                      <a:pt x="2949829" y="2272158"/>
                    </a:lnTo>
                    <a:lnTo>
                      <a:pt x="2904743" y="2363216"/>
                    </a:lnTo>
                    <a:lnTo>
                      <a:pt x="2846831" y="2447545"/>
                    </a:lnTo>
                    <a:lnTo>
                      <a:pt x="2808224" y="2512696"/>
                    </a:lnTo>
                    <a:lnTo>
                      <a:pt x="2724657" y="2616582"/>
                    </a:lnTo>
                    <a:lnTo>
                      <a:pt x="2627883" y="2713864"/>
                    </a:lnTo>
                    <a:close/>
                  </a:path>
                </a:pathLst>
              </a:custGeom>
              <a:solidFill>
                <a:schemeClr val="accent1">
                  <a:alpha val="100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flipV="1">
                <a:off x="5706490" y="2192654"/>
                <a:ext cx="51436" cy="480696"/>
              </a:xfrm>
              <a:prstGeom prst="line">
                <a:avLst/>
              </a:prstGeom>
              <a:ln w="127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5738495" y="2303145"/>
                <a:ext cx="70993" cy="532384"/>
              </a:xfrm>
              <a:prstGeom prst="line">
                <a:avLst/>
              </a:prstGeom>
              <a:ln w="127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0" name="Freeform 19"/>
              <p:cNvSpPr/>
              <p:nvPr/>
            </p:nvSpPr>
            <p:spPr>
              <a:xfrm>
                <a:off x="8147050" y="3272790"/>
                <a:ext cx="360681" cy="472440"/>
              </a:xfrm>
              <a:custGeom>
                <a:avLst/>
                <a:gdLst/>
                <a:ahLst/>
                <a:cxnLst/>
                <a:rect l="0" t="0" r="0" b="0"/>
                <a:pathLst>
                  <a:path w="360681" h="472440">
                    <a:moveTo>
                      <a:pt x="0" y="453389"/>
                    </a:moveTo>
                    <a:lnTo>
                      <a:pt x="6350" y="459739"/>
                    </a:lnTo>
                    <a:lnTo>
                      <a:pt x="46990" y="472439"/>
                    </a:lnTo>
                    <a:lnTo>
                      <a:pt x="71119" y="472439"/>
                    </a:lnTo>
                    <a:lnTo>
                      <a:pt x="105409" y="466089"/>
                    </a:lnTo>
                    <a:lnTo>
                      <a:pt x="135890" y="453389"/>
                    </a:lnTo>
                    <a:lnTo>
                      <a:pt x="224790" y="381000"/>
                    </a:lnTo>
                    <a:lnTo>
                      <a:pt x="317500" y="251460"/>
                    </a:lnTo>
                    <a:lnTo>
                      <a:pt x="360680" y="147319"/>
                    </a:lnTo>
                    <a:lnTo>
                      <a:pt x="360680" y="93980"/>
                    </a:lnTo>
                    <a:lnTo>
                      <a:pt x="354330" y="55880"/>
                    </a:lnTo>
                    <a:lnTo>
                      <a:pt x="330200" y="19050"/>
                    </a:lnTo>
                    <a:lnTo>
                      <a:pt x="308609" y="6350"/>
                    </a:lnTo>
                    <a:lnTo>
                      <a:pt x="289559" y="0"/>
                    </a:lnTo>
                  </a:path>
                </a:pathLst>
              </a:custGeom>
              <a:ln w="1917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8194040" y="3328670"/>
                <a:ext cx="367030" cy="447040"/>
              </a:xfrm>
              <a:custGeom>
                <a:avLst/>
                <a:gdLst/>
                <a:ahLst/>
                <a:cxnLst/>
                <a:rect l="0" t="0" r="0" b="0"/>
                <a:pathLst>
                  <a:path w="367030" h="447040">
                    <a:moveTo>
                      <a:pt x="302260" y="0"/>
                    </a:moveTo>
                    <a:lnTo>
                      <a:pt x="307340" y="0"/>
                    </a:lnTo>
                    <a:lnTo>
                      <a:pt x="347979" y="25400"/>
                    </a:lnTo>
                    <a:lnTo>
                      <a:pt x="360679" y="66039"/>
                    </a:lnTo>
                    <a:lnTo>
                      <a:pt x="367029" y="104139"/>
                    </a:lnTo>
                    <a:lnTo>
                      <a:pt x="360679" y="144780"/>
                    </a:lnTo>
                    <a:lnTo>
                      <a:pt x="320040" y="227330"/>
                    </a:lnTo>
                    <a:lnTo>
                      <a:pt x="242569" y="344170"/>
                    </a:lnTo>
                    <a:lnTo>
                      <a:pt x="199390" y="391159"/>
                    </a:lnTo>
                    <a:lnTo>
                      <a:pt x="153669" y="422909"/>
                    </a:lnTo>
                    <a:lnTo>
                      <a:pt x="76200" y="447039"/>
                    </a:lnTo>
                    <a:lnTo>
                      <a:pt x="52069" y="447039"/>
                    </a:lnTo>
                    <a:lnTo>
                      <a:pt x="24129" y="440689"/>
                    </a:lnTo>
                    <a:lnTo>
                      <a:pt x="0" y="422909"/>
                    </a:lnTo>
                  </a:path>
                </a:pathLst>
              </a:custGeom>
              <a:ln w="1917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8289290" y="3763009"/>
                <a:ext cx="542291" cy="365762"/>
              </a:xfrm>
              <a:custGeom>
                <a:avLst/>
                <a:gdLst/>
                <a:ahLst/>
                <a:cxnLst/>
                <a:rect l="0" t="0" r="0" b="0"/>
                <a:pathLst>
                  <a:path w="542291" h="365762">
                    <a:moveTo>
                      <a:pt x="542290" y="365761"/>
                    </a:moveTo>
                    <a:lnTo>
                      <a:pt x="520700" y="340361"/>
                    </a:lnTo>
                    <a:lnTo>
                      <a:pt x="406400" y="242570"/>
                    </a:lnTo>
                    <a:lnTo>
                      <a:pt x="276860" y="157481"/>
                    </a:lnTo>
                    <a:lnTo>
                      <a:pt x="6350" y="6350"/>
                    </a:lnTo>
                    <a:lnTo>
                      <a:pt x="0" y="0"/>
                    </a:lnTo>
                  </a:path>
                </a:pathLst>
              </a:custGeom>
              <a:ln w="1917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8561069" y="3394709"/>
                <a:ext cx="533401" cy="397512"/>
              </a:xfrm>
              <a:custGeom>
                <a:avLst/>
                <a:gdLst/>
                <a:ahLst/>
                <a:cxnLst/>
                <a:rect l="0" t="0" r="0" b="0"/>
                <a:pathLst>
                  <a:path w="533401" h="397512">
                    <a:moveTo>
                      <a:pt x="0" y="0"/>
                    </a:moveTo>
                    <a:lnTo>
                      <a:pt x="107950" y="110491"/>
                    </a:lnTo>
                    <a:lnTo>
                      <a:pt x="242571" y="208281"/>
                    </a:lnTo>
                    <a:lnTo>
                      <a:pt x="384811" y="306070"/>
                    </a:lnTo>
                    <a:lnTo>
                      <a:pt x="520700" y="381000"/>
                    </a:lnTo>
                    <a:lnTo>
                      <a:pt x="533400" y="397511"/>
                    </a:lnTo>
                  </a:path>
                </a:pathLst>
              </a:custGeom>
              <a:ln w="1917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8850630" y="4192270"/>
                <a:ext cx="1846580" cy="1287781"/>
              </a:xfrm>
              <a:custGeom>
                <a:avLst/>
                <a:gdLst/>
                <a:ahLst/>
                <a:cxnLst/>
                <a:rect l="0" t="0" r="0" b="0"/>
                <a:pathLst>
                  <a:path w="1846580" h="1287781">
                    <a:moveTo>
                      <a:pt x="1846579" y="1287780"/>
                    </a:moveTo>
                    <a:lnTo>
                      <a:pt x="1840229" y="1281430"/>
                    </a:lnTo>
                    <a:lnTo>
                      <a:pt x="0" y="0"/>
                    </a:lnTo>
                  </a:path>
                </a:pathLst>
              </a:custGeom>
              <a:ln w="1917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5" name="Straight Connector 24"/>
              <p:cNvCxnSpPr/>
              <p:nvPr/>
            </p:nvCxnSpPr>
            <p:spPr>
              <a:xfrm flipH="1" flipV="1">
                <a:off x="8823706" y="4172965"/>
                <a:ext cx="25908" cy="19558"/>
              </a:xfrm>
              <a:prstGeom prst="line">
                <a:avLst/>
              </a:prstGeom>
              <a:ln w="127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6" name="Freeform 25"/>
              <p:cNvSpPr/>
              <p:nvPr/>
            </p:nvSpPr>
            <p:spPr>
              <a:xfrm>
                <a:off x="9164319" y="3769359"/>
                <a:ext cx="1832612" cy="1281432"/>
              </a:xfrm>
              <a:custGeom>
                <a:avLst/>
                <a:gdLst/>
                <a:ahLst/>
                <a:cxnLst/>
                <a:rect l="0" t="0" r="0" b="0"/>
                <a:pathLst>
                  <a:path w="1832612" h="1281432">
                    <a:moveTo>
                      <a:pt x="1832611" y="1281431"/>
                    </a:moveTo>
                    <a:lnTo>
                      <a:pt x="12700" y="16511"/>
                    </a:lnTo>
                    <a:lnTo>
                      <a:pt x="0" y="0"/>
                    </a:lnTo>
                  </a:path>
                </a:pathLst>
              </a:custGeom>
              <a:ln w="1917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10684509" y="5050790"/>
                <a:ext cx="330201" cy="422911"/>
              </a:xfrm>
              <a:custGeom>
                <a:avLst/>
                <a:gdLst/>
                <a:ahLst/>
                <a:cxnLst/>
                <a:rect l="0" t="0" r="0" b="0"/>
                <a:pathLst>
                  <a:path w="330201" h="422911">
                    <a:moveTo>
                      <a:pt x="311150" y="0"/>
                    </a:moveTo>
                    <a:lnTo>
                      <a:pt x="323850" y="31750"/>
                    </a:lnTo>
                    <a:lnTo>
                      <a:pt x="323850" y="63500"/>
                    </a:lnTo>
                    <a:lnTo>
                      <a:pt x="330200" y="104139"/>
                    </a:lnTo>
                    <a:lnTo>
                      <a:pt x="295910" y="214630"/>
                    </a:lnTo>
                    <a:lnTo>
                      <a:pt x="284481" y="246380"/>
                    </a:lnTo>
                    <a:lnTo>
                      <a:pt x="182881" y="368300"/>
                    </a:lnTo>
                    <a:lnTo>
                      <a:pt x="118110" y="410210"/>
                    </a:lnTo>
                    <a:lnTo>
                      <a:pt x="46991" y="422910"/>
                    </a:lnTo>
                    <a:lnTo>
                      <a:pt x="0" y="422910"/>
                    </a:lnTo>
                  </a:path>
                </a:pathLst>
              </a:custGeom>
              <a:ln w="1917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8803640" y="4103370"/>
                <a:ext cx="71120" cy="95251"/>
              </a:xfrm>
              <a:custGeom>
                <a:avLst/>
                <a:gdLst/>
                <a:ahLst/>
                <a:cxnLst/>
                <a:rect l="0" t="0" r="0" b="0"/>
                <a:pathLst>
                  <a:path w="71120" h="95251">
                    <a:moveTo>
                      <a:pt x="0" y="0"/>
                    </a:moveTo>
                    <a:lnTo>
                      <a:pt x="0" y="19050"/>
                    </a:lnTo>
                    <a:lnTo>
                      <a:pt x="21590" y="63500"/>
                    </a:lnTo>
                    <a:lnTo>
                      <a:pt x="40640" y="82550"/>
                    </a:lnTo>
                    <a:lnTo>
                      <a:pt x="71119" y="95250"/>
                    </a:lnTo>
                  </a:path>
                </a:pathLst>
              </a:custGeom>
              <a:ln w="1917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9088119" y="3763009"/>
                <a:ext cx="97791" cy="22862"/>
              </a:xfrm>
              <a:custGeom>
                <a:avLst/>
                <a:gdLst/>
                <a:ahLst/>
                <a:cxnLst/>
                <a:rect l="0" t="0" r="0" b="0"/>
                <a:pathLst>
                  <a:path w="97791" h="22862">
                    <a:moveTo>
                      <a:pt x="0" y="6350"/>
                    </a:moveTo>
                    <a:lnTo>
                      <a:pt x="17781" y="0"/>
                    </a:lnTo>
                    <a:lnTo>
                      <a:pt x="58421" y="0"/>
                    </a:lnTo>
                    <a:lnTo>
                      <a:pt x="88900" y="22861"/>
                    </a:lnTo>
                    <a:lnTo>
                      <a:pt x="97790" y="22861"/>
                    </a:lnTo>
                  </a:path>
                </a:pathLst>
              </a:custGeom>
              <a:ln w="1917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8850630" y="3769359"/>
                <a:ext cx="326390" cy="422912"/>
              </a:xfrm>
              <a:custGeom>
                <a:avLst/>
                <a:gdLst/>
                <a:ahLst/>
                <a:cxnLst/>
                <a:rect l="0" t="0" r="0" b="0"/>
                <a:pathLst>
                  <a:path w="326390" h="422912">
                    <a:moveTo>
                      <a:pt x="308610" y="0"/>
                    </a:moveTo>
                    <a:lnTo>
                      <a:pt x="326389" y="104141"/>
                    </a:lnTo>
                    <a:lnTo>
                      <a:pt x="295910" y="214631"/>
                    </a:lnTo>
                    <a:lnTo>
                      <a:pt x="270510" y="267970"/>
                    </a:lnTo>
                    <a:lnTo>
                      <a:pt x="218439" y="334011"/>
                    </a:lnTo>
                    <a:lnTo>
                      <a:pt x="123189" y="403861"/>
                    </a:lnTo>
                    <a:lnTo>
                      <a:pt x="88900" y="416561"/>
                    </a:lnTo>
                    <a:lnTo>
                      <a:pt x="52070" y="422911"/>
                    </a:lnTo>
                    <a:lnTo>
                      <a:pt x="0" y="422911"/>
                    </a:lnTo>
                  </a:path>
                </a:pathLst>
              </a:custGeom>
              <a:ln w="1917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9088119" y="3939540"/>
                <a:ext cx="71122" cy="50801"/>
              </a:xfrm>
              <a:custGeom>
                <a:avLst/>
                <a:gdLst/>
                <a:ahLst/>
                <a:cxnLst/>
                <a:rect l="0" t="0" r="0" b="0"/>
                <a:pathLst>
                  <a:path w="71122" h="50801">
                    <a:moveTo>
                      <a:pt x="71121" y="50800"/>
                    </a:moveTo>
                    <a:lnTo>
                      <a:pt x="58421" y="44450"/>
                    </a:lnTo>
                    <a:lnTo>
                      <a:pt x="0" y="0"/>
                    </a:lnTo>
                  </a:path>
                </a:pathLst>
              </a:custGeom>
              <a:ln w="1917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8360409" y="3451859"/>
                <a:ext cx="727711" cy="487682"/>
              </a:xfrm>
              <a:custGeom>
                <a:avLst/>
                <a:gdLst/>
                <a:ahLst/>
                <a:cxnLst/>
                <a:rect l="0" t="0" r="0" b="0"/>
                <a:pathLst>
                  <a:path w="727711" h="487682">
                    <a:moveTo>
                      <a:pt x="727710" y="487681"/>
                    </a:moveTo>
                    <a:lnTo>
                      <a:pt x="153671" y="104141"/>
                    </a:lnTo>
                    <a:lnTo>
                      <a:pt x="11431" y="12700"/>
                    </a:lnTo>
                    <a:lnTo>
                      <a:pt x="0" y="0"/>
                    </a:lnTo>
                  </a:path>
                </a:pathLst>
              </a:custGeom>
              <a:ln w="1917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9056369" y="3999229"/>
                <a:ext cx="64772" cy="44451"/>
              </a:xfrm>
              <a:custGeom>
                <a:avLst/>
                <a:gdLst/>
                <a:ahLst/>
                <a:cxnLst/>
                <a:rect l="0" t="0" r="0" b="0"/>
                <a:pathLst>
                  <a:path w="64772" h="44451">
                    <a:moveTo>
                      <a:pt x="64771" y="44450"/>
                    </a:moveTo>
                    <a:lnTo>
                      <a:pt x="64771" y="38100"/>
                    </a:lnTo>
                    <a:lnTo>
                      <a:pt x="0" y="0"/>
                    </a:lnTo>
                  </a:path>
                </a:pathLst>
              </a:custGeom>
              <a:ln w="1917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8328659" y="3524250"/>
                <a:ext cx="727711" cy="474980"/>
              </a:xfrm>
              <a:custGeom>
                <a:avLst/>
                <a:gdLst/>
                <a:ahLst/>
                <a:cxnLst/>
                <a:rect l="0" t="0" r="0" b="0"/>
                <a:pathLst>
                  <a:path w="727711" h="474980">
                    <a:moveTo>
                      <a:pt x="727710" y="474979"/>
                    </a:moveTo>
                    <a:lnTo>
                      <a:pt x="148591" y="97790"/>
                    </a:lnTo>
                    <a:lnTo>
                      <a:pt x="6350" y="6350"/>
                    </a:lnTo>
                    <a:lnTo>
                      <a:pt x="0" y="0"/>
                    </a:lnTo>
                  </a:path>
                </a:pathLst>
              </a:custGeom>
              <a:ln w="1917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8844280" y="3785870"/>
                <a:ext cx="255271" cy="336551"/>
              </a:xfrm>
              <a:custGeom>
                <a:avLst/>
                <a:gdLst/>
                <a:ahLst/>
                <a:cxnLst/>
                <a:rect l="0" t="0" r="0" b="0"/>
                <a:pathLst>
                  <a:path w="255271" h="336551">
                    <a:moveTo>
                      <a:pt x="250189" y="0"/>
                    </a:moveTo>
                    <a:lnTo>
                      <a:pt x="250189" y="6350"/>
                    </a:lnTo>
                    <a:lnTo>
                      <a:pt x="255270" y="38100"/>
                    </a:lnTo>
                    <a:lnTo>
                      <a:pt x="255270" y="74930"/>
                    </a:lnTo>
                    <a:lnTo>
                      <a:pt x="243839" y="153670"/>
                    </a:lnTo>
                    <a:lnTo>
                      <a:pt x="172720" y="264159"/>
                    </a:lnTo>
                    <a:lnTo>
                      <a:pt x="123189" y="302259"/>
                    </a:lnTo>
                    <a:lnTo>
                      <a:pt x="64770" y="330200"/>
                    </a:lnTo>
                    <a:lnTo>
                      <a:pt x="30479" y="336550"/>
                    </a:lnTo>
                    <a:lnTo>
                      <a:pt x="0" y="336550"/>
                    </a:lnTo>
                  </a:path>
                </a:pathLst>
              </a:custGeom>
              <a:ln w="1917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9185909" y="3983990"/>
                <a:ext cx="1783082" cy="1221740"/>
              </a:xfrm>
              <a:custGeom>
                <a:avLst/>
                <a:gdLst/>
                <a:ahLst/>
                <a:cxnLst/>
                <a:rect l="0" t="0" r="0" b="0"/>
                <a:pathLst>
                  <a:path w="1783082" h="1221740">
                    <a:moveTo>
                      <a:pt x="1783081" y="1221739"/>
                    </a:moveTo>
                    <a:lnTo>
                      <a:pt x="6350" y="0"/>
                    </a:lnTo>
                    <a:lnTo>
                      <a:pt x="0" y="0"/>
                    </a:lnTo>
                  </a:path>
                </a:pathLst>
              </a:custGeom>
              <a:ln w="1917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9217659" y="3896359"/>
                <a:ext cx="1762761" cy="1211582"/>
              </a:xfrm>
              <a:custGeom>
                <a:avLst/>
                <a:gdLst/>
                <a:ahLst/>
                <a:cxnLst/>
                <a:rect l="0" t="0" r="0" b="0"/>
                <a:pathLst>
                  <a:path w="1762761" h="1211582">
                    <a:moveTo>
                      <a:pt x="1762760" y="1211581"/>
                    </a:moveTo>
                    <a:lnTo>
                      <a:pt x="0" y="0"/>
                    </a:lnTo>
                  </a:path>
                </a:pathLst>
              </a:custGeom>
              <a:ln w="1917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9192259" y="3896359"/>
                <a:ext cx="25401" cy="93982"/>
              </a:xfrm>
              <a:custGeom>
                <a:avLst/>
                <a:gdLst/>
                <a:ahLst/>
                <a:cxnLst/>
                <a:rect l="0" t="0" r="0" b="0"/>
                <a:pathLst>
                  <a:path w="25401" h="93982">
                    <a:moveTo>
                      <a:pt x="25400" y="0"/>
                    </a:moveTo>
                    <a:lnTo>
                      <a:pt x="25400" y="24131"/>
                    </a:lnTo>
                    <a:lnTo>
                      <a:pt x="12700" y="74931"/>
                    </a:lnTo>
                    <a:lnTo>
                      <a:pt x="0" y="87631"/>
                    </a:lnTo>
                    <a:lnTo>
                      <a:pt x="0" y="93981"/>
                    </a:lnTo>
                  </a:path>
                </a:pathLst>
              </a:custGeom>
              <a:ln w="1917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10962640" y="5101590"/>
                <a:ext cx="24130" cy="104140"/>
              </a:xfrm>
              <a:custGeom>
                <a:avLst/>
                <a:gdLst/>
                <a:ahLst/>
                <a:cxnLst/>
                <a:rect l="0" t="0" r="0" b="0"/>
                <a:pathLst>
                  <a:path w="24130" h="104140">
                    <a:moveTo>
                      <a:pt x="0" y="104139"/>
                    </a:moveTo>
                    <a:lnTo>
                      <a:pt x="6350" y="104139"/>
                    </a:lnTo>
                    <a:lnTo>
                      <a:pt x="12700" y="91439"/>
                    </a:lnTo>
                    <a:lnTo>
                      <a:pt x="24129" y="38100"/>
                    </a:lnTo>
                    <a:lnTo>
                      <a:pt x="17779" y="6350"/>
                    </a:lnTo>
                    <a:lnTo>
                      <a:pt x="17779" y="0"/>
                    </a:lnTo>
                  </a:path>
                </a:pathLst>
              </a:custGeom>
              <a:ln w="1917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1" name="Oval 40"/>
            <p:cNvSpPr/>
            <p:nvPr/>
          </p:nvSpPr>
          <p:spPr>
            <a:xfrm>
              <a:off x="5737479" y="1178051"/>
              <a:ext cx="2730500" cy="2781301"/>
            </a:xfrm>
            <a:prstGeom prst="ellipse">
              <a:avLst/>
            </a:prstGeom>
            <a:solidFill>
              <a:srgbClr val="FFFF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p:cNvSpPr txBox="1"/>
          <p:nvPr/>
        </p:nvSpPr>
        <p:spPr>
          <a:xfrm>
            <a:off x="1612900" y="5626100"/>
            <a:ext cx="6680200" cy="384721"/>
          </a:xfrm>
          <a:prstGeom prst="rect">
            <a:avLst/>
          </a:prstGeom>
          <a:noFill/>
        </p:spPr>
        <p:txBody>
          <a:bodyPr vert="horz" rtlCol="0">
            <a:spAutoFit/>
          </a:bodyPr>
          <a:lstStyle/>
          <a:p>
            <a:r>
              <a:rPr lang="en-US" sz="1900" smtClean="0">
                <a:solidFill>
                  <a:srgbClr val="0000FF"/>
                </a:solidFill>
                <a:latin typeface="Century Gothic - 20"/>
              </a:rPr>
              <a:t>hamatsa- a supernatural being of great importance</a:t>
            </a:r>
            <a:endParaRPr lang="en-US" sz="1900">
              <a:solidFill>
                <a:srgbClr val="0000FF"/>
              </a:solidFill>
              <a:latin typeface="Century Gothic - 20"/>
            </a:endParaRPr>
          </a:p>
        </p:txBody>
      </p:sp>
      <p:sp>
        <p:nvSpPr>
          <p:cNvPr id="44" name="TextBox 43"/>
          <p:cNvSpPr txBox="1"/>
          <p:nvPr/>
        </p:nvSpPr>
        <p:spPr>
          <a:xfrm>
            <a:off x="1689100" y="4089400"/>
            <a:ext cx="3505200" cy="400110"/>
          </a:xfrm>
          <a:prstGeom prst="rect">
            <a:avLst/>
          </a:prstGeom>
          <a:noFill/>
        </p:spPr>
        <p:txBody>
          <a:bodyPr vert="horz" rtlCol="0">
            <a:spAutoFit/>
          </a:bodyPr>
          <a:lstStyle/>
          <a:p>
            <a:r>
              <a:rPr lang="en-US" sz="2000" smtClean="0">
                <a:solidFill>
                  <a:srgbClr val="0000FF"/>
                </a:solidFill>
                <a:latin typeface="Century Gothic - 20"/>
              </a:rPr>
              <a:t>Ga' Gaas - grandmother</a:t>
            </a:r>
            <a:endParaRPr lang="en-US" sz="2000">
              <a:solidFill>
                <a:srgbClr val="0000FF"/>
              </a:solidFill>
              <a:latin typeface="Century Gothic - 20"/>
            </a:endParaRPr>
          </a:p>
        </p:txBody>
      </p:sp>
      <p:sp>
        <p:nvSpPr>
          <p:cNvPr id="45" name="TextBox 44"/>
          <p:cNvSpPr txBox="1"/>
          <p:nvPr/>
        </p:nvSpPr>
        <p:spPr>
          <a:xfrm>
            <a:off x="1701800" y="2679700"/>
            <a:ext cx="3200400" cy="400110"/>
          </a:xfrm>
          <a:prstGeom prst="rect">
            <a:avLst/>
          </a:prstGeom>
          <a:noFill/>
        </p:spPr>
        <p:txBody>
          <a:bodyPr vert="horz" rtlCol="0">
            <a:spAutoFit/>
          </a:bodyPr>
          <a:lstStyle/>
          <a:p>
            <a:r>
              <a:rPr lang="en-US" sz="2000" smtClean="0">
                <a:solidFill>
                  <a:srgbClr val="0000FF"/>
                </a:solidFill>
                <a:latin typeface="Century Gothic - 20"/>
              </a:rPr>
              <a:t>ghi'lakas'la - welcome</a:t>
            </a:r>
            <a:endParaRPr lang="en-US" sz="2000">
              <a:solidFill>
                <a:srgbClr val="0000FF"/>
              </a:solidFill>
              <a:latin typeface="Century Gothic - 20"/>
            </a:endParaRPr>
          </a:p>
        </p:txBody>
      </p:sp>
      <p:sp>
        <p:nvSpPr>
          <p:cNvPr id="46" name="TextBox 45"/>
          <p:cNvSpPr txBox="1"/>
          <p:nvPr/>
        </p:nvSpPr>
        <p:spPr>
          <a:xfrm>
            <a:off x="1689100" y="977900"/>
            <a:ext cx="6959600" cy="1015663"/>
          </a:xfrm>
          <a:prstGeom prst="rect">
            <a:avLst/>
          </a:prstGeom>
          <a:noFill/>
        </p:spPr>
        <p:txBody>
          <a:bodyPr vert="horz" rtlCol="0">
            <a:spAutoFit/>
          </a:bodyPr>
          <a:lstStyle/>
          <a:p>
            <a:r>
              <a:rPr lang="en-US" sz="2000" smtClean="0">
                <a:solidFill>
                  <a:srgbClr val="0000FF"/>
                </a:solidFill>
                <a:latin typeface="Century Gothic - 20"/>
              </a:rPr>
              <a:t>kwakwa'ka'wakw - the nations of First Nations people </a:t>
            </a:r>
          </a:p>
          <a:p>
            <a:r>
              <a:rPr lang="en-US" sz="2000" smtClean="0">
                <a:solidFill>
                  <a:srgbClr val="0000FF"/>
                </a:solidFill>
                <a:latin typeface="Century Gothic - 20"/>
              </a:rPr>
              <a:t>living along the upper east coast of Vancouver </a:t>
            </a:r>
          </a:p>
          <a:p>
            <a:r>
              <a:rPr lang="en-US" sz="2000" smtClean="0">
                <a:solidFill>
                  <a:srgbClr val="0000FF"/>
                </a:solidFill>
                <a:latin typeface="Century Gothic - 20"/>
              </a:rPr>
              <a:t>Island and the west coast of the mainland</a:t>
            </a:r>
            <a:endParaRPr lang="en-US" sz="2000">
              <a:solidFill>
                <a:srgbClr val="0000FF"/>
              </a:solidFill>
              <a:latin typeface="Century Gothic - 20"/>
            </a:endParaRPr>
          </a:p>
        </p:txBody>
      </p:sp>
      <p:pic>
        <p:nvPicPr>
          <p:cNvPr id="47" name="Picture 46" descr="eagle[1].JPG"/>
          <p:cNvPicPr>
            <a:picLocks/>
          </p:cNvPicPr>
          <p:nvPr/>
        </p:nvPicPr>
        <p:blipFill>
          <a:blip r:embed="rId2" cstate="print"/>
          <a:stretch>
            <a:fillRect/>
          </a:stretch>
        </p:blipFill>
        <p:spPr>
          <a:xfrm>
            <a:off x="-38100" y="1041400"/>
            <a:ext cx="1491233" cy="983741"/>
          </a:xfrm>
          <a:prstGeom prst="rect">
            <a:avLst/>
          </a:prstGeom>
          <a:solidFill>
            <a:scrgbClr r="0" g="0" b="0">
              <a:alpha val="0"/>
            </a:scrgbClr>
          </a:solidFill>
        </p:spPr>
      </p:pic>
      <p:pic>
        <p:nvPicPr>
          <p:cNvPr id="48" name="Picture 47" descr="n507432622_27584_662[1].JPG"/>
          <p:cNvPicPr>
            <a:picLocks/>
          </p:cNvPicPr>
          <p:nvPr/>
        </p:nvPicPr>
        <p:blipFill>
          <a:blip r:embed="rId3"/>
          <a:stretch>
            <a:fillRect/>
          </a:stretch>
        </p:blipFill>
        <p:spPr>
          <a:xfrm>
            <a:off x="-304800" y="4146550"/>
            <a:ext cx="1658747" cy="841628"/>
          </a:xfrm>
          <a:prstGeom prst="rect">
            <a:avLst/>
          </a:prstGeom>
          <a:solidFill>
            <a:scrgbClr r="0" g="0" b="0">
              <a:alpha val="0"/>
            </a:scrgbClr>
          </a:solidFill>
        </p:spPr>
      </p:pic>
      <p:pic>
        <p:nvPicPr>
          <p:cNvPr id="49" name="Picture 48" descr="n545080739_1470466_8802[1].JPG"/>
          <p:cNvPicPr>
            <a:picLocks/>
          </p:cNvPicPr>
          <p:nvPr/>
        </p:nvPicPr>
        <p:blipFill>
          <a:blip r:embed="rId4" cstate="print"/>
          <a:stretch>
            <a:fillRect/>
          </a:stretch>
        </p:blipFill>
        <p:spPr>
          <a:xfrm>
            <a:off x="6350" y="2717800"/>
            <a:ext cx="1366266" cy="1108583"/>
          </a:xfrm>
          <a:prstGeom prst="rect">
            <a:avLst/>
          </a:prstGeom>
          <a:solidFill>
            <a:scrgbClr r="0" g="0" b="0">
              <a:alpha val="0"/>
            </a:scrgbClr>
          </a:solidFill>
        </p:spPr>
      </p:pic>
      <p:pic>
        <p:nvPicPr>
          <p:cNvPr id="50" name="Picture 49" descr="n856620401_6001291_8478.jpg"/>
          <p:cNvPicPr>
            <a:picLocks/>
          </p:cNvPicPr>
          <p:nvPr/>
        </p:nvPicPr>
        <p:blipFill>
          <a:blip r:embed="rId5" cstate="print"/>
          <a:stretch>
            <a:fillRect/>
          </a:stretch>
        </p:blipFill>
        <p:spPr>
          <a:xfrm>
            <a:off x="-38100" y="5708650"/>
            <a:ext cx="1378203" cy="995171"/>
          </a:xfrm>
          <a:prstGeom prst="rect">
            <a:avLst/>
          </a:prstGeom>
          <a:solidFill>
            <a:scrgbClr r="0" g="0" b="0">
              <a:alpha val="0"/>
            </a:scrgbClr>
          </a:solidFill>
        </p:spPr>
      </p:pic>
      <p:sp>
        <p:nvSpPr>
          <p:cNvPr id="51" name="TextBox 50">
            <a:hlinkClick r:id="rId6"/>
          </p:cNvPr>
          <p:cNvSpPr txBox="1"/>
          <p:nvPr/>
        </p:nvSpPr>
        <p:spPr>
          <a:xfrm>
            <a:off x="4064000" y="50800"/>
            <a:ext cx="2514600" cy="523220"/>
          </a:xfrm>
          <a:prstGeom prst="rect">
            <a:avLst/>
          </a:prstGeom>
          <a:noFill/>
        </p:spPr>
        <p:txBody>
          <a:bodyPr vert="horz" rtlCol="0">
            <a:spAutoFit/>
          </a:bodyPr>
          <a:lstStyle/>
          <a:p>
            <a:r>
              <a:rPr lang="en-US" sz="2800" b="1" smtClean="0">
                <a:solidFill>
                  <a:srgbClr val="000000"/>
                </a:solidFill>
                <a:latin typeface="Century Gothic - 28"/>
              </a:rPr>
              <a:t>Vocabulary</a:t>
            </a:r>
            <a:endParaRPr lang="en-US" sz="2800" b="1">
              <a:solidFill>
                <a:srgbClr val="000000"/>
              </a:solidFill>
              <a:latin typeface="Century Gothic - 28"/>
            </a:endParaRPr>
          </a:p>
        </p:txBody>
      </p:sp>
      <p:sp>
        <p:nvSpPr>
          <p:cNvPr id="52" name="TextBox 51"/>
          <p:cNvSpPr txBox="1"/>
          <p:nvPr/>
        </p:nvSpPr>
        <p:spPr>
          <a:xfrm>
            <a:off x="1485900" y="6934200"/>
            <a:ext cx="6705600" cy="307777"/>
          </a:xfrm>
          <a:prstGeom prst="rect">
            <a:avLst/>
          </a:prstGeom>
          <a:noFill/>
        </p:spPr>
        <p:txBody>
          <a:bodyPr vert="horz" rtlCol="0">
            <a:spAutoFit/>
          </a:bodyPr>
          <a:lstStyle/>
          <a:p>
            <a:r>
              <a:rPr lang="en-US" sz="1400" smtClean="0">
                <a:solidFill>
                  <a:srgbClr val="000000"/>
                </a:solidFill>
                <a:latin typeface="Century Gothic - 14"/>
              </a:rPr>
              <a:t>all vocabulary definitions from the glossary section of </a:t>
            </a:r>
            <a:r>
              <a:rPr lang="en-US" sz="1400" u="sng" smtClean="0">
                <a:solidFill>
                  <a:srgbClr val="000000"/>
                </a:solidFill>
                <a:latin typeface="Century Gothic - 14"/>
              </a:rPr>
              <a:t>Secret of the Dance</a:t>
            </a:r>
            <a:endParaRPr lang="en-US" sz="1400" u="sng">
              <a:solidFill>
                <a:srgbClr val="000000"/>
              </a:solidFill>
              <a:latin typeface="Century Gothic - 14"/>
            </a:endParaRPr>
          </a:p>
        </p:txBody>
      </p:sp>
      <p:sp>
        <p:nvSpPr>
          <p:cNvPr id="53" name="Freeform 52"/>
          <p:cNvSpPr/>
          <p:nvPr/>
        </p:nvSpPr>
        <p:spPr>
          <a:xfrm>
            <a:off x="38100" y="914400"/>
            <a:ext cx="1384301" cy="1270001"/>
          </a:xfrm>
          <a:custGeom>
            <a:avLst/>
            <a:gdLst/>
            <a:ahLst/>
            <a:cxnLst/>
            <a:rect l="0" t="0" r="0" b="0"/>
            <a:pathLst>
              <a:path w="1384301" h="1270001">
                <a:moveTo>
                  <a:pt x="0" y="0"/>
                </a:moveTo>
                <a:lnTo>
                  <a:pt x="1384300" y="0"/>
                </a:lnTo>
                <a:lnTo>
                  <a:pt x="1384300" y="1270000"/>
                </a:lnTo>
                <a:lnTo>
                  <a:pt x="0" y="1270000"/>
                </a:lnTo>
                <a:close/>
              </a:path>
            </a:pathLst>
          </a:custGeom>
          <a:solidFill>
            <a:srgbClr val="FF00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25400" y="2667000"/>
            <a:ext cx="1384301" cy="1270001"/>
          </a:xfrm>
          <a:custGeom>
            <a:avLst/>
            <a:gdLst/>
            <a:ahLst/>
            <a:cxnLst/>
            <a:rect l="0" t="0" r="0" b="0"/>
            <a:pathLst>
              <a:path w="1384301" h="1270001">
                <a:moveTo>
                  <a:pt x="0" y="0"/>
                </a:moveTo>
                <a:lnTo>
                  <a:pt x="1384300" y="0"/>
                </a:lnTo>
                <a:lnTo>
                  <a:pt x="1384300" y="1270000"/>
                </a:lnTo>
                <a:lnTo>
                  <a:pt x="0" y="1270000"/>
                </a:lnTo>
                <a:close/>
              </a:path>
            </a:pathLst>
          </a:custGeom>
          <a:solidFill>
            <a:srgbClr val="FF00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0" y="4051300"/>
            <a:ext cx="1384301" cy="1270001"/>
          </a:xfrm>
          <a:custGeom>
            <a:avLst/>
            <a:gdLst/>
            <a:ahLst/>
            <a:cxnLst/>
            <a:rect l="0" t="0" r="0" b="0"/>
            <a:pathLst>
              <a:path w="1384301" h="1270001">
                <a:moveTo>
                  <a:pt x="0" y="0"/>
                </a:moveTo>
                <a:lnTo>
                  <a:pt x="1384300" y="0"/>
                </a:lnTo>
                <a:lnTo>
                  <a:pt x="1384300" y="1270000"/>
                </a:lnTo>
                <a:lnTo>
                  <a:pt x="0" y="1270000"/>
                </a:lnTo>
                <a:close/>
              </a:path>
            </a:pathLst>
          </a:custGeom>
          <a:solidFill>
            <a:srgbClr val="FF00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12700" y="5511800"/>
            <a:ext cx="1384301" cy="1270001"/>
          </a:xfrm>
          <a:custGeom>
            <a:avLst/>
            <a:gdLst/>
            <a:ahLst/>
            <a:cxnLst/>
            <a:rect l="0" t="0" r="0" b="0"/>
            <a:pathLst>
              <a:path w="1384301" h="1270001">
                <a:moveTo>
                  <a:pt x="0" y="0"/>
                </a:moveTo>
                <a:lnTo>
                  <a:pt x="1384300" y="0"/>
                </a:lnTo>
                <a:lnTo>
                  <a:pt x="1384300" y="1270000"/>
                </a:lnTo>
                <a:lnTo>
                  <a:pt x="0" y="1270000"/>
                </a:lnTo>
                <a:close/>
              </a:path>
            </a:pathLst>
          </a:custGeom>
          <a:solidFill>
            <a:srgbClr val="FF00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image1(3).jpeg"/>
          <p:cNvPicPr>
            <a:picLocks/>
          </p:cNvPicPr>
          <p:nvPr/>
        </p:nvPicPr>
        <p:blipFill>
          <a:blip r:embed="rId2"/>
          <a:stretch>
            <a:fillRect/>
          </a:stretch>
        </p:blipFill>
        <p:spPr>
          <a:xfrm>
            <a:off x="0" y="0"/>
            <a:ext cx="10160000" cy="7620000"/>
          </a:xfrm>
          <a:prstGeom prst="rect">
            <a:avLst/>
          </a:prstGeom>
          <a:solidFill>
            <a:scrgbClr r="0" g="0" b="0">
              <a:alpha val="0"/>
            </a:scrgbClr>
          </a:solidFill>
        </p:spPr>
      </p:pic>
      <p:pic>
        <p:nvPicPr>
          <p:cNvPr id="3" name="Picture 2" descr="feb09_013[1].JPG"/>
          <p:cNvPicPr>
            <a:picLocks/>
          </p:cNvPicPr>
          <p:nvPr/>
        </p:nvPicPr>
        <p:blipFill>
          <a:blip r:embed="rId3"/>
          <a:stretch>
            <a:fillRect/>
          </a:stretch>
        </p:blipFill>
        <p:spPr>
          <a:xfrm>
            <a:off x="5994400" y="1460500"/>
            <a:ext cx="3022092" cy="2411857"/>
          </a:xfrm>
          <a:prstGeom prst="rect">
            <a:avLst/>
          </a:prstGeom>
          <a:solidFill>
            <a:scrgbClr r="0" g="0" b="0">
              <a:alpha val="0"/>
            </a:scrgbClr>
          </a:solidFill>
        </p:spPr>
      </p:pic>
      <p:grpSp>
        <p:nvGrpSpPr>
          <p:cNvPr id="172" name="Group 171"/>
          <p:cNvGrpSpPr/>
          <p:nvPr/>
        </p:nvGrpSpPr>
        <p:grpSpPr>
          <a:xfrm>
            <a:off x="4889372" y="1599819"/>
            <a:ext cx="491619" cy="2165732"/>
            <a:chOff x="4889372" y="1599819"/>
            <a:chExt cx="491619" cy="2165732"/>
          </a:xfrm>
        </p:grpSpPr>
        <p:sp>
          <p:nvSpPr>
            <p:cNvPr id="4" name="Freeform 3"/>
            <p:cNvSpPr/>
            <p:nvPr/>
          </p:nvSpPr>
          <p:spPr>
            <a:xfrm>
              <a:off x="4891278" y="2622295"/>
              <a:ext cx="409321" cy="1142621"/>
            </a:xfrm>
            <a:custGeom>
              <a:avLst/>
              <a:gdLst/>
              <a:ahLst/>
              <a:cxnLst/>
              <a:rect l="0" t="0" r="0" b="0"/>
              <a:pathLst>
                <a:path w="409321" h="1142621">
                  <a:moveTo>
                    <a:pt x="20066" y="48260"/>
                  </a:moveTo>
                  <a:lnTo>
                    <a:pt x="27558" y="42800"/>
                  </a:lnTo>
                  <a:lnTo>
                    <a:pt x="35941" y="37719"/>
                  </a:lnTo>
                  <a:lnTo>
                    <a:pt x="45212" y="32894"/>
                  </a:lnTo>
                  <a:lnTo>
                    <a:pt x="65024" y="24512"/>
                  </a:lnTo>
                  <a:lnTo>
                    <a:pt x="86868" y="18034"/>
                  </a:lnTo>
                  <a:lnTo>
                    <a:pt x="109855" y="12574"/>
                  </a:lnTo>
                  <a:lnTo>
                    <a:pt x="133223" y="8509"/>
                  </a:lnTo>
                  <a:lnTo>
                    <a:pt x="156463" y="5588"/>
                  </a:lnTo>
                  <a:lnTo>
                    <a:pt x="178816" y="4191"/>
                  </a:lnTo>
                  <a:lnTo>
                    <a:pt x="198374" y="2668"/>
                  </a:lnTo>
                  <a:lnTo>
                    <a:pt x="218948" y="890"/>
                  </a:lnTo>
                  <a:lnTo>
                    <a:pt x="239902" y="0"/>
                  </a:lnTo>
                  <a:lnTo>
                    <a:pt x="260604" y="509"/>
                  </a:lnTo>
                  <a:lnTo>
                    <a:pt x="280162" y="3049"/>
                  </a:lnTo>
                  <a:lnTo>
                    <a:pt x="289687" y="5207"/>
                  </a:lnTo>
                  <a:lnTo>
                    <a:pt x="298704" y="8509"/>
                  </a:lnTo>
                  <a:lnTo>
                    <a:pt x="306831" y="12828"/>
                  </a:lnTo>
                  <a:lnTo>
                    <a:pt x="314579" y="18415"/>
                  </a:lnTo>
                  <a:lnTo>
                    <a:pt x="321310" y="24893"/>
                  </a:lnTo>
                  <a:lnTo>
                    <a:pt x="327279" y="32640"/>
                  </a:lnTo>
                  <a:lnTo>
                    <a:pt x="332231" y="42419"/>
                  </a:lnTo>
                  <a:lnTo>
                    <a:pt x="334137" y="52325"/>
                  </a:lnTo>
                  <a:lnTo>
                    <a:pt x="334137" y="63119"/>
                  </a:lnTo>
                  <a:lnTo>
                    <a:pt x="332231" y="74169"/>
                  </a:lnTo>
                  <a:lnTo>
                    <a:pt x="329311" y="86234"/>
                  </a:lnTo>
                  <a:lnTo>
                    <a:pt x="325374" y="98172"/>
                  </a:lnTo>
                  <a:lnTo>
                    <a:pt x="316864" y="124715"/>
                  </a:lnTo>
                  <a:lnTo>
                    <a:pt x="314579" y="128397"/>
                  </a:lnTo>
                  <a:lnTo>
                    <a:pt x="311276" y="131191"/>
                  </a:lnTo>
                  <a:lnTo>
                    <a:pt x="303530" y="136399"/>
                  </a:lnTo>
                  <a:lnTo>
                    <a:pt x="299847" y="138938"/>
                  </a:lnTo>
                  <a:lnTo>
                    <a:pt x="296925" y="141606"/>
                  </a:lnTo>
                  <a:lnTo>
                    <a:pt x="295782" y="144781"/>
                  </a:lnTo>
                  <a:lnTo>
                    <a:pt x="295910" y="148463"/>
                  </a:lnTo>
                  <a:lnTo>
                    <a:pt x="310261" y="151003"/>
                  </a:lnTo>
                  <a:lnTo>
                    <a:pt x="325755" y="152147"/>
                  </a:lnTo>
                  <a:lnTo>
                    <a:pt x="355600" y="152147"/>
                  </a:lnTo>
                  <a:lnTo>
                    <a:pt x="369062" y="151765"/>
                  </a:lnTo>
                  <a:lnTo>
                    <a:pt x="380873" y="152400"/>
                  </a:lnTo>
                  <a:lnTo>
                    <a:pt x="386080" y="153290"/>
                  </a:lnTo>
                  <a:lnTo>
                    <a:pt x="390398" y="154559"/>
                  </a:lnTo>
                  <a:lnTo>
                    <a:pt x="393826" y="156084"/>
                  </a:lnTo>
                  <a:lnTo>
                    <a:pt x="396493" y="158243"/>
                  </a:lnTo>
                  <a:lnTo>
                    <a:pt x="400812" y="163831"/>
                  </a:lnTo>
                  <a:lnTo>
                    <a:pt x="404113" y="169165"/>
                  </a:lnTo>
                  <a:lnTo>
                    <a:pt x="408050" y="180849"/>
                  </a:lnTo>
                  <a:lnTo>
                    <a:pt x="409320" y="193675"/>
                  </a:lnTo>
                  <a:lnTo>
                    <a:pt x="408558" y="207519"/>
                  </a:lnTo>
                  <a:lnTo>
                    <a:pt x="406654" y="222378"/>
                  </a:lnTo>
                  <a:lnTo>
                    <a:pt x="404368" y="238760"/>
                  </a:lnTo>
                  <a:lnTo>
                    <a:pt x="402336" y="256287"/>
                  </a:lnTo>
                  <a:lnTo>
                    <a:pt x="401193" y="275590"/>
                  </a:lnTo>
                  <a:lnTo>
                    <a:pt x="396748" y="278131"/>
                  </a:lnTo>
                  <a:lnTo>
                    <a:pt x="391922" y="278512"/>
                  </a:lnTo>
                  <a:lnTo>
                    <a:pt x="386461" y="277115"/>
                  </a:lnTo>
                  <a:lnTo>
                    <a:pt x="380618" y="274828"/>
                  </a:lnTo>
                  <a:lnTo>
                    <a:pt x="374650" y="272288"/>
                  </a:lnTo>
                  <a:lnTo>
                    <a:pt x="369443" y="271272"/>
                  </a:lnTo>
                  <a:lnTo>
                    <a:pt x="364617" y="271272"/>
                  </a:lnTo>
                  <a:lnTo>
                    <a:pt x="360299" y="274194"/>
                  </a:lnTo>
                  <a:lnTo>
                    <a:pt x="355600" y="281052"/>
                  </a:lnTo>
                  <a:lnTo>
                    <a:pt x="352298" y="288799"/>
                  </a:lnTo>
                  <a:lnTo>
                    <a:pt x="350774" y="296800"/>
                  </a:lnTo>
                  <a:lnTo>
                    <a:pt x="350266" y="305181"/>
                  </a:lnTo>
                  <a:lnTo>
                    <a:pt x="350774" y="313818"/>
                  </a:lnTo>
                  <a:lnTo>
                    <a:pt x="352170" y="323343"/>
                  </a:lnTo>
                  <a:lnTo>
                    <a:pt x="356997" y="342265"/>
                  </a:lnTo>
                  <a:lnTo>
                    <a:pt x="369443" y="381635"/>
                  </a:lnTo>
                  <a:lnTo>
                    <a:pt x="374650" y="401066"/>
                  </a:lnTo>
                  <a:lnTo>
                    <a:pt x="376174" y="410846"/>
                  </a:lnTo>
                  <a:lnTo>
                    <a:pt x="376936" y="419862"/>
                  </a:lnTo>
                  <a:lnTo>
                    <a:pt x="377951" y="430022"/>
                  </a:lnTo>
                  <a:lnTo>
                    <a:pt x="379475" y="440818"/>
                  </a:lnTo>
                  <a:lnTo>
                    <a:pt x="379349" y="450088"/>
                  </a:lnTo>
                  <a:lnTo>
                    <a:pt x="377951" y="454406"/>
                  </a:lnTo>
                  <a:lnTo>
                    <a:pt x="375666" y="458597"/>
                  </a:lnTo>
                  <a:lnTo>
                    <a:pt x="360299" y="459232"/>
                  </a:lnTo>
                  <a:lnTo>
                    <a:pt x="345186" y="458597"/>
                  </a:lnTo>
                  <a:lnTo>
                    <a:pt x="330200" y="457074"/>
                  </a:lnTo>
                  <a:lnTo>
                    <a:pt x="316230" y="455677"/>
                  </a:lnTo>
                  <a:lnTo>
                    <a:pt x="302894" y="455677"/>
                  </a:lnTo>
                  <a:lnTo>
                    <a:pt x="290702" y="457835"/>
                  </a:lnTo>
                  <a:lnTo>
                    <a:pt x="284861" y="459994"/>
                  </a:lnTo>
                  <a:lnTo>
                    <a:pt x="279654" y="462915"/>
                  </a:lnTo>
                  <a:lnTo>
                    <a:pt x="274827" y="466980"/>
                  </a:lnTo>
                  <a:lnTo>
                    <a:pt x="270129" y="472187"/>
                  </a:lnTo>
                  <a:lnTo>
                    <a:pt x="266445" y="478282"/>
                  </a:lnTo>
                  <a:lnTo>
                    <a:pt x="264668" y="485522"/>
                  </a:lnTo>
                  <a:lnTo>
                    <a:pt x="263525" y="493522"/>
                  </a:lnTo>
                  <a:lnTo>
                    <a:pt x="264287" y="502031"/>
                  </a:lnTo>
                  <a:lnTo>
                    <a:pt x="267588" y="518669"/>
                  </a:lnTo>
                  <a:lnTo>
                    <a:pt x="273431" y="533909"/>
                  </a:lnTo>
                  <a:lnTo>
                    <a:pt x="278130" y="533781"/>
                  </a:lnTo>
                  <a:lnTo>
                    <a:pt x="282956" y="535432"/>
                  </a:lnTo>
                  <a:lnTo>
                    <a:pt x="286766" y="539369"/>
                  </a:lnTo>
                  <a:lnTo>
                    <a:pt x="289179" y="545465"/>
                  </a:lnTo>
                  <a:lnTo>
                    <a:pt x="294005" y="543815"/>
                  </a:lnTo>
                  <a:lnTo>
                    <a:pt x="298704" y="545465"/>
                  </a:lnTo>
                  <a:lnTo>
                    <a:pt x="302132" y="549275"/>
                  </a:lnTo>
                  <a:lnTo>
                    <a:pt x="303530" y="554737"/>
                  </a:lnTo>
                  <a:lnTo>
                    <a:pt x="309752" y="554482"/>
                  </a:lnTo>
                  <a:lnTo>
                    <a:pt x="313943" y="556260"/>
                  </a:lnTo>
                  <a:lnTo>
                    <a:pt x="316483" y="559944"/>
                  </a:lnTo>
                  <a:lnTo>
                    <a:pt x="316483" y="564643"/>
                  </a:lnTo>
                  <a:lnTo>
                    <a:pt x="322452" y="565278"/>
                  </a:lnTo>
                  <a:lnTo>
                    <a:pt x="327279" y="568580"/>
                  </a:lnTo>
                  <a:lnTo>
                    <a:pt x="330200" y="573659"/>
                  </a:lnTo>
                  <a:lnTo>
                    <a:pt x="330581" y="579628"/>
                  </a:lnTo>
                  <a:lnTo>
                    <a:pt x="334137" y="584962"/>
                  </a:lnTo>
                  <a:lnTo>
                    <a:pt x="336423" y="590805"/>
                  </a:lnTo>
                  <a:lnTo>
                    <a:pt x="336423" y="594869"/>
                  </a:lnTo>
                  <a:lnTo>
                    <a:pt x="335533" y="598806"/>
                  </a:lnTo>
                  <a:lnTo>
                    <a:pt x="333120" y="599822"/>
                  </a:lnTo>
                  <a:lnTo>
                    <a:pt x="328294" y="600330"/>
                  </a:lnTo>
                  <a:lnTo>
                    <a:pt x="321182" y="599694"/>
                  </a:lnTo>
                  <a:lnTo>
                    <a:pt x="311657" y="597409"/>
                  </a:lnTo>
                  <a:lnTo>
                    <a:pt x="318262" y="600965"/>
                  </a:lnTo>
                  <a:lnTo>
                    <a:pt x="322452" y="604012"/>
                  </a:lnTo>
                  <a:lnTo>
                    <a:pt x="324993" y="606553"/>
                  </a:lnTo>
                  <a:lnTo>
                    <a:pt x="326008" y="608712"/>
                  </a:lnTo>
                  <a:lnTo>
                    <a:pt x="325374" y="612649"/>
                  </a:lnTo>
                  <a:lnTo>
                    <a:pt x="323468" y="616078"/>
                  </a:lnTo>
                  <a:lnTo>
                    <a:pt x="320293" y="620777"/>
                  </a:lnTo>
                  <a:lnTo>
                    <a:pt x="318769" y="626237"/>
                  </a:lnTo>
                  <a:lnTo>
                    <a:pt x="319786" y="632460"/>
                  </a:lnTo>
                  <a:lnTo>
                    <a:pt x="321182" y="638302"/>
                  </a:lnTo>
                  <a:lnTo>
                    <a:pt x="322833" y="642875"/>
                  </a:lnTo>
                  <a:lnTo>
                    <a:pt x="323595" y="646939"/>
                  </a:lnTo>
                  <a:lnTo>
                    <a:pt x="323595" y="650240"/>
                  </a:lnTo>
                  <a:lnTo>
                    <a:pt x="322833" y="652400"/>
                  </a:lnTo>
                  <a:lnTo>
                    <a:pt x="319786" y="653670"/>
                  </a:lnTo>
                  <a:lnTo>
                    <a:pt x="315341" y="653670"/>
                  </a:lnTo>
                  <a:lnTo>
                    <a:pt x="314960" y="657988"/>
                  </a:lnTo>
                  <a:lnTo>
                    <a:pt x="315468" y="663321"/>
                  </a:lnTo>
                  <a:lnTo>
                    <a:pt x="316483" y="670307"/>
                  </a:lnTo>
                  <a:lnTo>
                    <a:pt x="317500" y="677926"/>
                  </a:lnTo>
                  <a:lnTo>
                    <a:pt x="316864" y="681609"/>
                  </a:lnTo>
                  <a:lnTo>
                    <a:pt x="316230" y="683769"/>
                  </a:lnTo>
                  <a:lnTo>
                    <a:pt x="316230" y="686055"/>
                  </a:lnTo>
                  <a:lnTo>
                    <a:pt x="316483" y="689610"/>
                  </a:lnTo>
                  <a:lnTo>
                    <a:pt x="321310" y="699008"/>
                  </a:lnTo>
                  <a:lnTo>
                    <a:pt x="324485" y="707137"/>
                  </a:lnTo>
                  <a:lnTo>
                    <a:pt x="325374" y="713359"/>
                  </a:lnTo>
                  <a:lnTo>
                    <a:pt x="323976" y="718058"/>
                  </a:lnTo>
                  <a:lnTo>
                    <a:pt x="320167" y="720852"/>
                  </a:lnTo>
                  <a:lnTo>
                    <a:pt x="313943" y="722376"/>
                  </a:lnTo>
                  <a:lnTo>
                    <a:pt x="309752" y="722376"/>
                  </a:lnTo>
                  <a:lnTo>
                    <a:pt x="304418" y="721995"/>
                  </a:lnTo>
                  <a:lnTo>
                    <a:pt x="298704" y="721360"/>
                  </a:lnTo>
                  <a:lnTo>
                    <a:pt x="292100" y="720218"/>
                  </a:lnTo>
                  <a:lnTo>
                    <a:pt x="287400" y="729362"/>
                  </a:lnTo>
                  <a:lnTo>
                    <a:pt x="283082" y="739140"/>
                  </a:lnTo>
                  <a:lnTo>
                    <a:pt x="280669" y="749427"/>
                  </a:lnTo>
                  <a:lnTo>
                    <a:pt x="280162" y="754381"/>
                  </a:lnTo>
                  <a:lnTo>
                    <a:pt x="281431" y="759969"/>
                  </a:lnTo>
                  <a:lnTo>
                    <a:pt x="287781" y="765176"/>
                  </a:lnTo>
                  <a:lnTo>
                    <a:pt x="293624" y="772669"/>
                  </a:lnTo>
                  <a:lnTo>
                    <a:pt x="297814" y="781432"/>
                  </a:lnTo>
                  <a:lnTo>
                    <a:pt x="299593" y="785495"/>
                  </a:lnTo>
                  <a:lnTo>
                    <a:pt x="300608" y="788670"/>
                  </a:lnTo>
                  <a:lnTo>
                    <a:pt x="303530" y="808356"/>
                  </a:lnTo>
                  <a:lnTo>
                    <a:pt x="305435" y="828040"/>
                  </a:lnTo>
                  <a:lnTo>
                    <a:pt x="305816" y="865633"/>
                  </a:lnTo>
                  <a:lnTo>
                    <a:pt x="305435" y="902844"/>
                  </a:lnTo>
                  <a:lnTo>
                    <a:pt x="306069" y="921385"/>
                  </a:lnTo>
                  <a:lnTo>
                    <a:pt x="307720" y="939927"/>
                  </a:lnTo>
                  <a:lnTo>
                    <a:pt x="311276" y="965074"/>
                  </a:lnTo>
                  <a:lnTo>
                    <a:pt x="314960" y="988822"/>
                  </a:lnTo>
                  <a:lnTo>
                    <a:pt x="323468" y="1034415"/>
                  </a:lnTo>
                  <a:lnTo>
                    <a:pt x="328930" y="1057276"/>
                  </a:lnTo>
                  <a:lnTo>
                    <a:pt x="335152" y="1081025"/>
                  </a:lnTo>
                  <a:lnTo>
                    <a:pt x="342645" y="1106551"/>
                  </a:lnTo>
                  <a:lnTo>
                    <a:pt x="351408" y="1134238"/>
                  </a:lnTo>
                  <a:lnTo>
                    <a:pt x="23875" y="1142620"/>
                  </a:lnTo>
                  <a:lnTo>
                    <a:pt x="14731" y="1090169"/>
                  </a:lnTo>
                  <a:lnTo>
                    <a:pt x="11937" y="1064260"/>
                  </a:lnTo>
                  <a:lnTo>
                    <a:pt x="9525" y="1038733"/>
                  </a:lnTo>
                  <a:lnTo>
                    <a:pt x="8255" y="1014350"/>
                  </a:lnTo>
                  <a:lnTo>
                    <a:pt x="8000" y="990220"/>
                  </a:lnTo>
                  <a:lnTo>
                    <a:pt x="8762" y="968121"/>
                  </a:lnTo>
                  <a:lnTo>
                    <a:pt x="10541" y="947294"/>
                  </a:lnTo>
                  <a:lnTo>
                    <a:pt x="13462" y="927863"/>
                  </a:lnTo>
                  <a:lnTo>
                    <a:pt x="17652" y="910718"/>
                  </a:lnTo>
                  <a:lnTo>
                    <a:pt x="22987" y="896113"/>
                  </a:lnTo>
                  <a:lnTo>
                    <a:pt x="29082" y="883794"/>
                  </a:lnTo>
                  <a:lnTo>
                    <a:pt x="36830" y="874650"/>
                  </a:lnTo>
                  <a:lnTo>
                    <a:pt x="45847" y="868172"/>
                  </a:lnTo>
                  <a:lnTo>
                    <a:pt x="50673" y="866268"/>
                  </a:lnTo>
                  <a:lnTo>
                    <a:pt x="55880" y="865251"/>
                  </a:lnTo>
                  <a:lnTo>
                    <a:pt x="61468" y="865251"/>
                  </a:lnTo>
                  <a:lnTo>
                    <a:pt x="67310" y="866014"/>
                  </a:lnTo>
                  <a:lnTo>
                    <a:pt x="64769" y="857885"/>
                  </a:lnTo>
                  <a:lnTo>
                    <a:pt x="61087" y="847471"/>
                  </a:lnTo>
                  <a:lnTo>
                    <a:pt x="56514" y="834518"/>
                  </a:lnTo>
                  <a:lnTo>
                    <a:pt x="51054" y="820420"/>
                  </a:lnTo>
                  <a:lnTo>
                    <a:pt x="45212" y="804419"/>
                  </a:lnTo>
                  <a:lnTo>
                    <a:pt x="38988" y="786765"/>
                  </a:lnTo>
                  <a:lnTo>
                    <a:pt x="26288" y="748539"/>
                  </a:lnTo>
                  <a:lnTo>
                    <a:pt x="14350" y="707899"/>
                  </a:lnTo>
                  <a:lnTo>
                    <a:pt x="5714" y="665989"/>
                  </a:lnTo>
                  <a:lnTo>
                    <a:pt x="2412" y="645541"/>
                  </a:lnTo>
                  <a:lnTo>
                    <a:pt x="888" y="625349"/>
                  </a:lnTo>
                  <a:lnTo>
                    <a:pt x="0" y="606172"/>
                  </a:lnTo>
                  <a:lnTo>
                    <a:pt x="1397" y="587503"/>
                  </a:lnTo>
                  <a:lnTo>
                    <a:pt x="3682" y="571119"/>
                  </a:lnTo>
                  <a:lnTo>
                    <a:pt x="6985" y="554102"/>
                  </a:lnTo>
                  <a:lnTo>
                    <a:pt x="11430" y="536956"/>
                  </a:lnTo>
                  <a:lnTo>
                    <a:pt x="17652" y="520574"/>
                  </a:lnTo>
                  <a:lnTo>
                    <a:pt x="25273" y="505715"/>
                  </a:lnTo>
                  <a:lnTo>
                    <a:pt x="34417" y="492380"/>
                  </a:lnTo>
                  <a:lnTo>
                    <a:pt x="39624" y="487046"/>
                  </a:lnTo>
                  <a:lnTo>
                    <a:pt x="45466" y="482347"/>
                  </a:lnTo>
                  <a:lnTo>
                    <a:pt x="51688" y="478282"/>
                  </a:lnTo>
                  <a:lnTo>
                    <a:pt x="58547" y="475362"/>
                  </a:lnTo>
                  <a:lnTo>
                    <a:pt x="58547" y="462915"/>
                  </a:lnTo>
                  <a:lnTo>
                    <a:pt x="60198" y="453390"/>
                  </a:lnTo>
                  <a:lnTo>
                    <a:pt x="62864" y="446152"/>
                  </a:lnTo>
                  <a:lnTo>
                    <a:pt x="66929" y="440437"/>
                  </a:lnTo>
                  <a:lnTo>
                    <a:pt x="72517" y="435610"/>
                  </a:lnTo>
                  <a:lnTo>
                    <a:pt x="79120" y="431293"/>
                  </a:lnTo>
                  <a:lnTo>
                    <a:pt x="86868" y="426847"/>
                  </a:lnTo>
                  <a:lnTo>
                    <a:pt x="96266" y="421768"/>
                  </a:lnTo>
                  <a:lnTo>
                    <a:pt x="83438" y="418338"/>
                  </a:lnTo>
                  <a:lnTo>
                    <a:pt x="72389" y="414528"/>
                  </a:lnTo>
                  <a:lnTo>
                    <a:pt x="62864" y="409703"/>
                  </a:lnTo>
                  <a:lnTo>
                    <a:pt x="54737" y="404750"/>
                  </a:lnTo>
                  <a:lnTo>
                    <a:pt x="47370" y="398907"/>
                  </a:lnTo>
                  <a:lnTo>
                    <a:pt x="41910" y="392684"/>
                  </a:lnTo>
                  <a:lnTo>
                    <a:pt x="37718" y="385953"/>
                  </a:lnTo>
                  <a:lnTo>
                    <a:pt x="34798" y="379096"/>
                  </a:lnTo>
                  <a:lnTo>
                    <a:pt x="32638" y="371856"/>
                  </a:lnTo>
                  <a:lnTo>
                    <a:pt x="32004" y="364999"/>
                  </a:lnTo>
                  <a:lnTo>
                    <a:pt x="32385" y="357252"/>
                  </a:lnTo>
                  <a:lnTo>
                    <a:pt x="34036" y="350266"/>
                  </a:lnTo>
                  <a:lnTo>
                    <a:pt x="36702" y="343155"/>
                  </a:lnTo>
                  <a:lnTo>
                    <a:pt x="40512" y="336043"/>
                  </a:lnTo>
                  <a:lnTo>
                    <a:pt x="45212" y="329184"/>
                  </a:lnTo>
                  <a:lnTo>
                    <a:pt x="50673" y="322581"/>
                  </a:lnTo>
                  <a:lnTo>
                    <a:pt x="45974" y="323088"/>
                  </a:lnTo>
                  <a:lnTo>
                    <a:pt x="41529" y="322200"/>
                  </a:lnTo>
                  <a:lnTo>
                    <a:pt x="34036" y="319406"/>
                  </a:lnTo>
                  <a:lnTo>
                    <a:pt x="27812" y="313818"/>
                  </a:lnTo>
                  <a:lnTo>
                    <a:pt x="22987" y="306197"/>
                  </a:lnTo>
                  <a:lnTo>
                    <a:pt x="19050" y="296800"/>
                  </a:lnTo>
                  <a:lnTo>
                    <a:pt x="16382" y="285497"/>
                  </a:lnTo>
                  <a:lnTo>
                    <a:pt x="14350" y="272669"/>
                  </a:lnTo>
                  <a:lnTo>
                    <a:pt x="13462" y="258953"/>
                  </a:lnTo>
                  <a:lnTo>
                    <a:pt x="12445" y="229744"/>
                  </a:lnTo>
                  <a:lnTo>
                    <a:pt x="12826" y="199137"/>
                  </a:lnTo>
                  <a:lnTo>
                    <a:pt x="13207" y="170307"/>
                  </a:lnTo>
                  <a:lnTo>
                    <a:pt x="12445" y="157100"/>
                  </a:lnTo>
                  <a:lnTo>
                    <a:pt x="11937" y="144781"/>
                  </a:lnTo>
                  <a:lnTo>
                    <a:pt x="9143" y="124460"/>
                  </a:lnTo>
                  <a:lnTo>
                    <a:pt x="6985" y="104649"/>
                  </a:lnTo>
                  <a:lnTo>
                    <a:pt x="6604" y="94234"/>
                  </a:lnTo>
                  <a:lnTo>
                    <a:pt x="7619" y="82805"/>
                  </a:lnTo>
                  <a:lnTo>
                    <a:pt x="9525" y="69597"/>
                  </a:lnTo>
                  <a:lnTo>
                    <a:pt x="13462" y="54484"/>
                  </a:lnTo>
                  <a:close/>
                </a:path>
              </a:pathLst>
            </a:custGeom>
            <a:solidFill>
              <a:srgbClr val="D2A679"/>
            </a:solidFill>
            <a:ln w="0" cap="flat" cmpd="sng" algn="ctr">
              <a:solidFill>
                <a:srgbClr val="D2A67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4892040" y="2623820"/>
              <a:ext cx="408940" cy="1141731"/>
            </a:xfrm>
            <a:custGeom>
              <a:avLst/>
              <a:gdLst/>
              <a:ahLst/>
              <a:cxnLst/>
              <a:rect l="0" t="0" r="0" b="0"/>
              <a:pathLst>
                <a:path w="408940" h="1141731">
                  <a:moveTo>
                    <a:pt x="11430" y="53340"/>
                  </a:moveTo>
                  <a:lnTo>
                    <a:pt x="7619" y="68580"/>
                  </a:lnTo>
                  <a:lnTo>
                    <a:pt x="7619" y="81280"/>
                  </a:lnTo>
                  <a:lnTo>
                    <a:pt x="6350" y="92709"/>
                  </a:lnTo>
                  <a:lnTo>
                    <a:pt x="6350" y="102869"/>
                  </a:lnTo>
                  <a:lnTo>
                    <a:pt x="7619" y="123190"/>
                  </a:lnTo>
                  <a:lnTo>
                    <a:pt x="11430" y="143509"/>
                  </a:lnTo>
                  <a:lnTo>
                    <a:pt x="11430" y="156209"/>
                  </a:lnTo>
                  <a:lnTo>
                    <a:pt x="11430" y="167640"/>
                  </a:lnTo>
                  <a:lnTo>
                    <a:pt x="11430" y="198119"/>
                  </a:lnTo>
                  <a:lnTo>
                    <a:pt x="11430" y="228600"/>
                  </a:lnTo>
                  <a:lnTo>
                    <a:pt x="11430" y="257809"/>
                  </a:lnTo>
                  <a:lnTo>
                    <a:pt x="13969" y="271780"/>
                  </a:lnTo>
                  <a:lnTo>
                    <a:pt x="15239" y="284480"/>
                  </a:lnTo>
                  <a:lnTo>
                    <a:pt x="17780" y="297180"/>
                  </a:lnTo>
                  <a:lnTo>
                    <a:pt x="21589" y="304800"/>
                  </a:lnTo>
                  <a:lnTo>
                    <a:pt x="26669" y="311150"/>
                  </a:lnTo>
                  <a:lnTo>
                    <a:pt x="33019" y="318769"/>
                  </a:lnTo>
                  <a:lnTo>
                    <a:pt x="40639" y="321309"/>
                  </a:lnTo>
                  <a:lnTo>
                    <a:pt x="44450" y="321309"/>
                  </a:lnTo>
                  <a:lnTo>
                    <a:pt x="50800" y="321309"/>
                  </a:lnTo>
                  <a:lnTo>
                    <a:pt x="44450" y="328930"/>
                  </a:lnTo>
                  <a:lnTo>
                    <a:pt x="39369" y="335280"/>
                  </a:lnTo>
                  <a:lnTo>
                    <a:pt x="35560" y="341630"/>
                  </a:lnTo>
                  <a:lnTo>
                    <a:pt x="33019" y="347980"/>
                  </a:lnTo>
                  <a:lnTo>
                    <a:pt x="30480" y="355600"/>
                  </a:lnTo>
                  <a:lnTo>
                    <a:pt x="30480" y="363219"/>
                  </a:lnTo>
                  <a:lnTo>
                    <a:pt x="30480" y="369569"/>
                  </a:lnTo>
                  <a:lnTo>
                    <a:pt x="33019" y="378459"/>
                  </a:lnTo>
                  <a:lnTo>
                    <a:pt x="36830" y="384809"/>
                  </a:lnTo>
                  <a:lnTo>
                    <a:pt x="40639" y="392430"/>
                  </a:lnTo>
                  <a:lnTo>
                    <a:pt x="46989" y="396240"/>
                  </a:lnTo>
                  <a:lnTo>
                    <a:pt x="54610" y="403859"/>
                  </a:lnTo>
                  <a:lnTo>
                    <a:pt x="62230" y="408940"/>
                  </a:lnTo>
                  <a:lnTo>
                    <a:pt x="69850" y="414019"/>
                  </a:lnTo>
                  <a:lnTo>
                    <a:pt x="81280" y="416559"/>
                  </a:lnTo>
                  <a:lnTo>
                    <a:pt x="95250" y="420369"/>
                  </a:lnTo>
                  <a:lnTo>
                    <a:pt x="87630" y="425450"/>
                  </a:lnTo>
                  <a:lnTo>
                    <a:pt x="77469" y="430530"/>
                  </a:lnTo>
                  <a:lnTo>
                    <a:pt x="72389" y="433069"/>
                  </a:lnTo>
                  <a:lnTo>
                    <a:pt x="66039" y="438150"/>
                  </a:lnTo>
                  <a:lnTo>
                    <a:pt x="62230" y="445769"/>
                  </a:lnTo>
                  <a:lnTo>
                    <a:pt x="59689" y="452119"/>
                  </a:lnTo>
                  <a:lnTo>
                    <a:pt x="58419" y="462280"/>
                  </a:lnTo>
                  <a:lnTo>
                    <a:pt x="58419" y="473709"/>
                  </a:lnTo>
                  <a:lnTo>
                    <a:pt x="50800" y="477519"/>
                  </a:lnTo>
                  <a:lnTo>
                    <a:pt x="44450" y="482600"/>
                  </a:lnTo>
                  <a:lnTo>
                    <a:pt x="39369" y="485140"/>
                  </a:lnTo>
                  <a:lnTo>
                    <a:pt x="33019" y="490219"/>
                  </a:lnTo>
                  <a:lnTo>
                    <a:pt x="22860" y="504190"/>
                  </a:lnTo>
                  <a:lnTo>
                    <a:pt x="15239" y="520700"/>
                  </a:lnTo>
                  <a:lnTo>
                    <a:pt x="10160" y="535940"/>
                  </a:lnTo>
                  <a:lnTo>
                    <a:pt x="6350" y="552450"/>
                  </a:lnTo>
                  <a:lnTo>
                    <a:pt x="2539" y="570230"/>
                  </a:lnTo>
                  <a:lnTo>
                    <a:pt x="0" y="585469"/>
                  </a:lnTo>
                  <a:lnTo>
                    <a:pt x="0" y="603250"/>
                  </a:lnTo>
                  <a:lnTo>
                    <a:pt x="0" y="623569"/>
                  </a:lnTo>
                  <a:lnTo>
                    <a:pt x="2539" y="643889"/>
                  </a:lnTo>
                  <a:lnTo>
                    <a:pt x="3810" y="664209"/>
                  </a:lnTo>
                  <a:lnTo>
                    <a:pt x="13969" y="707389"/>
                  </a:lnTo>
                  <a:lnTo>
                    <a:pt x="25400" y="748030"/>
                  </a:lnTo>
                  <a:lnTo>
                    <a:pt x="39369" y="786130"/>
                  </a:lnTo>
                  <a:lnTo>
                    <a:pt x="44450" y="802639"/>
                  </a:lnTo>
                  <a:lnTo>
                    <a:pt x="50800" y="819150"/>
                  </a:lnTo>
                  <a:lnTo>
                    <a:pt x="54610" y="833120"/>
                  </a:lnTo>
                  <a:lnTo>
                    <a:pt x="59689" y="845820"/>
                  </a:lnTo>
                  <a:lnTo>
                    <a:pt x="63500" y="857250"/>
                  </a:lnTo>
                  <a:lnTo>
                    <a:pt x="66039" y="864870"/>
                  </a:lnTo>
                  <a:lnTo>
                    <a:pt x="59689" y="864870"/>
                  </a:lnTo>
                  <a:lnTo>
                    <a:pt x="54610" y="864870"/>
                  </a:lnTo>
                  <a:lnTo>
                    <a:pt x="50800" y="864870"/>
                  </a:lnTo>
                  <a:lnTo>
                    <a:pt x="44450" y="867409"/>
                  </a:lnTo>
                  <a:lnTo>
                    <a:pt x="36830" y="873759"/>
                  </a:lnTo>
                  <a:lnTo>
                    <a:pt x="29210" y="882650"/>
                  </a:lnTo>
                  <a:lnTo>
                    <a:pt x="21589" y="894080"/>
                  </a:lnTo>
                  <a:lnTo>
                    <a:pt x="15239" y="909320"/>
                  </a:lnTo>
                  <a:lnTo>
                    <a:pt x="11430" y="925830"/>
                  </a:lnTo>
                  <a:lnTo>
                    <a:pt x="10160" y="946150"/>
                  </a:lnTo>
                  <a:lnTo>
                    <a:pt x="7619" y="967739"/>
                  </a:lnTo>
                  <a:lnTo>
                    <a:pt x="7619" y="989330"/>
                  </a:lnTo>
                  <a:lnTo>
                    <a:pt x="7619" y="1013459"/>
                  </a:lnTo>
                  <a:lnTo>
                    <a:pt x="7619" y="1037589"/>
                  </a:lnTo>
                  <a:lnTo>
                    <a:pt x="11430" y="1062989"/>
                  </a:lnTo>
                  <a:lnTo>
                    <a:pt x="13969" y="1088389"/>
                  </a:lnTo>
                  <a:lnTo>
                    <a:pt x="22860" y="1141730"/>
                  </a:lnTo>
                  <a:lnTo>
                    <a:pt x="350519" y="1132839"/>
                  </a:lnTo>
                  <a:lnTo>
                    <a:pt x="341630" y="1104900"/>
                  </a:lnTo>
                  <a:lnTo>
                    <a:pt x="334010" y="1079500"/>
                  </a:lnTo>
                  <a:lnTo>
                    <a:pt x="327660" y="1056639"/>
                  </a:lnTo>
                  <a:lnTo>
                    <a:pt x="321310" y="1032509"/>
                  </a:lnTo>
                  <a:lnTo>
                    <a:pt x="313689" y="988059"/>
                  </a:lnTo>
                  <a:lnTo>
                    <a:pt x="309880" y="963930"/>
                  </a:lnTo>
                  <a:lnTo>
                    <a:pt x="306069" y="939800"/>
                  </a:lnTo>
                  <a:lnTo>
                    <a:pt x="304800" y="919480"/>
                  </a:lnTo>
                  <a:lnTo>
                    <a:pt x="304800" y="900430"/>
                  </a:lnTo>
                  <a:lnTo>
                    <a:pt x="304800" y="864870"/>
                  </a:lnTo>
                  <a:lnTo>
                    <a:pt x="304800" y="825500"/>
                  </a:lnTo>
                  <a:lnTo>
                    <a:pt x="302260" y="807720"/>
                  </a:lnTo>
                  <a:lnTo>
                    <a:pt x="300989" y="787400"/>
                  </a:lnTo>
                  <a:lnTo>
                    <a:pt x="298450" y="783589"/>
                  </a:lnTo>
                  <a:lnTo>
                    <a:pt x="297180" y="781050"/>
                  </a:lnTo>
                  <a:lnTo>
                    <a:pt x="293369" y="770889"/>
                  </a:lnTo>
                  <a:lnTo>
                    <a:pt x="287019" y="764539"/>
                  </a:lnTo>
                  <a:lnTo>
                    <a:pt x="279400" y="759459"/>
                  </a:lnTo>
                  <a:lnTo>
                    <a:pt x="279400" y="751839"/>
                  </a:lnTo>
                  <a:lnTo>
                    <a:pt x="279400" y="748030"/>
                  </a:lnTo>
                  <a:lnTo>
                    <a:pt x="283210" y="737870"/>
                  </a:lnTo>
                  <a:lnTo>
                    <a:pt x="284480" y="727709"/>
                  </a:lnTo>
                  <a:lnTo>
                    <a:pt x="290830" y="718820"/>
                  </a:lnTo>
                  <a:lnTo>
                    <a:pt x="297180" y="720089"/>
                  </a:lnTo>
                  <a:lnTo>
                    <a:pt x="302260" y="720089"/>
                  </a:lnTo>
                  <a:lnTo>
                    <a:pt x="308610" y="720089"/>
                  </a:lnTo>
                  <a:lnTo>
                    <a:pt x="312419" y="720089"/>
                  </a:lnTo>
                  <a:lnTo>
                    <a:pt x="317500" y="718820"/>
                  </a:lnTo>
                  <a:lnTo>
                    <a:pt x="323850" y="716280"/>
                  </a:lnTo>
                  <a:lnTo>
                    <a:pt x="323850" y="712470"/>
                  </a:lnTo>
                  <a:lnTo>
                    <a:pt x="323850" y="706120"/>
                  </a:lnTo>
                  <a:lnTo>
                    <a:pt x="320039" y="697230"/>
                  </a:lnTo>
                  <a:lnTo>
                    <a:pt x="316230" y="689609"/>
                  </a:lnTo>
                  <a:lnTo>
                    <a:pt x="316230" y="684530"/>
                  </a:lnTo>
                  <a:lnTo>
                    <a:pt x="316230" y="681989"/>
                  </a:lnTo>
                  <a:lnTo>
                    <a:pt x="316230" y="680720"/>
                  </a:lnTo>
                  <a:lnTo>
                    <a:pt x="316230" y="676909"/>
                  </a:lnTo>
                  <a:lnTo>
                    <a:pt x="316230" y="669289"/>
                  </a:lnTo>
                  <a:lnTo>
                    <a:pt x="313689" y="661670"/>
                  </a:lnTo>
                  <a:lnTo>
                    <a:pt x="313689" y="657859"/>
                  </a:lnTo>
                  <a:lnTo>
                    <a:pt x="313689" y="652780"/>
                  </a:lnTo>
                  <a:lnTo>
                    <a:pt x="317500" y="652780"/>
                  </a:lnTo>
                  <a:lnTo>
                    <a:pt x="321310" y="650239"/>
                  </a:lnTo>
                  <a:lnTo>
                    <a:pt x="323850" y="648970"/>
                  </a:lnTo>
                  <a:lnTo>
                    <a:pt x="323850" y="645159"/>
                  </a:lnTo>
                  <a:lnTo>
                    <a:pt x="321310" y="640080"/>
                  </a:lnTo>
                  <a:lnTo>
                    <a:pt x="320039" y="637539"/>
                  </a:lnTo>
                  <a:lnTo>
                    <a:pt x="317500" y="632459"/>
                  </a:lnTo>
                  <a:lnTo>
                    <a:pt x="317500" y="626109"/>
                  </a:lnTo>
                  <a:lnTo>
                    <a:pt x="320039" y="618490"/>
                  </a:lnTo>
                  <a:lnTo>
                    <a:pt x="321310" y="615950"/>
                  </a:lnTo>
                  <a:lnTo>
                    <a:pt x="323850" y="610869"/>
                  </a:lnTo>
                  <a:lnTo>
                    <a:pt x="326389" y="607059"/>
                  </a:lnTo>
                  <a:lnTo>
                    <a:pt x="323850" y="605790"/>
                  </a:lnTo>
                  <a:lnTo>
                    <a:pt x="321310" y="601980"/>
                  </a:lnTo>
                  <a:lnTo>
                    <a:pt x="317500" y="600709"/>
                  </a:lnTo>
                  <a:lnTo>
                    <a:pt x="309880" y="595630"/>
                  </a:lnTo>
                  <a:lnTo>
                    <a:pt x="320039" y="599440"/>
                  </a:lnTo>
                  <a:lnTo>
                    <a:pt x="327660" y="599440"/>
                  </a:lnTo>
                  <a:lnTo>
                    <a:pt x="331469" y="599440"/>
                  </a:lnTo>
                  <a:lnTo>
                    <a:pt x="334010" y="596900"/>
                  </a:lnTo>
                  <a:lnTo>
                    <a:pt x="335280" y="594359"/>
                  </a:lnTo>
                  <a:lnTo>
                    <a:pt x="335280" y="590550"/>
                  </a:lnTo>
                  <a:lnTo>
                    <a:pt x="334010" y="584200"/>
                  </a:lnTo>
                  <a:lnTo>
                    <a:pt x="330200" y="579119"/>
                  </a:lnTo>
                  <a:lnTo>
                    <a:pt x="330200" y="571500"/>
                  </a:lnTo>
                  <a:lnTo>
                    <a:pt x="326389" y="567690"/>
                  </a:lnTo>
                  <a:lnTo>
                    <a:pt x="321310" y="563880"/>
                  </a:lnTo>
                  <a:lnTo>
                    <a:pt x="316230" y="563880"/>
                  </a:lnTo>
                  <a:lnTo>
                    <a:pt x="316230" y="558800"/>
                  </a:lnTo>
                  <a:lnTo>
                    <a:pt x="312419" y="554990"/>
                  </a:lnTo>
                  <a:lnTo>
                    <a:pt x="308610" y="553719"/>
                  </a:lnTo>
                  <a:lnTo>
                    <a:pt x="302260" y="553719"/>
                  </a:lnTo>
                  <a:lnTo>
                    <a:pt x="300989" y="547369"/>
                  </a:lnTo>
                  <a:lnTo>
                    <a:pt x="297180" y="543559"/>
                  </a:lnTo>
                  <a:lnTo>
                    <a:pt x="293369" y="542290"/>
                  </a:lnTo>
                  <a:lnTo>
                    <a:pt x="287019" y="543559"/>
                  </a:lnTo>
                  <a:lnTo>
                    <a:pt x="284480" y="538480"/>
                  </a:lnTo>
                  <a:lnTo>
                    <a:pt x="280669" y="533400"/>
                  </a:lnTo>
                  <a:lnTo>
                    <a:pt x="276860" y="532130"/>
                  </a:lnTo>
                  <a:lnTo>
                    <a:pt x="271780" y="532130"/>
                  </a:lnTo>
                  <a:lnTo>
                    <a:pt x="267969" y="516890"/>
                  </a:lnTo>
                  <a:lnTo>
                    <a:pt x="264160" y="500380"/>
                  </a:lnTo>
                  <a:lnTo>
                    <a:pt x="261619" y="491490"/>
                  </a:lnTo>
                  <a:lnTo>
                    <a:pt x="264160" y="483869"/>
                  </a:lnTo>
                  <a:lnTo>
                    <a:pt x="265430" y="477519"/>
                  </a:lnTo>
                  <a:lnTo>
                    <a:pt x="269239" y="469900"/>
                  </a:lnTo>
                  <a:lnTo>
                    <a:pt x="273050" y="464819"/>
                  </a:lnTo>
                  <a:lnTo>
                    <a:pt x="279400" y="462280"/>
                  </a:lnTo>
                  <a:lnTo>
                    <a:pt x="284480" y="458469"/>
                  </a:lnTo>
                  <a:lnTo>
                    <a:pt x="289560" y="457200"/>
                  </a:lnTo>
                  <a:lnTo>
                    <a:pt x="300989" y="453390"/>
                  </a:lnTo>
                  <a:lnTo>
                    <a:pt x="316230" y="453390"/>
                  </a:lnTo>
                  <a:lnTo>
                    <a:pt x="330200" y="454659"/>
                  </a:lnTo>
                  <a:lnTo>
                    <a:pt x="342900" y="457200"/>
                  </a:lnTo>
                  <a:lnTo>
                    <a:pt x="358139" y="458469"/>
                  </a:lnTo>
                  <a:lnTo>
                    <a:pt x="374650" y="457200"/>
                  </a:lnTo>
                  <a:lnTo>
                    <a:pt x="375919" y="453390"/>
                  </a:lnTo>
                  <a:lnTo>
                    <a:pt x="378460" y="448309"/>
                  </a:lnTo>
                  <a:lnTo>
                    <a:pt x="378460" y="440690"/>
                  </a:lnTo>
                  <a:lnTo>
                    <a:pt x="375919" y="427990"/>
                  </a:lnTo>
                  <a:lnTo>
                    <a:pt x="375919" y="419100"/>
                  </a:lnTo>
                  <a:lnTo>
                    <a:pt x="374650" y="410209"/>
                  </a:lnTo>
                  <a:lnTo>
                    <a:pt x="372110" y="400050"/>
                  </a:lnTo>
                  <a:lnTo>
                    <a:pt x="368300" y="379730"/>
                  </a:lnTo>
                  <a:lnTo>
                    <a:pt x="356869" y="341630"/>
                  </a:lnTo>
                  <a:lnTo>
                    <a:pt x="350519" y="321309"/>
                  </a:lnTo>
                  <a:lnTo>
                    <a:pt x="349250" y="311150"/>
                  </a:lnTo>
                  <a:lnTo>
                    <a:pt x="349250" y="303530"/>
                  </a:lnTo>
                  <a:lnTo>
                    <a:pt x="349250" y="297180"/>
                  </a:lnTo>
                  <a:lnTo>
                    <a:pt x="350519" y="287019"/>
                  </a:lnTo>
                  <a:lnTo>
                    <a:pt x="354330" y="279400"/>
                  </a:lnTo>
                  <a:lnTo>
                    <a:pt x="358139" y="273050"/>
                  </a:lnTo>
                  <a:lnTo>
                    <a:pt x="364489" y="270509"/>
                  </a:lnTo>
                  <a:lnTo>
                    <a:pt x="368300" y="270509"/>
                  </a:lnTo>
                  <a:lnTo>
                    <a:pt x="372110" y="271780"/>
                  </a:lnTo>
                  <a:lnTo>
                    <a:pt x="379730" y="273050"/>
                  </a:lnTo>
                  <a:lnTo>
                    <a:pt x="386080" y="275590"/>
                  </a:lnTo>
                  <a:lnTo>
                    <a:pt x="391160" y="278130"/>
                  </a:lnTo>
                  <a:lnTo>
                    <a:pt x="394969" y="276859"/>
                  </a:lnTo>
                  <a:lnTo>
                    <a:pt x="400050" y="275590"/>
                  </a:lnTo>
                  <a:lnTo>
                    <a:pt x="401319" y="255269"/>
                  </a:lnTo>
                  <a:lnTo>
                    <a:pt x="403860" y="236219"/>
                  </a:lnTo>
                  <a:lnTo>
                    <a:pt x="405130" y="220980"/>
                  </a:lnTo>
                  <a:lnTo>
                    <a:pt x="407669" y="207009"/>
                  </a:lnTo>
                  <a:lnTo>
                    <a:pt x="408939" y="193040"/>
                  </a:lnTo>
                  <a:lnTo>
                    <a:pt x="407669" y="180340"/>
                  </a:lnTo>
                  <a:lnTo>
                    <a:pt x="403860" y="167640"/>
                  </a:lnTo>
                  <a:lnTo>
                    <a:pt x="400050" y="162559"/>
                  </a:lnTo>
                  <a:lnTo>
                    <a:pt x="394969" y="156209"/>
                  </a:lnTo>
                  <a:lnTo>
                    <a:pt x="393700" y="154940"/>
                  </a:lnTo>
                  <a:lnTo>
                    <a:pt x="389889" y="153669"/>
                  </a:lnTo>
                  <a:lnTo>
                    <a:pt x="386080" y="153669"/>
                  </a:lnTo>
                  <a:lnTo>
                    <a:pt x="379730" y="151130"/>
                  </a:lnTo>
                  <a:lnTo>
                    <a:pt x="368300" y="149859"/>
                  </a:lnTo>
                  <a:lnTo>
                    <a:pt x="354330" y="149859"/>
                  </a:lnTo>
                  <a:lnTo>
                    <a:pt x="326389" y="149859"/>
                  </a:lnTo>
                  <a:lnTo>
                    <a:pt x="308610" y="149859"/>
                  </a:lnTo>
                  <a:lnTo>
                    <a:pt x="294639" y="148590"/>
                  </a:lnTo>
                  <a:lnTo>
                    <a:pt x="294639" y="143509"/>
                  </a:lnTo>
                  <a:lnTo>
                    <a:pt x="297180" y="139700"/>
                  </a:lnTo>
                  <a:lnTo>
                    <a:pt x="298450" y="138430"/>
                  </a:lnTo>
                  <a:lnTo>
                    <a:pt x="302260" y="134619"/>
                  </a:lnTo>
                  <a:lnTo>
                    <a:pt x="309880" y="129540"/>
                  </a:lnTo>
                  <a:lnTo>
                    <a:pt x="313689" y="128269"/>
                  </a:lnTo>
                  <a:lnTo>
                    <a:pt x="316230" y="123190"/>
                  </a:lnTo>
                  <a:lnTo>
                    <a:pt x="323850" y="96519"/>
                  </a:lnTo>
                  <a:lnTo>
                    <a:pt x="327660" y="85090"/>
                  </a:lnTo>
                  <a:lnTo>
                    <a:pt x="331469" y="72390"/>
                  </a:lnTo>
                  <a:lnTo>
                    <a:pt x="334010" y="60959"/>
                  </a:lnTo>
                  <a:lnTo>
                    <a:pt x="334010" y="50800"/>
                  </a:lnTo>
                  <a:lnTo>
                    <a:pt x="331469" y="40640"/>
                  </a:lnTo>
                  <a:lnTo>
                    <a:pt x="326389" y="31750"/>
                  </a:lnTo>
                  <a:lnTo>
                    <a:pt x="320039" y="22859"/>
                  </a:lnTo>
                  <a:lnTo>
                    <a:pt x="313689" y="17780"/>
                  </a:lnTo>
                  <a:lnTo>
                    <a:pt x="306069" y="11430"/>
                  </a:lnTo>
                  <a:lnTo>
                    <a:pt x="297180" y="7619"/>
                  </a:lnTo>
                  <a:lnTo>
                    <a:pt x="289560" y="5080"/>
                  </a:lnTo>
                  <a:lnTo>
                    <a:pt x="279400" y="1269"/>
                  </a:lnTo>
                  <a:lnTo>
                    <a:pt x="260350" y="0"/>
                  </a:lnTo>
                  <a:lnTo>
                    <a:pt x="238760" y="0"/>
                  </a:lnTo>
                  <a:lnTo>
                    <a:pt x="217169" y="0"/>
                  </a:lnTo>
                  <a:lnTo>
                    <a:pt x="198119" y="1269"/>
                  </a:lnTo>
                  <a:lnTo>
                    <a:pt x="179069" y="2540"/>
                  </a:lnTo>
                  <a:lnTo>
                    <a:pt x="154939" y="5080"/>
                  </a:lnTo>
                  <a:lnTo>
                    <a:pt x="132080" y="7619"/>
                  </a:lnTo>
                  <a:lnTo>
                    <a:pt x="109219" y="11430"/>
                  </a:lnTo>
                  <a:lnTo>
                    <a:pt x="87630" y="16509"/>
                  </a:lnTo>
                  <a:lnTo>
                    <a:pt x="63500" y="22859"/>
                  </a:lnTo>
                  <a:lnTo>
                    <a:pt x="44450" y="31750"/>
                  </a:lnTo>
                  <a:lnTo>
                    <a:pt x="35560" y="36830"/>
                  </a:lnTo>
                  <a:lnTo>
                    <a:pt x="26669" y="40640"/>
                  </a:lnTo>
                  <a:lnTo>
                    <a:pt x="19050" y="48259"/>
                  </a:lnTo>
                  <a:close/>
                </a:path>
              </a:pathLst>
            </a:custGeom>
            <a:solidFill>
              <a:schemeClr val="accent1">
                <a:alpha val="0"/>
              </a:schemeClr>
            </a:solidFill>
            <a:ln w="7492"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5174360" y="3245866"/>
              <a:ext cx="33402" cy="17145"/>
            </a:xfrm>
            <a:custGeom>
              <a:avLst/>
              <a:gdLst/>
              <a:ahLst/>
              <a:cxnLst/>
              <a:rect l="0" t="0" r="0" b="0"/>
              <a:pathLst>
                <a:path w="33402" h="17145">
                  <a:moveTo>
                    <a:pt x="9525" y="0"/>
                  </a:moveTo>
                  <a:lnTo>
                    <a:pt x="10923" y="0"/>
                  </a:lnTo>
                  <a:lnTo>
                    <a:pt x="13843" y="0"/>
                  </a:lnTo>
                  <a:lnTo>
                    <a:pt x="21718" y="507"/>
                  </a:lnTo>
                  <a:lnTo>
                    <a:pt x="29845" y="761"/>
                  </a:lnTo>
                  <a:lnTo>
                    <a:pt x="32386" y="761"/>
                  </a:lnTo>
                  <a:lnTo>
                    <a:pt x="33401" y="761"/>
                  </a:lnTo>
                  <a:lnTo>
                    <a:pt x="32386" y="6223"/>
                  </a:lnTo>
                  <a:lnTo>
                    <a:pt x="30861" y="10287"/>
                  </a:lnTo>
                  <a:lnTo>
                    <a:pt x="27813" y="13462"/>
                  </a:lnTo>
                  <a:lnTo>
                    <a:pt x="24638" y="15367"/>
                  </a:lnTo>
                  <a:lnTo>
                    <a:pt x="17145" y="17144"/>
                  </a:lnTo>
                  <a:lnTo>
                    <a:pt x="9399" y="15874"/>
                  </a:lnTo>
                  <a:lnTo>
                    <a:pt x="3175" y="12826"/>
                  </a:lnTo>
                  <a:lnTo>
                    <a:pt x="1270" y="10668"/>
                  </a:lnTo>
                  <a:lnTo>
                    <a:pt x="0" y="8509"/>
                  </a:lnTo>
                  <a:lnTo>
                    <a:pt x="0" y="6223"/>
                  </a:lnTo>
                  <a:lnTo>
                    <a:pt x="1779" y="4191"/>
                  </a:lnTo>
                  <a:lnTo>
                    <a:pt x="4699" y="1778"/>
                  </a:lnTo>
                  <a:close/>
                </a:path>
              </a:pathLst>
            </a:custGeom>
            <a:solidFill>
              <a:srgbClr val="AA5E0A"/>
            </a:solidFill>
            <a:ln w="0" cap="flat" cmpd="sng" algn="ctr">
              <a:solidFill>
                <a:srgbClr val="AA5E0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5135626" y="3250057"/>
              <a:ext cx="76835" cy="93599"/>
            </a:xfrm>
            <a:custGeom>
              <a:avLst/>
              <a:gdLst/>
              <a:ahLst/>
              <a:cxnLst/>
              <a:rect l="0" t="0" r="0" b="0"/>
              <a:pathLst>
                <a:path w="76835" h="93599">
                  <a:moveTo>
                    <a:pt x="15366" y="11176"/>
                  </a:moveTo>
                  <a:lnTo>
                    <a:pt x="15366" y="10540"/>
                  </a:lnTo>
                  <a:lnTo>
                    <a:pt x="16637" y="9778"/>
                  </a:lnTo>
                  <a:lnTo>
                    <a:pt x="20954" y="7112"/>
                  </a:lnTo>
                  <a:lnTo>
                    <a:pt x="25781" y="4952"/>
                  </a:lnTo>
                  <a:lnTo>
                    <a:pt x="27558" y="4318"/>
                  </a:lnTo>
                  <a:lnTo>
                    <a:pt x="28702" y="3428"/>
                  </a:lnTo>
                  <a:lnTo>
                    <a:pt x="32384" y="1777"/>
                  </a:lnTo>
                  <a:lnTo>
                    <a:pt x="34670" y="635"/>
                  </a:lnTo>
                  <a:lnTo>
                    <a:pt x="35814" y="0"/>
                  </a:lnTo>
                  <a:lnTo>
                    <a:pt x="36702" y="126"/>
                  </a:lnTo>
                  <a:lnTo>
                    <a:pt x="36321" y="1016"/>
                  </a:lnTo>
                  <a:lnTo>
                    <a:pt x="35433" y="2032"/>
                  </a:lnTo>
                  <a:lnTo>
                    <a:pt x="32639" y="5588"/>
                  </a:lnTo>
                  <a:lnTo>
                    <a:pt x="28702" y="10540"/>
                  </a:lnTo>
                  <a:lnTo>
                    <a:pt x="25272" y="16637"/>
                  </a:lnTo>
                  <a:lnTo>
                    <a:pt x="22859" y="22478"/>
                  </a:lnTo>
                  <a:lnTo>
                    <a:pt x="22859" y="28702"/>
                  </a:lnTo>
                  <a:lnTo>
                    <a:pt x="24257" y="32384"/>
                  </a:lnTo>
                  <a:lnTo>
                    <a:pt x="26796" y="33654"/>
                  </a:lnTo>
                  <a:lnTo>
                    <a:pt x="29718" y="35559"/>
                  </a:lnTo>
                  <a:lnTo>
                    <a:pt x="33020" y="38227"/>
                  </a:lnTo>
                  <a:lnTo>
                    <a:pt x="34289" y="41656"/>
                  </a:lnTo>
                  <a:lnTo>
                    <a:pt x="34925" y="47752"/>
                  </a:lnTo>
                  <a:lnTo>
                    <a:pt x="35814" y="53339"/>
                  </a:lnTo>
                  <a:lnTo>
                    <a:pt x="37210" y="56769"/>
                  </a:lnTo>
                  <a:lnTo>
                    <a:pt x="43052" y="61340"/>
                  </a:lnTo>
                  <a:lnTo>
                    <a:pt x="49276" y="64770"/>
                  </a:lnTo>
                  <a:lnTo>
                    <a:pt x="61468" y="69722"/>
                  </a:lnTo>
                  <a:lnTo>
                    <a:pt x="66294" y="71627"/>
                  </a:lnTo>
                  <a:lnTo>
                    <a:pt x="70612" y="73406"/>
                  </a:lnTo>
                  <a:lnTo>
                    <a:pt x="73533" y="75310"/>
                  </a:lnTo>
                  <a:lnTo>
                    <a:pt x="74802" y="77596"/>
                  </a:lnTo>
                  <a:lnTo>
                    <a:pt x="76453" y="84835"/>
                  </a:lnTo>
                  <a:lnTo>
                    <a:pt x="76834" y="88138"/>
                  </a:lnTo>
                  <a:lnTo>
                    <a:pt x="75945" y="91821"/>
                  </a:lnTo>
                  <a:lnTo>
                    <a:pt x="74421" y="93090"/>
                  </a:lnTo>
                  <a:lnTo>
                    <a:pt x="71120" y="93090"/>
                  </a:lnTo>
                  <a:lnTo>
                    <a:pt x="67690" y="93090"/>
                  </a:lnTo>
                  <a:lnTo>
                    <a:pt x="64896" y="93598"/>
                  </a:lnTo>
                  <a:lnTo>
                    <a:pt x="55879" y="92837"/>
                  </a:lnTo>
                  <a:lnTo>
                    <a:pt x="48640" y="91313"/>
                  </a:lnTo>
                  <a:lnTo>
                    <a:pt x="43814" y="89408"/>
                  </a:lnTo>
                  <a:lnTo>
                    <a:pt x="40004" y="87502"/>
                  </a:lnTo>
                  <a:lnTo>
                    <a:pt x="34670" y="82550"/>
                  </a:lnTo>
                  <a:lnTo>
                    <a:pt x="29083" y="78232"/>
                  </a:lnTo>
                  <a:lnTo>
                    <a:pt x="19558" y="72135"/>
                  </a:lnTo>
                  <a:lnTo>
                    <a:pt x="11429" y="65404"/>
                  </a:lnTo>
                  <a:lnTo>
                    <a:pt x="5207" y="58546"/>
                  </a:lnTo>
                  <a:lnTo>
                    <a:pt x="1396" y="50927"/>
                  </a:lnTo>
                  <a:lnTo>
                    <a:pt x="0" y="42164"/>
                  </a:lnTo>
                  <a:lnTo>
                    <a:pt x="1524" y="33020"/>
                  </a:lnTo>
                  <a:lnTo>
                    <a:pt x="3937" y="28066"/>
                  </a:lnTo>
                  <a:lnTo>
                    <a:pt x="6731" y="22478"/>
                  </a:lnTo>
                  <a:lnTo>
                    <a:pt x="10414" y="17018"/>
                  </a:lnTo>
                  <a:close/>
                </a:path>
              </a:pathLst>
            </a:custGeom>
            <a:solidFill>
              <a:srgbClr val="BF8241"/>
            </a:solidFill>
            <a:ln w="0" cap="flat" cmpd="sng" algn="ctr">
              <a:solidFill>
                <a:srgbClr val="BF824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891278" y="2611120"/>
              <a:ext cx="189865" cy="1154050"/>
            </a:xfrm>
            <a:custGeom>
              <a:avLst/>
              <a:gdLst/>
              <a:ahLst/>
              <a:cxnLst/>
              <a:rect l="0" t="0" r="0" b="0"/>
              <a:pathLst>
                <a:path w="189865" h="1154050">
                  <a:moveTo>
                    <a:pt x="20574" y="59435"/>
                  </a:moveTo>
                  <a:lnTo>
                    <a:pt x="30099" y="52450"/>
                  </a:lnTo>
                  <a:lnTo>
                    <a:pt x="41401" y="44703"/>
                  </a:lnTo>
                  <a:lnTo>
                    <a:pt x="53593" y="37591"/>
                  </a:lnTo>
                  <a:lnTo>
                    <a:pt x="81280" y="23749"/>
                  </a:lnTo>
                  <a:lnTo>
                    <a:pt x="110236" y="11175"/>
                  </a:lnTo>
                  <a:lnTo>
                    <a:pt x="124079" y="6477"/>
                  </a:lnTo>
                  <a:lnTo>
                    <a:pt x="137287" y="3175"/>
                  </a:lnTo>
                  <a:lnTo>
                    <a:pt x="148970" y="634"/>
                  </a:lnTo>
                  <a:lnTo>
                    <a:pt x="159385" y="0"/>
                  </a:lnTo>
                  <a:lnTo>
                    <a:pt x="168020" y="634"/>
                  </a:lnTo>
                  <a:lnTo>
                    <a:pt x="174117" y="3682"/>
                  </a:lnTo>
                  <a:lnTo>
                    <a:pt x="176530" y="5841"/>
                  </a:lnTo>
                  <a:lnTo>
                    <a:pt x="178054" y="8381"/>
                  </a:lnTo>
                  <a:lnTo>
                    <a:pt x="178816" y="11684"/>
                  </a:lnTo>
                  <a:lnTo>
                    <a:pt x="178435" y="15747"/>
                  </a:lnTo>
                  <a:lnTo>
                    <a:pt x="173227" y="104647"/>
                  </a:lnTo>
                  <a:lnTo>
                    <a:pt x="154939" y="116840"/>
                  </a:lnTo>
                  <a:lnTo>
                    <a:pt x="138937" y="128397"/>
                  </a:lnTo>
                  <a:lnTo>
                    <a:pt x="125094" y="138430"/>
                  </a:lnTo>
                  <a:lnTo>
                    <a:pt x="113537" y="147955"/>
                  </a:lnTo>
                  <a:lnTo>
                    <a:pt x="103631" y="156463"/>
                  </a:lnTo>
                  <a:lnTo>
                    <a:pt x="95885" y="163956"/>
                  </a:lnTo>
                  <a:lnTo>
                    <a:pt x="89662" y="170941"/>
                  </a:lnTo>
                  <a:lnTo>
                    <a:pt x="84962" y="177165"/>
                  </a:lnTo>
                  <a:lnTo>
                    <a:pt x="81661" y="182625"/>
                  </a:lnTo>
                  <a:lnTo>
                    <a:pt x="80137" y="187325"/>
                  </a:lnTo>
                  <a:lnTo>
                    <a:pt x="79756" y="191643"/>
                  </a:lnTo>
                  <a:lnTo>
                    <a:pt x="80263" y="195325"/>
                  </a:lnTo>
                  <a:lnTo>
                    <a:pt x="82042" y="198628"/>
                  </a:lnTo>
                  <a:lnTo>
                    <a:pt x="84962" y="201549"/>
                  </a:lnTo>
                  <a:lnTo>
                    <a:pt x="92963" y="206247"/>
                  </a:lnTo>
                  <a:lnTo>
                    <a:pt x="103377" y="209803"/>
                  </a:lnTo>
                  <a:lnTo>
                    <a:pt x="115062" y="212597"/>
                  </a:lnTo>
                  <a:lnTo>
                    <a:pt x="139445" y="217931"/>
                  </a:lnTo>
                  <a:lnTo>
                    <a:pt x="150749" y="221234"/>
                  </a:lnTo>
                  <a:lnTo>
                    <a:pt x="159385" y="225552"/>
                  </a:lnTo>
                  <a:lnTo>
                    <a:pt x="162687" y="228091"/>
                  </a:lnTo>
                  <a:lnTo>
                    <a:pt x="165100" y="231394"/>
                  </a:lnTo>
                  <a:lnTo>
                    <a:pt x="166624" y="234696"/>
                  </a:lnTo>
                  <a:lnTo>
                    <a:pt x="167005" y="238759"/>
                  </a:lnTo>
                  <a:lnTo>
                    <a:pt x="156082" y="240919"/>
                  </a:lnTo>
                  <a:lnTo>
                    <a:pt x="144652" y="245618"/>
                  </a:lnTo>
                  <a:lnTo>
                    <a:pt x="133985" y="252475"/>
                  </a:lnTo>
                  <a:lnTo>
                    <a:pt x="123189" y="261238"/>
                  </a:lnTo>
                  <a:lnTo>
                    <a:pt x="113537" y="272160"/>
                  </a:lnTo>
                  <a:lnTo>
                    <a:pt x="104520" y="283844"/>
                  </a:lnTo>
                  <a:lnTo>
                    <a:pt x="97789" y="297053"/>
                  </a:lnTo>
                  <a:lnTo>
                    <a:pt x="92582" y="310515"/>
                  </a:lnTo>
                  <a:lnTo>
                    <a:pt x="89662" y="324357"/>
                  </a:lnTo>
                  <a:lnTo>
                    <a:pt x="89281" y="338581"/>
                  </a:lnTo>
                  <a:lnTo>
                    <a:pt x="91820" y="352044"/>
                  </a:lnTo>
                  <a:lnTo>
                    <a:pt x="94487" y="358647"/>
                  </a:lnTo>
                  <a:lnTo>
                    <a:pt x="97789" y="364744"/>
                  </a:lnTo>
                  <a:lnTo>
                    <a:pt x="102235" y="370966"/>
                  </a:lnTo>
                  <a:lnTo>
                    <a:pt x="107442" y="376809"/>
                  </a:lnTo>
                  <a:lnTo>
                    <a:pt x="114045" y="382269"/>
                  </a:lnTo>
                  <a:lnTo>
                    <a:pt x="121285" y="387350"/>
                  </a:lnTo>
                  <a:lnTo>
                    <a:pt x="129793" y="392175"/>
                  </a:lnTo>
                  <a:lnTo>
                    <a:pt x="139445" y="396112"/>
                  </a:lnTo>
                  <a:lnTo>
                    <a:pt x="150368" y="400177"/>
                  </a:lnTo>
                  <a:lnTo>
                    <a:pt x="162306" y="402971"/>
                  </a:lnTo>
                  <a:lnTo>
                    <a:pt x="160781" y="510921"/>
                  </a:lnTo>
                  <a:lnTo>
                    <a:pt x="160781" y="617347"/>
                  </a:lnTo>
                  <a:lnTo>
                    <a:pt x="161162" y="669797"/>
                  </a:lnTo>
                  <a:lnTo>
                    <a:pt x="161798" y="721233"/>
                  </a:lnTo>
                  <a:lnTo>
                    <a:pt x="162941" y="771397"/>
                  </a:lnTo>
                  <a:lnTo>
                    <a:pt x="164718" y="820674"/>
                  </a:lnTo>
                  <a:lnTo>
                    <a:pt x="166243" y="868426"/>
                  </a:lnTo>
                  <a:lnTo>
                    <a:pt x="168529" y="914653"/>
                  </a:lnTo>
                  <a:lnTo>
                    <a:pt x="171195" y="959103"/>
                  </a:lnTo>
                  <a:lnTo>
                    <a:pt x="174117" y="1001395"/>
                  </a:lnTo>
                  <a:lnTo>
                    <a:pt x="177418" y="1042289"/>
                  </a:lnTo>
                  <a:lnTo>
                    <a:pt x="180975" y="1080515"/>
                  </a:lnTo>
                  <a:lnTo>
                    <a:pt x="185166" y="1116710"/>
                  </a:lnTo>
                  <a:lnTo>
                    <a:pt x="189864" y="1150112"/>
                  </a:lnTo>
                  <a:lnTo>
                    <a:pt x="23494" y="1154049"/>
                  </a:lnTo>
                  <a:lnTo>
                    <a:pt x="14731" y="1101725"/>
                  </a:lnTo>
                  <a:lnTo>
                    <a:pt x="11430" y="1075816"/>
                  </a:lnTo>
                  <a:lnTo>
                    <a:pt x="9525" y="1050289"/>
                  </a:lnTo>
                  <a:lnTo>
                    <a:pt x="8255" y="1025525"/>
                  </a:lnTo>
                  <a:lnTo>
                    <a:pt x="8000" y="1001902"/>
                  </a:lnTo>
                  <a:lnTo>
                    <a:pt x="8636" y="979677"/>
                  </a:lnTo>
                  <a:lnTo>
                    <a:pt x="10541" y="958722"/>
                  </a:lnTo>
                  <a:lnTo>
                    <a:pt x="13462" y="939545"/>
                  </a:lnTo>
                  <a:lnTo>
                    <a:pt x="17652" y="922401"/>
                  </a:lnTo>
                  <a:lnTo>
                    <a:pt x="22987" y="907795"/>
                  </a:lnTo>
                  <a:lnTo>
                    <a:pt x="29082" y="895350"/>
                  </a:lnTo>
                  <a:lnTo>
                    <a:pt x="36830" y="886333"/>
                  </a:lnTo>
                  <a:lnTo>
                    <a:pt x="45847" y="879601"/>
                  </a:lnTo>
                  <a:lnTo>
                    <a:pt x="50673" y="877951"/>
                  </a:lnTo>
                  <a:lnTo>
                    <a:pt x="55880" y="876808"/>
                  </a:lnTo>
                  <a:lnTo>
                    <a:pt x="61468" y="876808"/>
                  </a:lnTo>
                  <a:lnTo>
                    <a:pt x="67310" y="877443"/>
                  </a:lnTo>
                  <a:lnTo>
                    <a:pt x="64769" y="869060"/>
                  </a:lnTo>
                  <a:lnTo>
                    <a:pt x="61087" y="858901"/>
                  </a:lnTo>
                  <a:lnTo>
                    <a:pt x="56261" y="846201"/>
                  </a:lnTo>
                  <a:lnTo>
                    <a:pt x="51054" y="832103"/>
                  </a:lnTo>
                  <a:lnTo>
                    <a:pt x="45212" y="815594"/>
                  </a:lnTo>
                  <a:lnTo>
                    <a:pt x="38988" y="798449"/>
                  </a:lnTo>
                  <a:lnTo>
                    <a:pt x="26288" y="760095"/>
                  </a:lnTo>
                  <a:lnTo>
                    <a:pt x="14350" y="719327"/>
                  </a:lnTo>
                  <a:lnTo>
                    <a:pt x="5333" y="677418"/>
                  </a:lnTo>
                  <a:lnTo>
                    <a:pt x="2412" y="657097"/>
                  </a:lnTo>
                  <a:lnTo>
                    <a:pt x="381" y="637031"/>
                  </a:lnTo>
                  <a:lnTo>
                    <a:pt x="0" y="617728"/>
                  </a:lnTo>
                  <a:lnTo>
                    <a:pt x="1016" y="599185"/>
                  </a:lnTo>
                  <a:lnTo>
                    <a:pt x="3682" y="582803"/>
                  </a:lnTo>
                  <a:lnTo>
                    <a:pt x="6985" y="565657"/>
                  </a:lnTo>
                  <a:lnTo>
                    <a:pt x="11430" y="548385"/>
                  </a:lnTo>
                  <a:lnTo>
                    <a:pt x="17525" y="532003"/>
                  </a:lnTo>
                  <a:lnTo>
                    <a:pt x="24892" y="517016"/>
                  </a:lnTo>
                  <a:lnTo>
                    <a:pt x="34036" y="504062"/>
                  </a:lnTo>
                  <a:lnTo>
                    <a:pt x="39624" y="498475"/>
                  </a:lnTo>
                  <a:lnTo>
                    <a:pt x="45212" y="493775"/>
                  </a:lnTo>
                  <a:lnTo>
                    <a:pt x="51688" y="489838"/>
                  </a:lnTo>
                  <a:lnTo>
                    <a:pt x="58166" y="487044"/>
                  </a:lnTo>
                  <a:lnTo>
                    <a:pt x="58547" y="474472"/>
                  </a:lnTo>
                  <a:lnTo>
                    <a:pt x="59817" y="464947"/>
                  </a:lnTo>
                  <a:lnTo>
                    <a:pt x="62864" y="457834"/>
                  </a:lnTo>
                  <a:lnTo>
                    <a:pt x="66929" y="451993"/>
                  </a:lnTo>
                  <a:lnTo>
                    <a:pt x="72389" y="447294"/>
                  </a:lnTo>
                  <a:lnTo>
                    <a:pt x="79120" y="442722"/>
                  </a:lnTo>
                  <a:lnTo>
                    <a:pt x="86868" y="438403"/>
                  </a:lnTo>
                  <a:lnTo>
                    <a:pt x="95885" y="432943"/>
                  </a:lnTo>
                  <a:lnTo>
                    <a:pt x="83438" y="430022"/>
                  </a:lnTo>
                  <a:lnTo>
                    <a:pt x="72389" y="426084"/>
                  </a:lnTo>
                  <a:lnTo>
                    <a:pt x="62483" y="421259"/>
                  </a:lnTo>
                  <a:lnTo>
                    <a:pt x="54356" y="416178"/>
                  </a:lnTo>
                  <a:lnTo>
                    <a:pt x="47370" y="410337"/>
                  </a:lnTo>
                  <a:lnTo>
                    <a:pt x="41910" y="404240"/>
                  </a:lnTo>
                  <a:lnTo>
                    <a:pt x="37718" y="397637"/>
                  </a:lnTo>
                  <a:lnTo>
                    <a:pt x="34417" y="390652"/>
                  </a:lnTo>
                  <a:lnTo>
                    <a:pt x="32385" y="383285"/>
                  </a:lnTo>
                  <a:lnTo>
                    <a:pt x="32004" y="376174"/>
                  </a:lnTo>
                  <a:lnTo>
                    <a:pt x="32385" y="368807"/>
                  </a:lnTo>
                  <a:lnTo>
                    <a:pt x="34036" y="361822"/>
                  </a:lnTo>
                  <a:lnTo>
                    <a:pt x="36702" y="354584"/>
                  </a:lnTo>
                  <a:lnTo>
                    <a:pt x="40131" y="347725"/>
                  </a:lnTo>
                  <a:lnTo>
                    <a:pt x="45212" y="340740"/>
                  </a:lnTo>
                  <a:lnTo>
                    <a:pt x="50673" y="334263"/>
                  </a:lnTo>
                  <a:lnTo>
                    <a:pt x="45847" y="334518"/>
                  </a:lnTo>
                  <a:lnTo>
                    <a:pt x="41529" y="333756"/>
                  </a:lnTo>
                  <a:lnTo>
                    <a:pt x="33781" y="330962"/>
                  </a:lnTo>
                  <a:lnTo>
                    <a:pt x="27558" y="325374"/>
                  </a:lnTo>
                  <a:lnTo>
                    <a:pt x="22606" y="317753"/>
                  </a:lnTo>
                  <a:lnTo>
                    <a:pt x="19050" y="308356"/>
                  </a:lnTo>
                  <a:lnTo>
                    <a:pt x="16382" y="297053"/>
                  </a:lnTo>
                  <a:lnTo>
                    <a:pt x="14350" y="284353"/>
                  </a:lnTo>
                  <a:lnTo>
                    <a:pt x="13207" y="270509"/>
                  </a:lnTo>
                  <a:lnTo>
                    <a:pt x="12445" y="241300"/>
                  </a:lnTo>
                  <a:lnTo>
                    <a:pt x="12826" y="210693"/>
                  </a:lnTo>
                  <a:lnTo>
                    <a:pt x="12826" y="181863"/>
                  </a:lnTo>
                  <a:lnTo>
                    <a:pt x="12445" y="168275"/>
                  </a:lnTo>
                  <a:lnTo>
                    <a:pt x="11937" y="156463"/>
                  </a:lnTo>
                  <a:lnTo>
                    <a:pt x="8762" y="135635"/>
                  </a:lnTo>
                  <a:lnTo>
                    <a:pt x="6985" y="116205"/>
                  </a:lnTo>
                  <a:lnTo>
                    <a:pt x="6604" y="105663"/>
                  </a:lnTo>
                  <a:lnTo>
                    <a:pt x="7619" y="93980"/>
                  </a:lnTo>
                  <a:lnTo>
                    <a:pt x="9525" y="80772"/>
                  </a:lnTo>
                  <a:lnTo>
                    <a:pt x="13207" y="65912"/>
                  </a:lnTo>
                  <a:close/>
                </a:path>
              </a:pathLst>
            </a:custGeom>
            <a:solidFill>
              <a:srgbClr val="BF8241"/>
            </a:solidFill>
            <a:ln w="0" cap="flat" cmpd="sng" algn="ctr">
              <a:solidFill>
                <a:srgbClr val="BF824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4923282" y="2941701"/>
              <a:ext cx="327660" cy="138050"/>
            </a:xfrm>
            <a:custGeom>
              <a:avLst/>
              <a:gdLst/>
              <a:ahLst/>
              <a:cxnLst/>
              <a:rect l="0" t="0" r="0" b="0"/>
              <a:pathLst>
                <a:path w="327660" h="138050">
                  <a:moveTo>
                    <a:pt x="27558" y="1143"/>
                  </a:moveTo>
                  <a:lnTo>
                    <a:pt x="27558" y="253"/>
                  </a:lnTo>
                  <a:lnTo>
                    <a:pt x="29845" y="0"/>
                  </a:lnTo>
                  <a:lnTo>
                    <a:pt x="33782" y="253"/>
                  </a:lnTo>
                  <a:lnTo>
                    <a:pt x="38608" y="1143"/>
                  </a:lnTo>
                  <a:lnTo>
                    <a:pt x="49148" y="3175"/>
                  </a:lnTo>
                  <a:lnTo>
                    <a:pt x="53721" y="3937"/>
                  </a:lnTo>
                  <a:lnTo>
                    <a:pt x="57277" y="4699"/>
                  </a:lnTo>
                  <a:lnTo>
                    <a:pt x="56641" y="12700"/>
                  </a:lnTo>
                  <a:lnTo>
                    <a:pt x="57658" y="20319"/>
                  </a:lnTo>
                  <a:lnTo>
                    <a:pt x="59816" y="27304"/>
                  </a:lnTo>
                  <a:lnTo>
                    <a:pt x="63500" y="33909"/>
                  </a:lnTo>
                  <a:lnTo>
                    <a:pt x="68071" y="39750"/>
                  </a:lnTo>
                  <a:lnTo>
                    <a:pt x="73914" y="45212"/>
                  </a:lnTo>
                  <a:lnTo>
                    <a:pt x="80645" y="50291"/>
                  </a:lnTo>
                  <a:lnTo>
                    <a:pt x="88646" y="55118"/>
                  </a:lnTo>
                  <a:lnTo>
                    <a:pt x="97027" y="59435"/>
                  </a:lnTo>
                  <a:lnTo>
                    <a:pt x="106426" y="63372"/>
                  </a:lnTo>
                  <a:lnTo>
                    <a:pt x="126872" y="69976"/>
                  </a:lnTo>
                  <a:lnTo>
                    <a:pt x="148971" y="75438"/>
                  </a:lnTo>
                  <a:lnTo>
                    <a:pt x="172212" y="79756"/>
                  </a:lnTo>
                  <a:lnTo>
                    <a:pt x="196088" y="83057"/>
                  </a:lnTo>
                  <a:lnTo>
                    <a:pt x="219075" y="85597"/>
                  </a:lnTo>
                  <a:lnTo>
                    <a:pt x="241046" y="87503"/>
                  </a:lnTo>
                  <a:lnTo>
                    <a:pt x="261365" y="88772"/>
                  </a:lnTo>
                  <a:lnTo>
                    <a:pt x="278891" y="89916"/>
                  </a:lnTo>
                  <a:lnTo>
                    <a:pt x="293370" y="90678"/>
                  </a:lnTo>
                  <a:lnTo>
                    <a:pt x="298831" y="90678"/>
                  </a:lnTo>
                  <a:lnTo>
                    <a:pt x="303148" y="91185"/>
                  </a:lnTo>
                  <a:lnTo>
                    <a:pt x="306832" y="91440"/>
                  </a:lnTo>
                  <a:lnTo>
                    <a:pt x="308737" y="91821"/>
                  </a:lnTo>
                  <a:lnTo>
                    <a:pt x="312165" y="93344"/>
                  </a:lnTo>
                  <a:lnTo>
                    <a:pt x="315340" y="95503"/>
                  </a:lnTo>
                  <a:lnTo>
                    <a:pt x="320166" y="101600"/>
                  </a:lnTo>
                  <a:lnTo>
                    <a:pt x="323469" y="108838"/>
                  </a:lnTo>
                  <a:lnTo>
                    <a:pt x="325373" y="116840"/>
                  </a:lnTo>
                  <a:lnTo>
                    <a:pt x="326389" y="124968"/>
                  </a:lnTo>
                  <a:lnTo>
                    <a:pt x="326897" y="131572"/>
                  </a:lnTo>
                  <a:lnTo>
                    <a:pt x="327278" y="136271"/>
                  </a:lnTo>
                  <a:lnTo>
                    <a:pt x="327659" y="138049"/>
                  </a:lnTo>
                  <a:lnTo>
                    <a:pt x="270509" y="137668"/>
                  </a:lnTo>
                  <a:lnTo>
                    <a:pt x="212344" y="134874"/>
                  </a:lnTo>
                  <a:lnTo>
                    <a:pt x="183260" y="131825"/>
                  </a:lnTo>
                  <a:lnTo>
                    <a:pt x="155194" y="127507"/>
                  </a:lnTo>
                  <a:lnTo>
                    <a:pt x="127762" y="121412"/>
                  </a:lnTo>
                  <a:lnTo>
                    <a:pt x="101981" y="113029"/>
                  </a:lnTo>
                  <a:lnTo>
                    <a:pt x="87629" y="108712"/>
                  </a:lnTo>
                  <a:lnTo>
                    <a:pt x="70612" y="103759"/>
                  </a:lnTo>
                  <a:lnTo>
                    <a:pt x="52196" y="97916"/>
                  </a:lnTo>
                  <a:lnTo>
                    <a:pt x="34797" y="90678"/>
                  </a:lnTo>
                  <a:lnTo>
                    <a:pt x="26543" y="86232"/>
                  </a:lnTo>
                  <a:lnTo>
                    <a:pt x="19050" y="80772"/>
                  </a:lnTo>
                  <a:lnTo>
                    <a:pt x="12446" y="75438"/>
                  </a:lnTo>
                  <a:lnTo>
                    <a:pt x="7239" y="68960"/>
                  </a:lnTo>
                  <a:lnTo>
                    <a:pt x="3302" y="61087"/>
                  </a:lnTo>
                  <a:lnTo>
                    <a:pt x="634" y="52704"/>
                  </a:lnTo>
                  <a:lnTo>
                    <a:pt x="0" y="43434"/>
                  </a:lnTo>
                  <a:lnTo>
                    <a:pt x="1777" y="32766"/>
                  </a:lnTo>
                  <a:lnTo>
                    <a:pt x="4952" y="22859"/>
                  </a:lnTo>
                  <a:lnTo>
                    <a:pt x="10540" y="14224"/>
                  </a:lnTo>
                  <a:lnTo>
                    <a:pt x="18033" y="6476"/>
                  </a:lnTo>
                  <a:close/>
                </a:path>
              </a:pathLst>
            </a:custGeom>
            <a:solidFill>
              <a:srgbClr val="E57200"/>
            </a:solidFill>
            <a:ln w="0" cap="flat" cmpd="sng" algn="ctr">
              <a:solidFill>
                <a:srgbClr val="E572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5048250" y="3424809"/>
              <a:ext cx="41403" cy="336424"/>
            </a:xfrm>
            <a:custGeom>
              <a:avLst/>
              <a:gdLst/>
              <a:ahLst/>
              <a:cxnLst/>
              <a:rect l="0" t="0" r="0" b="0"/>
              <a:pathLst>
                <a:path w="41403" h="336424">
                  <a:moveTo>
                    <a:pt x="4190" y="0"/>
                  </a:moveTo>
                  <a:lnTo>
                    <a:pt x="4190" y="1143"/>
                  </a:lnTo>
                  <a:lnTo>
                    <a:pt x="5334" y="2286"/>
                  </a:lnTo>
                  <a:lnTo>
                    <a:pt x="8635" y="3048"/>
                  </a:lnTo>
                  <a:lnTo>
                    <a:pt x="12319" y="3048"/>
                  </a:lnTo>
                  <a:lnTo>
                    <a:pt x="13461" y="2539"/>
                  </a:lnTo>
                  <a:lnTo>
                    <a:pt x="14732" y="4318"/>
                  </a:lnTo>
                  <a:lnTo>
                    <a:pt x="15494" y="7746"/>
                  </a:lnTo>
                  <a:lnTo>
                    <a:pt x="16383" y="12192"/>
                  </a:lnTo>
                  <a:lnTo>
                    <a:pt x="17145" y="17906"/>
                  </a:lnTo>
                  <a:lnTo>
                    <a:pt x="19177" y="33274"/>
                  </a:lnTo>
                  <a:lnTo>
                    <a:pt x="20701" y="52069"/>
                  </a:lnTo>
                  <a:lnTo>
                    <a:pt x="22605" y="74421"/>
                  </a:lnTo>
                  <a:lnTo>
                    <a:pt x="24765" y="99568"/>
                  </a:lnTo>
                  <a:lnTo>
                    <a:pt x="26289" y="126492"/>
                  </a:lnTo>
                  <a:lnTo>
                    <a:pt x="28066" y="154305"/>
                  </a:lnTo>
                  <a:lnTo>
                    <a:pt x="31496" y="211074"/>
                  </a:lnTo>
                  <a:lnTo>
                    <a:pt x="33146" y="238379"/>
                  </a:lnTo>
                  <a:lnTo>
                    <a:pt x="34797" y="263906"/>
                  </a:lnTo>
                  <a:lnTo>
                    <a:pt x="36448" y="287655"/>
                  </a:lnTo>
                  <a:lnTo>
                    <a:pt x="38480" y="307720"/>
                  </a:lnTo>
                  <a:lnTo>
                    <a:pt x="39623" y="324357"/>
                  </a:lnTo>
                  <a:lnTo>
                    <a:pt x="40640" y="331088"/>
                  </a:lnTo>
                  <a:lnTo>
                    <a:pt x="41402" y="336423"/>
                  </a:lnTo>
                  <a:lnTo>
                    <a:pt x="39623" y="335406"/>
                  </a:lnTo>
                  <a:lnTo>
                    <a:pt x="36829" y="334899"/>
                  </a:lnTo>
                  <a:lnTo>
                    <a:pt x="29209" y="334899"/>
                  </a:lnTo>
                  <a:lnTo>
                    <a:pt x="19177" y="335406"/>
                  </a:lnTo>
                  <a:lnTo>
                    <a:pt x="8509" y="333882"/>
                  </a:lnTo>
                  <a:lnTo>
                    <a:pt x="5334" y="318516"/>
                  </a:lnTo>
                  <a:lnTo>
                    <a:pt x="3047" y="299974"/>
                  </a:lnTo>
                  <a:lnTo>
                    <a:pt x="1904" y="278764"/>
                  </a:lnTo>
                  <a:lnTo>
                    <a:pt x="508" y="255396"/>
                  </a:lnTo>
                  <a:lnTo>
                    <a:pt x="0" y="230758"/>
                  </a:lnTo>
                  <a:lnTo>
                    <a:pt x="0" y="204850"/>
                  </a:lnTo>
                  <a:lnTo>
                    <a:pt x="127" y="152145"/>
                  </a:lnTo>
                  <a:lnTo>
                    <a:pt x="508" y="125856"/>
                  </a:lnTo>
                  <a:lnTo>
                    <a:pt x="1270" y="100711"/>
                  </a:lnTo>
                  <a:lnTo>
                    <a:pt x="1904" y="77343"/>
                  </a:lnTo>
                  <a:lnTo>
                    <a:pt x="2413" y="55752"/>
                  </a:lnTo>
                  <a:lnTo>
                    <a:pt x="3047" y="36956"/>
                  </a:lnTo>
                  <a:lnTo>
                    <a:pt x="3809" y="20827"/>
                  </a:lnTo>
                  <a:lnTo>
                    <a:pt x="4190" y="8508"/>
                  </a:lnTo>
                  <a:close/>
                </a:path>
              </a:pathLst>
            </a:custGeom>
            <a:solidFill>
              <a:srgbClr val="C8945D"/>
            </a:solidFill>
            <a:ln w="0" cap="flat" cmpd="sng" algn="ctr">
              <a:solidFill>
                <a:srgbClr val="C8945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4908041" y="2638170"/>
              <a:ext cx="301500" cy="295785"/>
            </a:xfrm>
            <a:custGeom>
              <a:avLst/>
              <a:gdLst/>
              <a:ahLst/>
              <a:cxnLst/>
              <a:rect l="0" t="0" r="0" b="0"/>
              <a:pathLst>
                <a:path w="301500" h="295785">
                  <a:moveTo>
                    <a:pt x="10034" y="131065"/>
                  </a:moveTo>
                  <a:lnTo>
                    <a:pt x="16256" y="126365"/>
                  </a:lnTo>
                  <a:lnTo>
                    <a:pt x="24257" y="122047"/>
                  </a:lnTo>
                  <a:lnTo>
                    <a:pt x="32893" y="117984"/>
                  </a:lnTo>
                  <a:lnTo>
                    <a:pt x="53849" y="110363"/>
                  </a:lnTo>
                  <a:lnTo>
                    <a:pt x="76962" y="102744"/>
                  </a:lnTo>
                  <a:lnTo>
                    <a:pt x="100838" y="94362"/>
                  </a:lnTo>
                  <a:lnTo>
                    <a:pt x="124080" y="85090"/>
                  </a:lnTo>
                  <a:lnTo>
                    <a:pt x="134493" y="80137"/>
                  </a:lnTo>
                  <a:lnTo>
                    <a:pt x="144018" y="74677"/>
                  </a:lnTo>
                  <a:lnTo>
                    <a:pt x="152528" y="68453"/>
                  </a:lnTo>
                  <a:lnTo>
                    <a:pt x="159893" y="61596"/>
                  </a:lnTo>
                  <a:lnTo>
                    <a:pt x="163576" y="56388"/>
                  </a:lnTo>
                  <a:lnTo>
                    <a:pt x="166117" y="50928"/>
                  </a:lnTo>
                  <a:lnTo>
                    <a:pt x="167513" y="45085"/>
                  </a:lnTo>
                  <a:lnTo>
                    <a:pt x="168403" y="38862"/>
                  </a:lnTo>
                  <a:lnTo>
                    <a:pt x="169292" y="25019"/>
                  </a:lnTo>
                  <a:lnTo>
                    <a:pt x="169418" y="17019"/>
                  </a:lnTo>
                  <a:lnTo>
                    <a:pt x="170435" y="8002"/>
                  </a:lnTo>
                  <a:lnTo>
                    <a:pt x="170816" y="6859"/>
                  </a:lnTo>
                  <a:lnTo>
                    <a:pt x="171324" y="3810"/>
                  </a:lnTo>
                  <a:lnTo>
                    <a:pt x="172086" y="1016"/>
                  </a:lnTo>
                  <a:lnTo>
                    <a:pt x="172720" y="0"/>
                  </a:lnTo>
                  <a:lnTo>
                    <a:pt x="177547" y="381"/>
                  </a:lnTo>
                  <a:lnTo>
                    <a:pt x="182754" y="4319"/>
                  </a:lnTo>
                  <a:lnTo>
                    <a:pt x="187706" y="11177"/>
                  </a:lnTo>
                  <a:lnTo>
                    <a:pt x="192279" y="19559"/>
                  </a:lnTo>
                  <a:lnTo>
                    <a:pt x="196597" y="28449"/>
                  </a:lnTo>
                  <a:lnTo>
                    <a:pt x="200280" y="36703"/>
                  </a:lnTo>
                  <a:lnTo>
                    <a:pt x="203581" y="43307"/>
                  </a:lnTo>
                  <a:lnTo>
                    <a:pt x="205232" y="47244"/>
                  </a:lnTo>
                  <a:lnTo>
                    <a:pt x="207392" y="49150"/>
                  </a:lnTo>
                  <a:lnTo>
                    <a:pt x="210567" y="51816"/>
                  </a:lnTo>
                  <a:lnTo>
                    <a:pt x="214757" y="53468"/>
                  </a:lnTo>
                  <a:lnTo>
                    <a:pt x="219837" y="53468"/>
                  </a:lnTo>
                  <a:lnTo>
                    <a:pt x="224663" y="50547"/>
                  </a:lnTo>
                  <a:lnTo>
                    <a:pt x="227457" y="47244"/>
                  </a:lnTo>
                  <a:lnTo>
                    <a:pt x="229870" y="42546"/>
                  </a:lnTo>
                  <a:lnTo>
                    <a:pt x="231903" y="36703"/>
                  </a:lnTo>
                  <a:lnTo>
                    <a:pt x="234188" y="29084"/>
                  </a:lnTo>
                  <a:lnTo>
                    <a:pt x="235712" y="19559"/>
                  </a:lnTo>
                  <a:lnTo>
                    <a:pt x="237491" y="8002"/>
                  </a:lnTo>
                  <a:lnTo>
                    <a:pt x="239395" y="11177"/>
                  </a:lnTo>
                  <a:lnTo>
                    <a:pt x="240793" y="15875"/>
                  </a:lnTo>
                  <a:lnTo>
                    <a:pt x="242951" y="28449"/>
                  </a:lnTo>
                  <a:lnTo>
                    <a:pt x="244603" y="41022"/>
                  </a:lnTo>
                  <a:lnTo>
                    <a:pt x="245237" y="46609"/>
                  </a:lnTo>
                  <a:lnTo>
                    <a:pt x="245873" y="50928"/>
                  </a:lnTo>
                  <a:lnTo>
                    <a:pt x="246635" y="51816"/>
                  </a:lnTo>
                  <a:lnTo>
                    <a:pt x="247143" y="51816"/>
                  </a:lnTo>
                  <a:lnTo>
                    <a:pt x="249555" y="48769"/>
                  </a:lnTo>
                  <a:lnTo>
                    <a:pt x="251968" y="43307"/>
                  </a:lnTo>
                  <a:lnTo>
                    <a:pt x="255270" y="36450"/>
                  </a:lnTo>
                  <a:lnTo>
                    <a:pt x="258192" y="29084"/>
                  </a:lnTo>
                  <a:lnTo>
                    <a:pt x="261367" y="22099"/>
                  </a:lnTo>
                  <a:lnTo>
                    <a:pt x="263906" y="17400"/>
                  </a:lnTo>
                  <a:lnTo>
                    <a:pt x="265176" y="15240"/>
                  </a:lnTo>
                  <a:lnTo>
                    <a:pt x="266700" y="24384"/>
                  </a:lnTo>
                  <a:lnTo>
                    <a:pt x="268098" y="32385"/>
                  </a:lnTo>
                  <a:lnTo>
                    <a:pt x="269494" y="39244"/>
                  </a:lnTo>
                  <a:lnTo>
                    <a:pt x="271018" y="44705"/>
                  </a:lnTo>
                  <a:lnTo>
                    <a:pt x="272543" y="49403"/>
                  </a:lnTo>
                  <a:lnTo>
                    <a:pt x="274320" y="52706"/>
                  </a:lnTo>
                  <a:lnTo>
                    <a:pt x="276606" y="55246"/>
                  </a:lnTo>
                  <a:lnTo>
                    <a:pt x="279019" y="56769"/>
                  </a:lnTo>
                  <a:lnTo>
                    <a:pt x="281813" y="56388"/>
                  </a:lnTo>
                  <a:lnTo>
                    <a:pt x="283845" y="53468"/>
                  </a:lnTo>
                  <a:lnTo>
                    <a:pt x="285369" y="48769"/>
                  </a:lnTo>
                  <a:lnTo>
                    <a:pt x="286131" y="42927"/>
                  </a:lnTo>
                  <a:lnTo>
                    <a:pt x="287274" y="31243"/>
                  </a:lnTo>
                  <a:lnTo>
                    <a:pt x="287655" y="26925"/>
                  </a:lnTo>
                  <a:lnTo>
                    <a:pt x="288672" y="24765"/>
                  </a:lnTo>
                  <a:lnTo>
                    <a:pt x="290068" y="23877"/>
                  </a:lnTo>
                  <a:lnTo>
                    <a:pt x="291212" y="24384"/>
                  </a:lnTo>
                  <a:lnTo>
                    <a:pt x="293879" y="28068"/>
                  </a:lnTo>
                  <a:lnTo>
                    <a:pt x="296164" y="34925"/>
                  </a:lnTo>
                  <a:lnTo>
                    <a:pt x="298197" y="43562"/>
                  </a:lnTo>
                  <a:lnTo>
                    <a:pt x="299720" y="53468"/>
                  </a:lnTo>
                  <a:lnTo>
                    <a:pt x="300737" y="62612"/>
                  </a:lnTo>
                  <a:lnTo>
                    <a:pt x="301499" y="70612"/>
                  </a:lnTo>
                  <a:lnTo>
                    <a:pt x="301499" y="75819"/>
                  </a:lnTo>
                  <a:lnTo>
                    <a:pt x="299467" y="83694"/>
                  </a:lnTo>
                  <a:lnTo>
                    <a:pt x="297180" y="91059"/>
                  </a:lnTo>
                  <a:lnTo>
                    <a:pt x="291593" y="104140"/>
                  </a:lnTo>
                  <a:lnTo>
                    <a:pt x="290068" y="104140"/>
                  </a:lnTo>
                  <a:lnTo>
                    <a:pt x="285369" y="102997"/>
                  </a:lnTo>
                  <a:lnTo>
                    <a:pt x="279147" y="101981"/>
                  </a:lnTo>
                  <a:lnTo>
                    <a:pt x="272035" y="100457"/>
                  </a:lnTo>
                  <a:lnTo>
                    <a:pt x="257303" y="97663"/>
                  </a:lnTo>
                  <a:lnTo>
                    <a:pt x="251461" y="96521"/>
                  </a:lnTo>
                  <a:lnTo>
                    <a:pt x="248159" y="95885"/>
                  </a:lnTo>
                  <a:lnTo>
                    <a:pt x="229109" y="94615"/>
                  </a:lnTo>
                  <a:lnTo>
                    <a:pt x="208916" y="94362"/>
                  </a:lnTo>
                  <a:lnTo>
                    <a:pt x="187072" y="93981"/>
                  </a:lnTo>
                  <a:lnTo>
                    <a:pt x="164212" y="94615"/>
                  </a:lnTo>
                  <a:lnTo>
                    <a:pt x="155068" y="95885"/>
                  </a:lnTo>
                  <a:lnTo>
                    <a:pt x="144018" y="98299"/>
                  </a:lnTo>
                  <a:lnTo>
                    <a:pt x="132207" y="101981"/>
                  </a:lnTo>
                  <a:lnTo>
                    <a:pt x="119762" y="106300"/>
                  </a:lnTo>
                  <a:lnTo>
                    <a:pt x="95378" y="116206"/>
                  </a:lnTo>
                  <a:lnTo>
                    <a:pt x="84837" y="120905"/>
                  </a:lnTo>
                  <a:lnTo>
                    <a:pt x="75819" y="125731"/>
                  </a:lnTo>
                  <a:lnTo>
                    <a:pt x="65913" y="131065"/>
                  </a:lnTo>
                  <a:lnTo>
                    <a:pt x="57786" y="136525"/>
                  </a:lnTo>
                  <a:lnTo>
                    <a:pt x="50928" y="142113"/>
                  </a:lnTo>
                  <a:lnTo>
                    <a:pt x="45720" y="148209"/>
                  </a:lnTo>
                  <a:lnTo>
                    <a:pt x="41784" y="155956"/>
                  </a:lnTo>
                  <a:lnTo>
                    <a:pt x="39498" y="165481"/>
                  </a:lnTo>
                  <a:lnTo>
                    <a:pt x="38100" y="177293"/>
                  </a:lnTo>
                  <a:lnTo>
                    <a:pt x="38609" y="192025"/>
                  </a:lnTo>
                  <a:lnTo>
                    <a:pt x="39117" y="194819"/>
                  </a:lnTo>
                  <a:lnTo>
                    <a:pt x="40132" y="197359"/>
                  </a:lnTo>
                  <a:lnTo>
                    <a:pt x="43816" y="201041"/>
                  </a:lnTo>
                  <a:lnTo>
                    <a:pt x="48642" y="203328"/>
                  </a:lnTo>
                  <a:lnTo>
                    <a:pt x="54230" y="204344"/>
                  </a:lnTo>
                  <a:lnTo>
                    <a:pt x="64898" y="205868"/>
                  </a:lnTo>
                  <a:lnTo>
                    <a:pt x="68580" y="206503"/>
                  </a:lnTo>
                  <a:lnTo>
                    <a:pt x="70486" y="208915"/>
                  </a:lnTo>
                  <a:lnTo>
                    <a:pt x="70486" y="211328"/>
                  </a:lnTo>
                  <a:lnTo>
                    <a:pt x="69216" y="213234"/>
                  </a:lnTo>
                  <a:lnTo>
                    <a:pt x="64009" y="216028"/>
                  </a:lnTo>
                  <a:lnTo>
                    <a:pt x="57405" y="218187"/>
                  </a:lnTo>
                  <a:lnTo>
                    <a:pt x="52451" y="219330"/>
                  </a:lnTo>
                  <a:lnTo>
                    <a:pt x="42418" y="222250"/>
                  </a:lnTo>
                  <a:lnTo>
                    <a:pt x="33274" y="225172"/>
                  </a:lnTo>
                  <a:lnTo>
                    <a:pt x="25400" y="228728"/>
                  </a:lnTo>
                  <a:lnTo>
                    <a:pt x="18924" y="233172"/>
                  </a:lnTo>
                  <a:lnTo>
                    <a:pt x="14351" y="238887"/>
                  </a:lnTo>
                  <a:lnTo>
                    <a:pt x="11812" y="246762"/>
                  </a:lnTo>
                  <a:lnTo>
                    <a:pt x="11430" y="251460"/>
                  </a:lnTo>
                  <a:lnTo>
                    <a:pt x="11430" y="256413"/>
                  </a:lnTo>
                  <a:lnTo>
                    <a:pt x="12319" y="262637"/>
                  </a:lnTo>
                  <a:lnTo>
                    <a:pt x="14351" y="269240"/>
                  </a:lnTo>
                  <a:lnTo>
                    <a:pt x="17273" y="277622"/>
                  </a:lnTo>
                  <a:lnTo>
                    <a:pt x="20955" y="283210"/>
                  </a:lnTo>
                  <a:lnTo>
                    <a:pt x="25147" y="286259"/>
                  </a:lnTo>
                  <a:lnTo>
                    <a:pt x="29592" y="287782"/>
                  </a:lnTo>
                  <a:lnTo>
                    <a:pt x="35687" y="288163"/>
                  </a:lnTo>
                  <a:lnTo>
                    <a:pt x="42799" y="288544"/>
                  </a:lnTo>
                  <a:lnTo>
                    <a:pt x="50928" y="289053"/>
                  </a:lnTo>
                  <a:lnTo>
                    <a:pt x="61087" y="290322"/>
                  </a:lnTo>
                  <a:lnTo>
                    <a:pt x="51943" y="293371"/>
                  </a:lnTo>
                  <a:lnTo>
                    <a:pt x="43054" y="295022"/>
                  </a:lnTo>
                  <a:lnTo>
                    <a:pt x="34925" y="295784"/>
                  </a:lnTo>
                  <a:lnTo>
                    <a:pt x="27687" y="295530"/>
                  </a:lnTo>
                  <a:lnTo>
                    <a:pt x="20955" y="294387"/>
                  </a:lnTo>
                  <a:lnTo>
                    <a:pt x="15241" y="291847"/>
                  </a:lnTo>
                  <a:lnTo>
                    <a:pt x="10795" y="288163"/>
                  </a:lnTo>
                  <a:lnTo>
                    <a:pt x="7874" y="283465"/>
                  </a:lnTo>
                  <a:lnTo>
                    <a:pt x="6605" y="279528"/>
                  </a:lnTo>
                  <a:lnTo>
                    <a:pt x="5335" y="273685"/>
                  </a:lnTo>
                  <a:lnTo>
                    <a:pt x="4192" y="266319"/>
                  </a:lnTo>
                  <a:lnTo>
                    <a:pt x="3303" y="257556"/>
                  </a:lnTo>
                  <a:lnTo>
                    <a:pt x="1270" y="236347"/>
                  </a:lnTo>
                  <a:lnTo>
                    <a:pt x="381" y="212725"/>
                  </a:lnTo>
                  <a:lnTo>
                    <a:pt x="0" y="188977"/>
                  </a:lnTo>
                  <a:lnTo>
                    <a:pt x="762" y="166752"/>
                  </a:lnTo>
                  <a:lnTo>
                    <a:pt x="1270" y="156972"/>
                  </a:lnTo>
                  <a:lnTo>
                    <a:pt x="2541" y="148590"/>
                  </a:lnTo>
                  <a:lnTo>
                    <a:pt x="3811" y="141225"/>
                  </a:lnTo>
                  <a:lnTo>
                    <a:pt x="5335" y="136272"/>
                  </a:lnTo>
                  <a:close/>
                </a:path>
              </a:pathLst>
            </a:custGeom>
            <a:solidFill>
              <a:srgbClr val="EDDD9B"/>
            </a:solidFill>
            <a:ln w="0" cap="flat" cmpd="sng" algn="ctr">
              <a:solidFill>
                <a:srgbClr val="EDDD9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934203" y="1600327"/>
              <a:ext cx="446661" cy="408432"/>
            </a:xfrm>
            <a:custGeom>
              <a:avLst/>
              <a:gdLst/>
              <a:ahLst/>
              <a:cxnLst/>
              <a:rect l="0" t="0" r="0" b="0"/>
              <a:pathLst>
                <a:path w="446661" h="408432">
                  <a:moveTo>
                    <a:pt x="87376" y="1015"/>
                  </a:moveTo>
                  <a:lnTo>
                    <a:pt x="107443" y="2539"/>
                  </a:lnTo>
                  <a:lnTo>
                    <a:pt x="126619" y="4698"/>
                  </a:lnTo>
                  <a:lnTo>
                    <a:pt x="145924" y="7492"/>
                  </a:lnTo>
                  <a:lnTo>
                    <a:pt x="164212" y="11684"/>
                  </a:lnTo>
                  <a:lnTo>
                    <a:pt x="181864" y="16636"/>
                  </a:lnTo>
                  <a:lnTo>
                    <a:pt x="198756" y="23367"/>
                  </a:lnTo>
                  <a:lnTo>
                    <a:pt x="214757" y="30861"/>
                  </a:lnTo>
                  <a:lnTo>
                    <a:pt x="230125" y="40005"/>
                  </a:lnTo>
                  <a:lnTo>
                    <a:pt x="243841" y="50927"/>
                  </a:lnTo>
                  <a:lnTo>
                    <a:pt x="256922" y="63246"/>
                  </a:lnTo>
                  <a:lnTo>
                    <a:pt x="268351" y="77596"/>
                  </a:lnTo>
                  <a:lnTo>
                    <a:pt x="278766" y="93980"/>
                  </a:lnTo>
                  <a:lnTo>
                    <a:pt x="287656" y="112140"/>
                  </a:lnTo>
                  <a:lnTo>
                    <a:pt x="294894" y="132587"/>
                  </a:lnTo>
                  <a:lnTo>
                    <a:pt x="298705" y="145415"/>
                  </a:lnTo>
                  <a:lnTo>
                    <a:pt x="301118" y="156590"/>
                  </a:lnTo>
                  <a:lnTo>
                    <a:pt x="301118" y="162052"/>
                  </a:lnTo>
                  <a:lnTo>
                    <a:pt x="300101" y="168274"/>
                  </a:lnTo>
                  <a:lnTo>
                    <a:pt x="297435" y="175259"/>
                  </a:lnTo>
                  <a:lnTo>
                    <a:pt x="293370" y="182752"/>
                  </a:lnTo>
                  <a:lnTo>
                    <a:pt x="294513" y="183642"/>
                  </a:lnTo>
                  <a:lnTo>
                    <a:pt x="297435" y="184658"/>
                  </a:lnTo>
                  <a:lnTo>
                    <a:pt x="302006" y="185420"/>
                  </a:lnTo>
                  <a:lnTo>
                    <a:pt x="307722" y="185800"/>
                  </a:lnTo>
                  <a:lnTo>
                    <a:pt x="322200" y="186943"/>
                  </a:lnTo>
                  <a:lnTo>
                    <a:pt x="339852" y="188340"/>
                  </a:lnTo>
                  <a:lnTo>
                    <a:pt x="358268" y="190118"/>
                  </a:lnTo>
                  <a:lnTo>
                    <a:pt x="376175" y="192658"/>
                  </a:lnTo>
                  <a:lnTo>
                    <a:pt x="384049" y="194437"/>
                  </a:lnTo>
                  <a:lnTo>
                    <a:pt x="391414" y="196342"/>
                  </a:lnTo>
                  <a:lnTo>
                    <a:pt x="397637" y="198755"/>
                  </a:lnTo>
                  <a:lnTo>
                    <a:pt x="402844" y="201421"/>
                  </a:lnTo>
                  <a:lnTo>
                    <a:pt x="411735" y="207645"/>
                  </a:lnTo>
                  <a:lnTo>
                    <a:pt x="419608" y="214502"/>
                  </a:lnTo>
                  <a:lnTo>
                    <a:pt x="426593" y="222503"/>
                  </a:lnTo>
                  <a:lnTo>
                    <a:pt x="432562" y="231012"/>
                  </a:lnTo>
                  <a:lnTo>
                    <a:pt x="437643" y="240030"/>
                  </a:lnTo>
                  <a:lnTo>
                    <a:pt x="441452" y="249936"/>
                  </a:lnTo>
                  <a:lnTo>
                    <a:pt x="444119" y="260096"/>
                  </a:lnTo>
                  <a:lnTo>
                    <a:pt x="446151" y="271145"/>
                  </a:lnTo>
                  <a:lnTo>
                    <a:pt x="446660" y="282321"/>
                  </a:lnTo>
                  <a:lnTo>
                    <a:pt x="445770" y="294005"/>
                  </a:lnTo>
                  <a:lnTo>
                    <a:pt x="444119" y="306324"/>
                  </a:lnTo>
                  <a:lnTo>
                    <a:pt x="440818" y="319150"/>
                  </a:lnTo>
                  <a:lnTo>
                    <a:pt x="436626" y="331850"/>
                  </a:lnTo>
                  <a:lnTo>
                    <a:pt x="430785" y="345058"/>
                  </a:lnTo>
                  <a:lnTo>
                    <a:pt x="423673" y="358521"/>
                  </a:lnTo>
                  <a:lnTo>
                    <a:pt x="415037" y="372237"/>
                  </a:lnTo>
                  <a:lnTo>
                    <a:pt x="413131" y="374903"/>
                  </a:lnTo>
                  <a:lnTo>
                    <a:pt x="410211" y="377824"/>
                  </a:lnTo>
                  <a:lnTo>
                    <a:pt x="401575" y="384302"/>
                  </a:lnTo>
                  <a:lnTo>
                    <a:pt x="390906" y="391287"/>
                  </a:lnTo>
                  <a:lnTo>
                    <a:pt x="379223" y="397764"/>
                  </a:lnTo>
                  <a:lnTo>
                    <a:pt x="367412" y="403605"/>
                  </a:lnTo>
                  <a:lnTo>
                    <a:pt x="356108" y="407289"/>
                  </a:lnTo>
                  <a:lnTo>
                    <a:pt x="351282" y="408177"/>
                  </a:lnTo>
                  <a:lnTo>
                    <a:pt x="347473" y="408431"/>
                  </a:lnTo>
                  <a:lnTo>
                    <a:pt x="343789" y="407670"/>
                  </a:lnTo>
                  <a:lnTo>
                    <a:pt x="341250" y="405765"/>
                  </a:lnTo>
                  <a:lnTo>
                    <a:pt x="343155" y="398271"/>
                  </a:lnTo>
                  <a:lnTo>
                    <a:pt x="343155" y="392302"/>
                  </a:lnTo>
                  <a:lnTo>
                    <a:pt x="341631" y="387984"/>
                  </a:lnTo>
                  <a:lnTo>
                    <a:pt x="338329" y="384809"/>
                  </a:lnTo>
                  <a:lnTo>
                    <a:pt x="333249" y="382905"/>
                  </a:lnTo>
                  <a:lnTo>
                    <a:pt x="327406" y="382143"/>
                  </a:lnTo>
                  <a:lnTo>
                    <a:pt x="320294" y="382143"/>
                  </a:lnTo>
                  <a:lnTo>
                    <a:pt x="312548" y="382905"/>
                  </a:lnTo>
                  <a:lnTo>
                    <a:pt x="298705" y="387603"/>
                  </a:lnTo>
                  <a:lnTo>
                    <a:pt x="286005" y="391287"/>
                  </a:lnTo>
                  <a:lnTo>
                    <a:pt x="273558" y="394080"/>
                  </a:lnTo>
                  <a:lnTo>
                    <a:pt x="261875" y="396493"/>
                  </a:lnTo>
                  <a:lnTo>
                    <a:pt x="240031" y="399287"/>
                  </a:lnTo>
                  <a:lnTo>
                    <a:pt x="218060" y="400812"/>
                  </a:lnTo>
                  <a:lnTo>
                    <a:pt x="198120" y="402590"/>
                  </a:lnTo>
                  <a:lnTo>
                    <a:pt x="177166" y="404495"/>
                  </a:lnTo>
                  <a:lnTo>
                    <a:pt x="133224" y="407289"/>
                  </a:lnTo>
                  <a:lnTo>
                    <a:pt x="111252" y="407670"/>
                  </a:lnTo>
                  <a:lnTo>
                    <a:pt x="89789" y="406273"/>
                  </a:lnTo>
                  <a:lnTo>
                    <a:pt x="69216" y="402971"/>
                  </a:lnTo>
                  <a:lnTo>
                    <a:pt x="50038" y="397509"/>
                  </a:lnTo>
                  <a:lnTo>
                    <a:pt x="42800" y="394080"/>
                  </a:lnTo>
                  <a:lnTo>
                    <a:pt x="36195" y="390271"/>
                  </a:lnTo>
                  <a:lnTo>
                    <a:pt x="29973" y="384809"/>
                  </a:lnTo>
                  <a:lnTo>
                    <a:pt x="24385" y="378968"/>
                  </a:lnTo>
                  <a:lnTo>
                    <a:pt x="18543" y="359537"/>
                  </a:lnTo>
                  <a:lnTo>
                    <a:pt x="13336" y="339598"/>
                  </a:lnTo>
                  <a:lnTo>
                    <a:pt x="9144" y="318896"/>
                  </a:lnTo>
                  <a:lnTo>
                    <a:pt x="5843" y="297687"/>
                  </a:lnTo>
                  <a:lnTo>
                    <a:pt x="1398" y="254889"/>
                  </a:lnTo>
                  <a:lnTo>
                    <a:pt x="0" y="212343"/>
                  </a:lnTo>
                  <a:lnTo>
                    <a:pt x="0" y="191896"/>
                  </a:lnTo>
                  <a:lnTo>
                    <a:pt x="508" y="171577"/>
                  </a:lnTo>
                  <a:lnTo>
                    <a:pt x="1906" y="152527"/>
                  </a:lnTo>
                  <a:lnTo>
                    <a:pt x="3811" y="133984"/>
                  </a:lnTo>
                  <a:lnTo>
                    <a:pt x="6224" y="116840"/>
                  </a:lnTo>
                  <a:lnTo>
                    <a:pt x="8763" y="101092"/>
                  </a:lnTo>
                  <a:lnTo>
                    <a:pt x="11812" y="86614"/>
                  </a:lnTo>
                  <a:lnTo>
                    <a:pt x="15241" y="73914"/>
                  </a:lnTo>
                  <a:lnTo>
                    <a:pt x="17654" y="67309"/>
                  </a:lnTo>
                  <a:lnTo>
                    <a:pt x="19812" y="61595"/>
                  </a:lnTo>
                  <a:lnTo>
                    <a:pt x="25147" y="52705"/>
                  </a:lnTo>
                  <a:lnTo>
                    <a:pt x="30226" y="46227"/>
                  </a:lnTo>
                  <a:lnTo>
                    <a:pt x="35306" y="40386"/>
                  </a:lnTo>
                  <a:lnTo>
                    <a:pt x="39751" y="34162"/>
                  </a:lnTo>
                  <a:lnTo>
                    <a:pt x="43435" y="26162"/>
                  </a:lnTo>
                  <a:lnTo>
                    <a:pt x="44958" y="20955"/>
                  </a:lnTo>
                  <a:lnTo>
                    <a:pt x="45975" y="15367"/>
                  </a:lnTo>
                  <a:lnTo>
                    <a:pt x="46737" y="8381"/>
                  </a:lnTo>
                  <a:lnTo>
                    <a:pt x="46863" y="0"/>
                  </a:lnTo>
                  <a:close/>
                </a:path>
              </a:pathLst>
            </a:custGeom>
            <a:solidFill>
              <a:srgbClr val="D2A679"/>
            </a:solidFill>
            <a:ln w="0" cap="flat" cmpd="sng" algn="ctr">
              <a:solidFill>
                <a:srgbClr val="D2A67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5262626" y="1938908"/>
              <a:ext cx="26925" cy="14860"/>
            </a:xfrm>
            <a:custGeom>
              <a:avLst/>
              <a:gdLst/>
              <a:ahLst/>
              <a:cxnLst/>
              <a:rect l="0" t="0" r="0" b="0"/>
              <a:pathLst>
                <a:path w="26925" h="14860">
                  <a:moveTo>
                    <a:pt x="6222" y="255"/>
                  </a:moveTo>
                  <a:lnTo>
                    <a:pt x="11429" y="255"/>
                  </a:lnTo>
                  <a:lnTo>
                    <a:pt x="18288" y="0"/>
                  </a:lnTo>
                  <a:lnTo>
                    <a:pt x="22478" y="1271"/>
                  </a:lnTo>
                  <a:lnTo>
                    <a:pt x="26162" y="5334"/>
                  </a:lnTo>
                  <a:lnTo>
                    <a:pt x="26924" y="9271"/>
                  </a:lnTo>
                  <a:lnTo>
                    <a:pt x="26162" y="11177"/>
                  </a:lnTo>
                  <a:lnTo>
                    <a:pt x="25145" y="12700"/>
                  </a:lnTo>
                  <a:lnTo>
                    <a:pt x="19431" y="14859"/>
                  </a:lnTo>
                  <a:lnTo>
                    <a:pt x="12827" y="13336"/>
                  </a:lnTo>
                  <a:lnTo>
                    <a:pt x="6603" y="9018"/>
                  </a:lnTo>
                  <a:lnTo>
                    <a:pt x="0" y="636"/>
                  </a:lnTo>
                  <a:close/>
                </a:path>
              </a:pathLst>
            </a:custGeom>
            <a:solidFill>
              <a:srgbClr val="D2A679"/>
            </a:solidFill>
            <a:ln w="0" cap="flat" cmpd="sng" algn="ctr">
              <a:solidFill>
                <a:srgbClr val="D2A67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262879" y="1939289"/>
              <a:ext cx="26672" cy="13972"/>
            </a:xfrm>
            <a:custGeom>
              <a:avLst/>
              <a:gdLst/>
              <a:ahLst/>
              <a:cxnLst/>
              <a:rect l="0" t="0" r="0" b="0"/>
              <a:pathLst>
                <a:path w="26672" h="13972">
                  <a:moveTo>
                    <a:pt x="0" y="0"/>
                  </a:moveTo>
                  <a:lnTo>
                    <a:pt x="7621" y="7621"/>
                  </a:lnTo>
                  <a:lnTo>
                    <a:pt x="12700" y="12700"/>
                  </a:lnTo>
                  <a:lnTo>
                    <a:pt x="19050" y="13971"/>
                  </a:lnTo>
                  <a:lnTo>
                    <a:pt x="24130" y="12700"/>
                  </a:lnTo>
                  <a:lnTo>
                    <a:pt x="26671" y="11431"/>
                  </a:lnTo>
                  <a:lnTo>
                    <a:pt x="26671" y="7621"/>
                  </a:lnTo>
                  <a:lnTo>
                    <a:pt x="26671" y="5081"/>
                  </a:lnTo>
                  <a:lnTo>
                    <a:pt x="22861" y="1271"/>
                  </a:lnTo>
                  <a:lnTo>
                    <a:pt x="16511" y="0"/>
                  </a:lnTo>
                  <a:lnTo>
                    <a:pt x="11430" y="0"/>
                  </a:lnTo>
                  <a:lnTo>
                    <a:pt x="5080" y="0"/>
                  </a:lnTo>
                  <a:close/>
                </a:path>
              </a:pathLst>
            </a:custGeom>
            <a:solidFill>
              <a:schemeClr val="accent1">
                <a:alpha val="0"/>
              </a:schemeClr>
            </a:solidFill>
            <a:ln w="7492"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4932679" y="1601469"/>
              <a:ext cx="448312" cy="407671"/>
            </a:xfrm>
            <a:custGeom>
              <a:avLst/>
              <a:gdLst/>
              <a:ahLst/>
              <a:cxnLst/>
              <a:rect l="0" t="0" r="0" b="0"/>
              <a:pathLst>
                <a:path w="448312" h="407671">
                  <a:moveTo>
                    <a:pt x="48261" y="0"/>
                  </a:moveTo>
                  <a:lnTo>
                    <a:pt x="46991" y="6350"/>
                  </a:lnTo>
                  <a:lnTo>
                    <a:pt x="46991" y="15241"/>
                  </a:lnTo>
                  <a:lnTo>
                    <a:pt x="46991" y="20320"/>
                  </a:lnTo>
                  <a:lnTo>
                    <a:pt x="44450" y="25401"/>
                  </a:lnTo>
                  <a:lnTo>
                    <a:pt x="40641" y="33020"/>
                  </a:lnTo>
                  <a:lnTo>
                    <a:pt x="36830" y="40641"/>
                  </a:lnTo>
                  <a:lnTo>
                    <a:pt x="31750" y="45720"/>
                  </a:lnTo>
                  <a:lnTo>
                    <a:pt x="26671" y="52070"/>
                  </a:lnTo>
                  <a:lnTo>
                    <a:pt x="21591" y="59691"/>
                  </a:lnTo>
                  <a:lnTo>
                    <a:pt x="19050" y="67310"/>
                  </a:lnTo>
                  <a:lnTo>
                    <a:pt x="15241" y="72391"/>
                  </a:lnTo>
                  <a:lnTo>
                    <a:pt x="13971" y="86360"/>
                  </a:lnTo>
                  <a:lnTo>
                    <a:pt x="10161" y="100331"/>
                  </a:lnTo>
                  <a:lnTo>
                    <a:pt x="7621" y="115570"/>
                  </a:lnTo>
                  <a:lnTo>
                    <a:pt x="6350" y="133351"/>
                  </a:lnTo>
                  <a:lnTo>
                    <a:pt x="3811" y="152401"/>
                  </a:lnTo>
                  <a:lnTo>
                    <a:pt x="2541" y="170181"/>
                  </a:lnTo>
                  <a:lnTo>
                    <a:pt x="0" y="190501"/>
                  </a:lnTo>
                  <a:lnTo>
                    <a:pt x="0" y="212091"/>
                  </a:lnTo>
                  <a:lnTo>
                    <a:pt x="2541" y="254001"/>
                  </a:lnTo>
                  <a:lnTo>
                    <a:pt x="6350" y="297181"/>
                  </a:lnTo>
                  <a:lnTo>
                    <a:pt x="10161" y="317501"/>
                  </a:lnTo>
                  <a:lnTo>
                    <a:pt x="13971" y="339091"/>
                  </a:lnTo>
                  <a:lnTo>
                    <a:pt x="19050" y="359410"/>
                  </a:lnTo>
                  <a:lnTo>
                    <a:pt x="25400" y="379731"/>
                  </a:lnTo>
                  <a:lnTo>
                    <a:pt x="31750" y="383541"/>
                  </a:lnTo>
                  <a:lnTo>
                    <a:pt x="36830" y="388620"/>
                  </a:lnTo>
                  <a:lnTo>
                    <a:pt x="44450" y="393701"/>
                  </a:lnTo>
                  <a:lnTo>
                    <a:pt x="50800" y="396241"/>
                  </a:lnTo>
                  <a:lnTo>
                    <a:pt x="69850" y="402591"/>
                  </a:lnTo>
                  <a:lnTo>
                    <a:pt x="91441" y="406401"/>
                  </a:lnTo>
                  <a:lnTo>
                    <a:pt x="113030" y="407670"/>
                  </a:lnTo>
                  <a:lnTo>
                    <a:pt x="133350" y="406401"/>
                  </a:lnTo>
                  <a:lnTo>
                    <a:pt x="179071" y="403860"/>
                  </a:lnTo>
                  <a:lnTo>
                    <a:pt x="199391" y="401320"/>
                  </a:lnTo>
                  <a:lnTo>
                    <a:pt x="219711" y="398781"/>
                  </a:lnTo>
                  <a:lnTo>
                    <a:pt x="240030" y="398781"/>
                  </a:lnTo>
                  <a:lnTo>
                    <a:pt x="264161" y="396241"/>
                  </a:lnTo>
                  <a:lnTo>
                    <a:pt x="275591" y="393701"/>
                  </a:lnTo>
                  <a:lnTo>
                    <a:pt x="287021" y="391160"/>
                  </a:lnTo>
                  <a:lnTo>
                    <a:pt x="300991" y="387351"/>
                  </a:lnTo>
                  <a:lnTo>
                    <a:pt x="313691" y="382270"/>
                  </a:lnTo>
                  <a:lnTo>
                    <a:pt x="322580" y="381001"/>
                  </a:lnTo>
                  <a:lnTo>
                    <a:pt x="330200" y="381001"/>
                  </a:lnTo>
                  <a:lnTo>
                    <a:pt x="334011" y="382270"/>
                  </a:lnTo>
                  <a:lnTo>
                    <a:pt x="339091" y="383541"/>
                  </a:lnTo>
                  <a:lnTo>
                    <a:pt x="342900" y="387351"/>
                  </a:lnTo>
                  <a:lnTo>
                    <a:pt x="345441" y="392431"/>
                  </a:lnTo>
                  <a:lnTo>
                    <a:pt x="345441" y="397510"/>
                  </a:lnTo>
                  <a:lnTo>
                    <a:pt x="341630" y="406401"/>
                  </a:lnTo>
                  <a:lnTo>
                    <a:pt x="345441" y="407670"/>
                  </a:lnTo>
                  <a:lnTo>
                    <a:pt x="349250" y="407670"/>
                  </a:lnTo>
                  <a:lnTo>
                    <a:pt x="353061" y="407670"/>
                  </a:lnTo>
                  <a:lnTo>
                    <a:pt x="356871" y="406401"/>
                  </a:lnTo>
                  <a:lnTo>
                    <a:pt x="368300" y="402591"/>
                  </a:lnTo>
                  <a:lnTo>
                    <a:pt x="379730" y="396241"/>
                  </a:lnTo>
                  <a:lnTo>
                    <a:pt x="392430" y="391160"/>
                  </a:lnTo>
                  <a:lnTo>
                    <a:pt x="403861" y="382270"/>
                  </a:lnTo>
                  <a:lnTo>
                    <a:pt x="411480" y="377191"/>
                  </a:lnTo>
                  <a:lnTo>
                    <a:pt x="415291" y="374651"/>
                  </a:lnTo>
                  <a:lnTo>
                    <a:pt x="416561" y="370841"/>
                  </a:lnTo>
                  <a:lnTo>
                    <a:pt x="424180" y="356870"/>
                  </a:lnTo>
                  <a:lnTo>
                    <a:pt x="433071" y="344170"/>
                  </a:lnTo>
                  <a:lnTo>
                    <a:pt x="438150" y="330201"/>
                  </a:lnTo>
                  <a:lnTo>
                    <a:pt x="441961" y="318770"/>
                  </a:lnTo>
                  <a:lnTo>
                    <a:pt x="445771" y="306070"/>
                  </a:lnTo>
                  <a:lnTo>
                    <a:pt x="445771" y="293370"/>
                  </a:lnTo>
                  <a:lnTo>
                    <a:pt x="448311" y="281941"/>
                  </a:lnTo>
                  <a:lnTo>
                    <a:pt x="448311" y="270510"/>
                  </a:lnTo>
                  <a:lnTo>
                    <a:pt x="445771" y="259081"/>
                  </a:lnTo>
                  <a:lnTo>
                    <a:pt x="441961" y="248920"/>
                  </a:lnTo>
                  <a:lnTo>
                    <a:pt x="438150" y="238760"/>
                  </a:lnTo>
                  <a:lnTo>
                    <a:pt x="434341" y="231141"/>
                  </a:lnTo>
                  <a:lnTo>
                    <a:pt x="429261" y="222251"/>
                  </a:lnTo>
                  <a:lnTo>
                    <a:pt x="420371" y="213360"/>
                  </a:lnTo>
                  <a:lnTo>
                    <a:pt x="412750" y="207010"/>
                  </a:lnTo>
                  <a:lnTo>
                    <a:pt x="403861" y="200660"/>
                  </a:lnTo>
                  <a:lnTo>
                    <a:pt x="400050" y="196851"/>
                  </a:lnTo>
                  <a:lnTo>
                    <a:pt x="393700" y="195581"/>
                  </a:lnTo>
                  <a:lnTo>
                    <a:pt x="386080" y="194310"/>
                  </a:lnTo>
                  <a:lnTo>
                    <a:pt x="378461" y="191770"/>
                  </a:lnTo>
                  <a:lnTo>
                    <a:pt x="359411" y="189231"/>
                  </a:lnTo>
                  <a:lnTo>
                    <a:pt x="341630" y="186691"/>
                  </a:lnTo>
                  <a:lnTo>
                    <a:pt x="323850" y="186691"/>
                  </a:lnTo>
                  <a:lnTo>
                    <a:pt x="308611" y="184151"/>
                  </a:lnTo>
                  <a:lnTo>
                    <a:pt x="302261" y="184151"/>
                  </a:lnTo>
                  <a:lnTo>
                    <a:pt x="298450" y="184151"/>
                  </a:lnTo>
                  <a:lnTo>
                    <a:pt x="294641" y="181610"/>
                  </a:lnTo>
                  <a:lnTo>
                    <a:pt x="294641" y="181610"/>
                  </a:lnTo>
                  <a:lnTo>
                    <a:pt x="298450" y="175260"/>
                  </a:lnTo>
                  <a:lnTo>
                    <a:pt x="300991" y="167641"/>
                  </a:lnTo>
                  <a:lnTo>
                    <a:pt x="302261" y="162560"/>
                  </a:lnTo>
                  <a:lnTo>
                    <a:pt x="302261" y="154941"/>
                  </a:lnTo>
                  <a:lnTo>
                    <a:pt x="300991" y="144781"/>
                  </a:lnTo>
                  <a:lnTo>
                    <a:pt x="297180" y="132081"/>
                  </a:lnTo>
                  <a:lnTo>
                    <a:pt x="289561" y="111760"/>
                  </a:lnTo>
                  <a:lnTo>
                    <a:pt x="279400" y="93981"/>
                  </a:lnTo>
                  <a:lnTo>
                    <a:pt x="269241" y="77470"/>
                  </a:lnTo>
                  <a:lnTo>
                    <a:pt x="257811" y="62231"/>
                  </a:lnTo>
                  <a:lnTo>
                    <a:pt x="243841" y="50801"/>
                  </a:lnTo>
                  <a:lnTo>
                    <a:pt x="231141" y="38101"/>
                  </a:lnTo>
                  <a:lnTo>
                    <a:pt x="215900" y="30481"/>
                  </a:lnTo>
                  <a:lnTo>
                    <a:pt x="199391" y="21591"/>
                  </a:lnTo>
                  <a:lnTo>
                    <a:pt x="182880" y="15241"/>
                  </a:lnTo>
                  <a:lnTo>
                    <a:pt x="165100" y="10161"/>
                  </a:lnTo>
                  <a:lnTo>
                    <a:pt x="147321" y="6350"/>
                  </a:lnTo>
                  <a:lnTo>
                    <a:pt x="128271" y="3811"/>
                  </a:lnTo>
                  <a:lnTo>
                    <a:pt x="109221" y="1270"/>
                  </a:lnTo>
                  <a:lnTo>
                    <a:pt x="88900" y="0"/>
                  </a:lnTo>
                  <a:close/>
                </a:path>
              </a:pathLst>
            </a:custGeom>
            <a:solidFill>
              <a:schemeClr val="accent1">
                <a:alpha val="0"/>
              </a:schemeClr>
            </a:solidFill>
            <a:ln w="7492"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938395" y="1751838"/>
              <a:ext cx="110745" cy="130811"/>
            </a:xfrm>
            <a:custGeom>
              <a:avLst/>
              <a:gdLst/>
              <a:ahLst/>
              <a:cxnLst/>
              <a:rect l="0" t="0" r="0" b="0"/>
              <a:pathLst>
                <a:path w="110745" h="130811">
                  <a:moveTo>
                    <a:pt x="57022" y="9397"/>
                  </a:moveTo>
                  <a:lnTo>
                    <a:pt x="57784" y="16129"/>
                  </a:lnTo>
                  <a:lnTo>
                    <a:pt x="60706" y="30988"/>
                  </a:lnTo>
                  <a:lnTo>
                    <a:pt x="65532" y="47116"/>
                  </a:lnTo>
                  <a:lnTo>
                    <a:pt x="72135" y="62357"/>
                  </a:lnTo>
                  <a:lnTo>
                    <a:pt x="80771" y="76454"/>
                  </a:lnTo>
                  <a:lnTo>
                    <a:pt x="89789" y="88138"/>
                  </a:lnTo>
                  <a:lnTo>
                    <a:pt x="94614" y="92582"/>
                  </a:lnTo>
                  <a:lnTo>
                    <a:pt x="99949" y="95885"/>
                  </a:lnTo>
                  <a:lnTo>
                    <a:pt x="105537" y="98044"/>
                  </a:lnTo>
                  <a:lnTo>
                    <a:pt x="110744" y="98679"/>
                  </a:lnTo>
                  <a:lnTo>
                    <a:pt x="93726" y="98679"/>
                  </a:lnTo>
                  <a:lnTo>
                    <a:pt x="77089" y="99060"/>
                  </a:lnTo>
                  <a:lnTo>
                    <a:pt x="60325" y="102107"/>
                  </a:lnTo>
                  <a:lnTo>
                    <a:pt x="52196" y="105029"/>
                  </a:lnTo>
                  <a:lnTo>
                    <a:pt x="44069" y="108585"/>
                  </a:lnTo>
                  <a:lnTo>
                    <a:pt x="41147" y="110363"/>
                  </a:lnTo>
                  <a:lnTo>
                    <a:pt x="36830" y="113791"/>
                  </a:lnTo>
                  <a:lnTo>
                    <a:pt x="25400" y="121412"/>
                  </a:lnTo>
                  <a:lnTo>
                    <a:pt x="19812" y="125222"/>
                  </a:lnTo>
                  <a:lnTo>
                    <a:pt x="14732" y="128651"/>
                  </a:lnTo>
                  <a:lnTo>
                    <a:pt x="10540" y="130429"/>
                  </a:lnTo>
                  <a:lnTo>
                    <a:pt x="8635" y="130810"/>
                  </a:lnTo>
                  <a:lnTo>
                    <a:pt x="5460" y="127635"/>
                  </a:lnTo>
                  <a:lnTo>
                    <a:pt x="3556" y="121412"/>
                  </a:lnTo>
                  <a:lnTo>
                    <a:pt x="2158" y="113791"/>
                  </a:lnTo>
                  <a:lnTo>
                    <a:pt x="1396" y="105029"/>
                  </a:lnTo>
                  <a:lnTo>
                    <a:pt x="634" y="95885"/>
                  </a:lnTo>
                  <a:lnTo>
                    <a:pt x="634" y="87884"/>
                  </a:lnTo>
                  <a:lnTo>
                    <a:pt x="253" y="81660"/>
                  </a:lnTo>
                  <a:lnTo>
                    <a:pt x="253" y="77723"/>
                  </a:lnTo>
                  <a:lnTo>
                    <a:pt x="0" y="68834"/>
                  </a:lnTo>
                  <a:lnTo>
                    <a:pt x="0" y="61087"/>
                  </a:lnTo>
                  <a:lnTo>
                    <a:pt x="0" y="54610"/>
                  </a:lnTo>
                  <a:lnTo>
                    <a:pt x="634" y="48767"/>
                  </a:lnTo>
                  <a:lnTo>
                    <a:pt x="2032" y="39751"/>
                  </a:lnTo>
                  <a:lnTo>
                    <a:pt x="4571" y="32766"/>
                  </a:lnTo>
                  <a:lnTo>
                    <a:pt x="8255" y="27432"/>
                  </a:lnTo>
                  <a:lnTo>
                    <a:pt x="13081" y="21463"/>
                  </a:lnTo>
                  <a:lnTo>
                    <a:pt x="19303" y="14859"/>
                  </a:lnTo>
                  <a:lnTo>
                    <a:pt x="27051" y="6604"/>
                  </a:lnTo>
                  <a:lnTo>
                    <a:pt x="29718" y="5079"/>
                  </a:lnTo>
                  <a:lnTo>
                    <a:pt x="33655" y="3175"/>
                  </a:lnTo>
                  <a:lnTo>
                    <a:pt x="44069" y="762"/>
                  </a:lnTo>
                  <a:lnTo>
                    <a:pt x="49276" y="0"/>
                  </a:lnTo>
                  <a:lnTo>
                    <a:pt x="53594" y="0"/>
                  </a:lnTo>
                  <a:lnTo>
                    <a:pt x="56514" y="1016"/>
                  </a:lnTo>
                  <a:lnTo>
                    <a:pt x="57022" y="3175"/>
                  </a:lnTo>
                  <a:close/>
                </a:path>
              </a:pathLst>
            </a:custGeom>
            <a:solidFill>
              <a:srgbClr val="D84221"/>
            </a:solidFill>
            <a:ln w="0" cap="flat" cmpd="sng" algn="ctr">
              <a:solidFill>
                <a:srgbClr val="D8422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947030" y="1851660"/>
              <a:ext cx="95886" cy="129795"/>
            </a:xfrm>
            <a:custGeom>
              <a:avLst/>
              <a:gdLst/>
              <a:ahLst/>
              <a:cxnLst/>
              <a:rect l="0" t="0" r="0" b="0"/>
              <a:pathLst>
                <a:path w="95886" h="129795">
                  <a:moveTo>
                    <a:pt x="93854" y="0"/>
                  </a:moveTo>
                  <a:lnTo>
                    <a:pt x="95504" y="1904"/>
                  </a:lnTo>
                  <a:lnTo>
                    <a:pt x="95885" y="3556"/>
                  </a:lnTo>
                  <a:lnTo>
                    <a:pt x="94997" y="5841"/>
                  </a:lnTo>
                  <a:lnTo>
                    <a:pt x="90933" y="8128"/>
                  </a:lnTo>
                  <a:lnTo>
                    <a:pt x="85979" y="9906"/>
                  </a:lnTo>
                  <a:lnTo>
                    <a:pt x="74041" y="13969"/>
                  </a:lnTo>
                  <a:lnTo>
                    <a:pt x="59817" y="18541"/>
                  </a:lnTo>
                  <a:lnTo>
                    <a:pt x="45466" y="24384"/>
                  </a:lnTo>
                  <a:lnTo>
                    <a:pt x="32512" y="30988"/>
                  </a:lnTo>
                  <a:lnTo>
                    <a:pt x="26924" y="34925"/>
                  </a:lnTo>
                  <a:lnTo>
                    <a:pt x="22098" y="39497"/>
                  </a:lnTo>
                  <a:lnTo>
                    <a:pt x="18416" y="44069"/>
                  </a:lnTo>
                  <a:lnTo>
                    <a:pt x="15875" y="49275"/>
                  </a:lnTo>
                  <a:lnTo>
                    <a:pt x="14479" y="54991"/>
                  </a:lnTo>
                  <a:lnTo>
                    <a:pt x="15241" y="61341"/>
                  </a:lnTo>
                  <a:lnTo>
                    <a:pt x="16637" y="66675"/>
                  </a:lnTo>
                  <a:lnTo>
                    <a:pt x="18161" y="70612"/>
                  </a:lnTo>
                  <a:lnTo>
                    <a:pt x="20448" y="74294"/>
                  </a:lnTo>
                  <a:lnTo>
                    <a:pt x="22606" y="76454"/>
                  </a:lnTo>
                  <a:lnTo>
                    <a:pt x="28195" y="79247"/>
                  </a:lnTo>
                  <a:lnTo>
                    <a:pt x="34798" y="79247"/>
                  </a:lnTo>
                  <a:lnTo>
                    <a:pt x="42037" y="77342"/>
                  </a:lnTo>
                  <a:lnTo>
                    <a:pt x="49785" y="74294"/>
                  </a:lnTo>
                  <a:lnTo>
                    <a:pt x="66422" y="67563"/>
                  </a:lnTo>
                  <a:lnTo>
                    <a:pt x="65152" y="68198"/>
                  </a:lnTo>
                  <a:lnTo>
                    <a:pt x="63500" y="69341"/>
                  </a:lnTo>
                  <a:lnTo>
                    <a:pt x="57785" y="72516"/>
                  </a:lnTo>
                  <a:lnTo>
                    <a:pt x="49785" y="77342"/>
                  </a:lnTo>
                  <a:lnTo>
                    <a:pt x="41275" y="82804"/>
                  </a:lnTo>
                  <a:lnTo>
                    <a:pt x="32893" y="89407"/>
                  </a:lnTo>
                  <a:lnTo>
                    <a:pt x="25528" y="96519"/>
                  </a:lnTo>
                  <a:lnTo>
                    <a:pt x="21083" y="104266"/>
                  </a:lnTo>
                  <a:lnTo>
                    <a:pt x="19559" y="112267"/>
                  </a:lnTo>
                  <a:lnTo>
                    <a:pt x="22479" y="115569"/>
                  </a:lnTo>
                  <a:lnTo>
                    <a:pt x="26290" y="118110"/>
                  </a:lnTo>
                  <a:lnTo>
                    <a:pt x="31497" y="119888"/>
                  </a:lnTo>
                  <a:lnTo>
                    <a:pt x="37211" y="120904"/>
                  </a:lnTo>
                  <a:lnTo>
                    <a:pt x="49785" y="121792"/>
                  </a:lnTo>
                  <a:lnTo>
                    <a:pt x="63500" y="120776"/>
                  </a:lnTo>
                  <a:lnTo>
                    <a:pt x="75947" y="118872"/>
                  </a:lnTo>
                  <a:lnTo>
                    <a:pt x="85979" y="116585"/>
                  </a:lnTo>
                  <a:lnTo>
                    <a:pt x="89281" y="115950"/>
                  </a:lnTo>
                  <a:lnTo>
                    <a:pt x="92075" y="115188"/>
                  </a:lnTo>
                  <a:lnTo>
                    <a:pt x="92584" y="115188"/>
                  </a:lnTo>
                  <a:lnTo>
                    <a:pt x="92075" y="115188"/>
                  </a:lnTo>
                  <a:lnTo>
                    <a:pt x="84074" y="119634"/>
                  </a:lnTo>
                  <a:lnTo>
                    <a:pt x="75947" y="123316"/>
                  </a:lnTo>
                  <a:lnTo>
                    <a:pt x="58293" y="128269"/>
                  </a:lnTo>
                  <a:lnTo>
                    <a:pt x="49404" y="129413"/>
                  </a:lnTo>
                  <a:lnTo>
                    <a:pt x="41022" y="129794"/>
                  </a:lnTo>
                  <a:lnTo>
                    <a:pt x="33148" y="129413"/>
                  </a:lnTo>
                  <a:lnTo>
                    <a:pt x="26290" y="127888"/>
                  </a:lnTo>
                  <a:lnTo>
                    <a:pt x="20066" y="126110"/>
                  </a:lnTo>
                  <a:lnTo>
                    <a:pt x="15495" y="122809"/>
                  </a:lnTo>
                  <a:lnTo>
                    <a:pt x="12320" y="119253"/>
                  </a:lnTo>
                  <a:lnTo>
                    <a:pt x="10668" y="114807"/>
                  </a:lnTo>
                  <a:lnTo>
                    <a:pt x="11177" y="109347"/>
                  </a:lnTo>
                  <a:lnTo>
                    <a:pt x="13971" y="102742"/>
                  </a:lnTo>
                  <a:lnTo>
                    <a:pt x="19178" y="95885"/>
                  </a:lnTo>
                  <a:lnTo>
                    <a:pt x="26924" y="87884"/>
                  </a:lnTo>
                  <a:lnTo>
                    <a:pt x="28195" y="85725"/>
                  </a:lnTo>
                  <a:lnTo>
                    <a:pt x="27814" y="84200"/>
                  </a:lnTo>
                  <a:lnTo>
                    <a:pt x="26671" y="82804"/>
                  </a:lnTo>
                  <a:lnTo>
                    <a:pt x="24385" y="81660"/>
                  </a:lnTo>
                  <a:lnTo>
                    <a:pt x="17399" y="80137"/>
                  </a:lnTo>
                  <a:lnTo>
                    <a:pt x="8636" y="78740"/>
                  </a:lnTo>
                  <a:lnTo>
                    <a:pt x="6350" y="77723"/>
                  </a:lnTo>
                  <a:lnTo>
                    <a:pt x="4446" y="75819"/>
                  </a:lnTo>
                  <a:lnTo>
                    <a:pt x="1524" y="70612"/>
                  </a:lnTo>
                  <a:lnTo>
                    <a:pt x="0" y="64135"/>
                  </a:lnTo>
                  <a:lnTo>
                    <a:pt x="509" y="58292"/>
                  </a:lnTo>
                  <a:lnTo>
                    <a:pt x="2414" y="51181"/>
                  </a:lnTo>
                  <a:lnTo>
                    <a:pt x="5716" y="44450"/>
                  </a:lnTo>
                  <a:lnTo>
                    <a:pt x="9653" y="38607"/>
                  </a:lnTo>
                  <a:lnTo>
                    <a:pt x="14098" y="33273"/>
                  </a:lnTo>
                  <a:lnTo>
                    <a:pt x="25020" y="24384"/>
                  </a:lnTo>
                  <a:lnTo>
                    <a:pt x="37973" y="17144"/>
                  </a:lnTo>
                  <a:lnTo>
                    <a:pt x="52071" y="11684"/>
                  </a:lnTo>
                  <a:lnTo>
                    <a:pt x="66422" y="6857"/>
                  </a:lnTo>
                  <a:lnTo>
                    <a:pt x="80391" y="3429"/>
                  </a:lnTo>
                  <a:close/>
                </a:path>
              </a:pathLst>
            </a:custGeom>
            <a:solidFill>
              <a:srgbClr val="D84221"/>
            </a:solidFill>
            <a:ln w="0" cap="flat" cmpd="sng" algn="ctr">
              <a:solidFill>
                <a:srgbClr val="D8422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5060822" y="1892173"/>
              <a:ext cx="255144" cy="51689"/>
            </a:xfrm>
            <a:custGeom>
              <a:avLst/>
              <a:gdLst/>
              <a:ahLst/>
              <a:cxnLst/>
              <a:rect l="0" t="0" r="0" b="0"/>
              <a:pathLst>
                <a:path w="255144" h="51689">
                  <a:moveTo>
                    <a:pt x="21337" y="40512"/>
                  </a:moveTo>
                  <a:lnTo>
                    <a:pt x="18543" y="40512"/>
                  </a:lnTo>
                  <a:lnTo>
                    <a:pt x="15113" y="40004"/>
                  </a:lnTo>
                  <a:lnTo>
                    <a:pt x="10795" y="38988"/>
                  </a:lnTo>
                  <a:lnTo>
                    <a:pt x="5969" y="37210"/>
                  </a:lnTo>
                  <a:lnTo>
                    <a:pt x="3683" y="36322"/>
                  </a:lnTo>
                  <a:lnTo>
                    <a:pt x="2668" y="35052"/>
                  </a:lnTo>
                  <a:lnTo>
                    <a:pt x="2160" y="33147"/>
                  </a:lnTo>
                  <a:lnTo>
                    <a:pt x="889" y="29844"/>
                  </a:lnTo>
                  <a:lnTo>
                    <a:pt x="0" y="24637"/>
                  </a:lnTo>
                  <a:lnTo>
                    <a:pt x="381" y="20319"/>
                  </a:lnTo>
                  <a:lnTo>
                    <a:pt x="1270" y="16256"/>
                  </a:lnTo>
                  <a:lnTo>
                    <a:pt x="3683" y="12572"/>
                  </a:lnTo>
                  <a:lnTo>
                    <a:pt x="6986" y="9397"/>
                  </a:lnTo>
                  <a:lnTo>
                    <a:pt x="10795" y="6984"/>
                  </a:lnTo>
                  <a:lnTo>
                    <a:pt x="15622" y="4572"/>
                  </a:lnTo>
                  <a:lnTo>
                    <a:pt x="21337" y="3302"/>
                  </a:lnTo>
                  <a:lnTo>
                    <a:pt x="34291" y="762"/>
                  </a:lnTo>
                  <a:lnTo>
                    <a:pt x="49657" y="0"/>
                  </a:lnTo>
                  <a:lnTo>
                    <a:pt x="66675" y="0"/>
                  </a:lnTo>
                  <a:lnTo>
                    <a:pt x="84329" y="1143"/>
                  </a:lnTo>
                  <a:lnTo>
                    <a:pt x="121539" y="5460"/>
                  </a:lnTo>
                  <a:lnTo>
                    <a:pt x="139574" y="8254"/>
                  </a:lnTo>
                  <a:lnTo>
                    <a:pt x="156464" y="11303"/>
                  </a:lnTo>
                  <a:lnTo>
                    <a:pt x="171705" y="14097"/>
                  </a:lnTo>
                  <a:lnTo>
                    <a:pt x="184912" y="17144"/>
                  </a:lnTo>
                  <a:lnTo>
                    <a:pt x="195454" y="19303"/>
                  </a:lnTo>
                  <a:lnTo>
                    <a:pt x="202566" y="20828"/>
                  </a:lnTo>
                  <a:lnTo>
                    <a:pt x="207011" y="21844"/>
                  </a:lnTo>
                  <a:lnTo>
                    <a:pt x="212725" y="23622"/>
                  </a:lnTo>
                  <a:lnTo>
                    <a:pt x="220092" y="25781"/>
                  </a:lnTo>
                  <a:lnTo>
                    <a:pt x="236729" y="31622"/>
                  </a:lnTo>
                  <a:lnTo>
                    <a:pt x="244603" y="35306"/>
                  </a:lnTo>
                  <a:lnTo>
                    <a:pt x="250825" y="40004"/>
                  </a:lnTo>
                  <a:lnTo>
                    <a:pt x="254381" y="45212"/>
                  </a:lnTo>
                  <a:lnTo>
                    <a:pt x="255143" y="48513"/>
                  </a:lnTo>
                  <a:lnTo>
                    <a:pt x="254762" y="51307"/>
                  </a:lnTo>
                  <a:lnTo>
                    <a:pt x="253747" y="51688"/>
                  </a:lnTo>
                  <a:lnTo>
                    <a:pt x="251461" y="51307"/>
                  </a:lnTo>
                  <a:lnTo>
                    <a:pt x="243841" y="51053"/>
                  </a:lnTo>
                  <a:lnTo>
                    <a:pt x="236093" y="49910"/>
                  </a:lnTo>
                  <a:lnTo>
                    <a:pt x="232792" y="49529"/>
                  </a:lnTo>
                  <a:lnTo>
                    <a:pt x="230887" y="49529"/>
                  </a:lnTo>
                  <a:lnTo>
                    <a:pt x="205106" y="46228"/>
                  </a:lnTo>
                  <a:lnTo>
                    <a:pt x="179324" y="44322"/>
                  </a:lnTo>
                  <a:lnTo>
                    <a:pt x="126366" y="42544"/>
                  </a:lnTo>
                  <a:lnTo>
                    <a:pt x="73787" y="41909"/>
                  </a:lnTo>
                  <a:close/>
                </a:path>
              </a:pathLst>
            </a:custGeom>
            <a:solidFill>
              <a:srgbClr val="8E4200"/>
            </a:solidFill>
            <a:ln w="0" cap="flat" cmpd="sng" algn="ctr">
              <a:solidFill>
                <a:srgbClr val="8E42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943728" y="1701164"/>
              <a:ext cx="284355" cy="149100"/>
            </a:xfrm>
            <a:custGeom>
              <a:avLst/>
              <a:gdLst/>
              <a:ahLst/>
              <a:cxnLst/>
              <a:rect l="0" t="0" r="0" b="0"/>
              <a:pathLst>
                <a:path w="284355" h="149100">
                  <a:moveTo>
                    <a:pt x="157988" y="147828"/>
                  </a:moveTo>
                  <a:lnTo>
                    <a:pt x="156083" y="147575"/>
                  </a:lnTo>
                  <a:lnTo>
                    <a:pt x="153670" y="146559"/>
                  </a:lnTo>
                  <a:lnTo>
                    <a:pt x="147829" y="142240"/>
                  </a:lnTo>
                  <a:lnTo>
                    <a:pt x="140717" y="135256"/>
                  </a:lnTo>
                  <a:lnTo>
                    <a:pt x="133605" y="126493"/>
                  </a:lnTo>
                  <a:lnTo>
                    <a:pt x="127000" y="115952"/>
                  </a:lnTo>
                  <a:lnTo>
                    <a:pt x="121286" y="103506"/>
                  </a:lnTo>
                  <a:lnTo>
                    <a:pt x="117856" y="89916"/>
                  </a:lnTo>
                  <a:lnTo>
                    <a:pt x="116841" y="75058"/>
                  </a:lnTo>
                  <a:lnTo>
                    <a:pt x="105030" y="72644"/>
                  </a:lnTo>
                  <a:lnTo>
                    <a:pt x="94235" y="68581"/>
                  </a:lnTo>
                  <a:lnTo>
                    <a:pt x="84456" y="64262"/>
                  </a:lnTo>
                  <a:lnTo>
                    <a:pt x="75566" y="59437"/>
                  </a:lnTo>
                  <a:lnTo>
                    <a:pt x="67437" y="55118"/>
                  </a:lnTo>
                  <a:lnTo>
                    <a:pt x="61087" y="51436"/>
                  </a:lnTo>
                  <a:lnTo>
                    <a:pt x="55373" y="48896"/>
                  </a:lnTo>
                  <a:lnTo>
                    <a:pt x="51562" y="47371"/>
                  </a:lnTo>
                  <a:lnTo>
                    <a:pt x="36195" y="56262"/>
                  </a:lnTo>
                  <a:lnTo>
                    <a:pt x="21718" y="64516"/>
                  </a:lnTo>
                  <a:lnTo>
                    <a:pt x="15241" y="68072"/>
                  </a:lnTo>
                  <a:lnTo>
                    <a:pt x="9652" y="71375"/>
                  </a:lnTo>
                  <a:lnTo>
                    <a:pt x="5207" y="74803"/>
                  </a:lnTo>
                  <a:lnTo>
                    <a:pt x="1906" y="77216"/>
                  </a:lnTo>
                  <a:lnTo>
                    <a:pt x="508" y="73915"/>
                  </a:lnTo>
                  <a:lnTo>
                    <a:pt x="0" y="69978"/>
                  </a:lnTo>
                  <a:lnTo>
                    <a:pt x="127" y="61850"/>
                  </a:lnTo>
                  <a:lnTo>
                    <a:pt x="13970" y="49531"/>
                  </a:lnTo>
                  <a:lnTo>
                    <a:pt x="29592" y="37846"/>
                  </a:lnTo>
                  <a:lnTo>
                    <a:pt x="46863" y="28194"/>
                  </a:lnTo>
                  <a:lnTo>
                    <a:pt x="65532" y="19305"/>
                  </a:lnTo>
                  <a:lnTo>
                    <a:pt x="85091" y="11938"/>
                  </a:lnTo>
                  <a:lnTo>
                    <a:pt x="105411" y="6096"/>
                  </a:lnTo>
                  <a:lnTo>
                    <a:pt x="125985" y="2413"/>
                  </a:lnTo>
                  <a:lnTo>
                    <a:pt x="146939" y="255"/>
                  </a:lnTo>
                  <a:lnTo>
                    <a:pt x="167513" y="0"/>
                  </a:lnTo>
                  <a:lnTo>
                    <a:pt x="187580" y="2159"/>
                  </a:lnTo>
                  <a:lnTo>
                    <a:pt x="207264" y="6096"/>
                  </a:lnTo>
                  <a:lnTo>
                    <a:pt x="225680" y="12828"/>
                  </a:lnTo>
                  <a:lnTo>
                    <a:pt x="242951" y="21463"/>
                  </a:lnTo>
                  <a:lnTo>
                    <a:pt x="258445" y="33147"/>
                  </a:lnTo>
                  <a:lnTo>
                    <a:pt x="265812" y="39752"/>
                  </a:lnTo>
                  <a:lnTo>
                    <a:pt x="272543" y="47371"/>
                  </a:lnTo>
                  <a:lnTo>
                    <a:pt x="278766" y="55372"/>
                  </a:lnTo>
                  <a:lnTo>
                    <a:pt x="284354" y="64262"/>
                  </a:lnTo>
                  <a:lnTo>
                    <a:pt x="284354" y="67437"/>
                  </a:lnTo>
                  <a:lnTo>
                    <a:pt x="283845" y="70231"/>
                  </a:lnTo>
                  <a:lnTo>
                    <a:pt x="280670" y="73915"/>
                  </a:lnTo>
                  <a:lnTo>
                    <a:pt x="276225" y="75819"/>
                  </a:lnTo>
                  <a:lnTo>
                    <a:pt x="270637" y="76962"/>
                  </a:lnTo>
                  <a:lnTo>
                    <a:pt x="257683" y="77597"/>
                  </a:lnTo>
                  <a:lnTo>
                    <a:pt x="251080" y="78233"/>
                  </a:lnTo>
                  <a:lnTo>
                    <a:pt x="245364" y="79756"/>
                  </a:lnTo>
                  <a:lnTo>
                    <a:pt x="244475" y="86741"/>
                  </a:lnTo>
                  <a:lnTo>
                    <a:pt x="242570" y="93346"/>
                  </a:lnTo>
                  <a:lnTo>
                    <a:pt x="235712" y="106300"/>
                  </a:lnTo>
                  <a:lnTo>
                    <a:pt x="225806" y="119127"/>
                  </a:lnTo>
                  <a:lnTo>
                    <a:pt x="213868" y="130175"/>
                  </a:lnTo>
                  <a:lnTo>
                    <a:pt x="200406" y="139193"/>
                  </a:lnTo>
                  <a:lnTo>
                    <a:pt x="186056" y="145924"/>
                  </a:lnTo>
                  <a:lnTo>
                    <a:pt x="171705" y="149099"/>
                  </a:lnTo>
                  <a:lnTo>
                    <a:pt x="164719" y="149099"/>
                  </a:lnTo>
                  <a:close/>
                </a:path>
              </a:pathLst>
            </a:custGeom>
            <a:solidFill>
              <a:srgbClr val="BF8241"/>
            </a:solidFill>
            <a:ln w="0" cap="flat" cmpd="sng" algn="ctr">
              <a:solidFill>
                <a:srgbClr val="BF824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4950840" y="1780539"/>
              <a:ext cx="29084" cy="71884"/>
            </a:xfrm>
            <a:custGeom>
              <a:avLst/>
              <a:gdLst/>
              <a:ahLst/>
              <a:cxnLst/>
              <a:rect l="0" t="0" r="0" b="0"/>
              <a:pathLst>
                <a:path w="29084" h="71884">
                  <a:moveTo>
                    <a:pt x="23114" y="8128"/>
                  </a:moveTo>
                  <a:lnTo>
                    <a:pt x="23876" y="13590"/>
                  </a:lnTo>
                  <a:lnTo>
                    <a:pt x="24638" y="21590"/>
                  </a:lnTo>
                  <a:lnTo>
                    <a:pt x="25019" y="26797"/>
                  </a:lnTo>
                  <a:lnTo>
                    <a:pt x="25019" y="30608"/>
                  </a:lnTo>
                  <a:lnTo>
                    <a:pt x="25019" y="33909"/>
                  </a:lnTo>
                  <a:lnTo>
                    <a:pt x="25781" y="38609"/>
                  </a:lnTo>
                  <a:lnTo>
                    <a:pt x="26798" y="45975"/>
                  </a:lnTo>
                  <a:lnTo>
                    <a:pt x="27687" y="50800"/>
                  </a:lnTo>
                  <a:lnTo>
                    <a:pt x="29083" y="57024"/>
                  </a:lnTo>
                  <a:lnTo>
                    <a:pt x="28702" y="60453"/>
                  </a:lnTo>
                  <a:lnTo>
                    <a:pt x="26163" y="64136"/>
                  </a:lnTo>
                  <a:lnTo>
                    <a:pt x="22099" y="67565"/>
                  </a:lnTo>
                  <a:lnTo>
                    <a:pt x="17526" y="69978"/>
                  </a:lnTo>
                  <a:lnTo>
                    <a:pt x="12446" y="71502"/>
                  </a:lnTo>
                  <a:lnTo>
                    <a:pt x="8129" y="71883"/>
                  </a:lnTo>
                  <a:lnTo>
                    <a:pt x="4445" y="70866"/>
                  </a:lnTo>
                  <a:lnTo>
                    <a:pt x="2921" y="67818"/>
                  </a:lnTo>
                  <a:lnTo>
                    <a:pt x="1525" y="58293"/>
                  </a:lnTo>
                  <a:lnTo>
                    <a:pt x="636" y="51436"/>
                  </a:lnTo>
                  <a:lnTo>
                    <a:pt x="255" y="46483"/>
                  </a:lnTo>
                  <a:lnTo>
                    <a:pt x="0" y="41911"/>
                  </a:lnTo>
                  <a:lnTo>
                    <a:pt x="0" y="37593"/>
                  </a:lnTo>
                  <a:lnTo>
                    <a:pt x="255" y="31750"/>
                  </a:lnTo>
                  <a:lnTo>
                    <a:pt x="636" y="24131"/>
                  </a:lnTo>
                  <a:lnTo>
                    <a:pt x="1017" y="13590"/>
                  </a:lnTo>
                  <a:lnTo>
                    <a:pt x="5207" y="7747"/>
                  </a:lnTo>
                  <a:lnTo>
                    <a:pt x="10669" y="2540"/>
                  </a:lnTo>
                  <a:lnTo>
                    <a:pt x="16256" y="0"/>
                  </a:lnTo>
                  <a:lnTo>
                    <a:pt x="19177" y="0"/>
                  </a:lnTo>
                  <a:lnTo>
                    <a:pt x="21718" y="1525"/>
                  </a:lnTo>
                  <a:close/>
                </a:path>
              </a:pathLst>
            </a:custGeom>
            <a:solidFill>
              <a:srgbClr val="EDDD9B"/>
            </a:solidFill>
            <a:ln w="0" cap="flat" cmpd="sng" algn="ctr">
              <a:solidFill>
                <a:srgbClr val="EDDD9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4966589" y="1866773"/>
              <a:ext cx="70104" cy="59182"/>
            </a:xfrm>
            <a:custGeom>
              <a:avLst/>
              <a:gdLst/>
              <a:ahLst/>
              <a:cxnLst/>
              <a:rect l="0" t="0" r="0" b="0"/>
              <a:pathLst>
                <a:path w="70104" h="59182">
                  <a:moveTo>
                    <a:pt x="16509" y="24384"/>
                  </a:moveTo>
                  <a:lnTo>
                    <a:pt x="34289" y="16382"/>
                  </a:lnTo>
                  <a:lnTo>
                    <a:pt x="70103" y="0"/>
                  </a:lnTo>
                  <a:lnTo>
                    <a:pt x="68452" y="4699"/>
                  </a:lnTo>
                  <a:lnTo>
                    <a:pt x="67056" y="7874"/>
                  </a:lnTo>
                  <a:lnTo>
                    <a:pt x="64134" y="11810"/>
                  </a:lnTo>
                  <a:lnTo>
                    <a:pt x="61595" y="16382"/>
                  </a:lnTo>
                  <a:lnTo>
                    <a:pt x="60706" y="19557"/>
                  </a:lnTo>
                  <a:lnTo>
                    <a:pt x="60325" y="24384"/>
                  </a:lnTo>
                  <a:lnTo>
                    <a:pt x="58674" y="29972"/>
                  </a:lnTo>
                  <a:lnTo>
                    <a:pt x="55752" y="36322"/>
                  </a:lnTo>
                  <a:lnTo>
                    <a:pt x="51562" y="42544"/>
                  </a:lnTo>
                  <a:lnTo>
                    <a:pt x="45974" y="48259"/>
                  </a:lnTo>
                  <a:lnTo>
                    <a:pt x="39751" y="53085"/>
                  </a:lnTo>
                  <a:lnTo>
                    <a:pt x="33146" y="57022"/>
                  </a:lnTo>
                  <a:lnTo>
                    <a:pt x="26289" y="59181"/>
                  </a:lnTo>
                  <a:lnTo>
                    <a:pt x="19812" y="59181"/>
                  </a:lnTo>
                  <a:lnTo>
                    <a:pt x="12191" y="56006"/>
                  </a:lnTo>
                  <a:lnTo>
                    <a:pt x="5461" y="49656"/>
                  </a:lnTo>
                  <a:lnTo>
                    <a:pt x="889" y="41402"/>
                  </a:lnTo>
                  <a:lnTo>
                    <a:pt x="0" y="37084"/>
                  </a:lnTo>
                  <a:lnTo>
                    <a:pt x="126" y="32638"/>
                  </a:lnTo>
                  <a:close/>
                </a:path>
              </a:pathLst>
            </a:custGeom>
            <a:solidFill>
              <a:srgbClr val="EDDD9B"/>
            </a:solidFill>
            <a:ln w="0" cap="flat" cmpd="sng" algn="ctr">
              <a:solidFill>
                <a:srgbClr val="EDDD9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5049139" y="1953767"/>
              <a:ext cx="213869" cy="36069"/>
            </a:xfrm>
            <a:custGeom>
              <a:avLst/>
              <a:gdLst/>
              <a:ahLst/>
              <a:cxnLst/>
              <a:rect l="0" t="0" r="0" b="0"/>
              <a:pathLst>
                <a:path w="213869" h="36069">
                  <a:moveTo>
                    <a:pt x="2539" y="23368"/>
                  </a:moveTo>
                  <a:lnTo>
                    <a:pt x="1015" y="21844"/>
                  </a:lnTo>
                  <a:lnTo>
                    <a:pt x="0" y="20447"/>
                  </a:lnTo>
                  <a:lnTo>
                    <a:pt x="1143" y="16765"/>
                  </a:lnTo>
                  <a:lnTo>
                    <a:pt x="5080" y="12700"/>
                  </a:lnTo>
                  <a:lnTo>
                    <a:pt x="11049" y="8763"/>
                  </a:lnTo>
                  <a:lnTo>
                    <a:pt x="18669" y="4572"/>
                  </a:lnTo>
                  <a:lnTo>
                    <a:pt x="26034" y="1778"/>
                  </a:lnTo>
                  <a:lnTo>
                    <a:pt x="33527" y="255"/>
                  </a:lnTo>
                  <a:lnTo>
                    <a:pt x="39370" y="0"/>
                  </a:lnTo>
                  <a:lnTo>
                    <a:pt x="65532" y="3684"/>
                  </a:lnTo>
                  <a:lnTo>
                    <a:pt x="90932" y="5843"/>
                  </a:lnTo>
                  <a:lnTo>
                    <a:pt x="115570" y="6985"/>
                  </a:lnTo>
                  <a:lnTo>
                    <a:pt x="138683" y="8002"/>
                  </a:lnTo>
                  <a:lnTo>
                    <a:pt x="160527" y="9780"/>
                  </a:lnTo>
                  <a:lnTo>
                    <a:pt x="180466" y="12319"/>
                  </a:lnTo>
                  <a:lnTo>
                    <a:pt x="198120" y="17146"/>
                  </a:lnTo>
                  <a:lnTo>
                    <a:pt x="206375" y="20447"/>
                  </a:lnTo>
                  <a:lnTo>
                    <a:pt x="213868" y="24384"/>
                  </a:lnTo>
                  <a:lnTo>
                    <a:pt x="206120" y="24765"/>
                  </a:lnTo>
                  <a:lnTo>
                    <a:pt x="196850" y="25781"/>
                  </a:lnTo>
                  <a:lnTo>
                    <a:pt x="186308" y="27052"/>
                  </a:lnTo>
                  <a:lnTo>
                    <a:pt x="174751" y="28703"/>
                  </a:lnTo>
                  <a:lnTo>
                    <a:pt x="148208" y="32005"/>
                  </a:lnTo>
                  <a:lnTo>
                    <a:pt x="119507" y="34544"/>
                  </a:lnTo>
                  <a:lnTo>
                    <a:pt x="89153" y="36068"/>
                  </a:lnTo>
                  <a:lnTo>
                    <a:pt x="58420" y="35306"/>
                  </a:lnTo>
                  <a:lnTo>
                    <a:pt x="43688" y="33783"/>
                  </a:lnTo>
                  <a:lnTo>
                    <a:pt x="29337" y="31369"/>
                  </a:lnTo>
                  <a:lnTo>
                    <a:pt x="15494" y="27687"/>
                  </a:lnTo>
                  <a:close/>
                </a:path>
              </a:pathLst>
            </a:custGeom>
            <a:solidFill>
              <a:srgbClr val="DCB895"/>
            </a:solidFill>
            <a:ln w="0" cap="flat" cmpd="sng" algn="ctr">
              <a:solidFill>
                <a:srgbClr val="DCB89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5118353" y="1770379"/>
              <a:ext cx="110873" cy="90807"/>
            </a:xfrm>
            <a:custGeom>
              <a:avLst/>
              <a:gdLst/>
              <a:ahLst/>
              <a:cxnLst/>
              <a:rect l="0" t="0" r="0" b="0"/>
              <a:pathLst>
                <a:path w="110873" h="90807">
                  <a:moveTo>
                    <a:pt x="4318" y="77725"/>
                  </a:moveTo>
                  <a:lnTo>
                    <a:pt x="8129" y="73025"/>
                  </a:lnTo>
                  <a:lnTo>
                    <a:pt x="14987" y="66294"/>
                  </a:lnTo>
                  <a:lnTo>
                    <a:pt x="21591" y="60960"/>
                  </a:lnTo>
                  <a:lnTo>
                    <a:pt x="28194" y="54738"/>
                  </a:lnTo>
                  <a:lnTo>
                    <a:pt x="38862" y="41656"/>
                  </a:lnTo>
                  <a:lnTo>
                    <a:pt x="48895" y="27687"/>
                  </a:lnTo>
                  <a:lnTo>
                    <a:pt x="59691" y="15113"/>
                  </a:lnTo>
                  <a:lnTo>
                    <a:pt x="65913" y="9906"/>
                  </a:lnTo>
                  <a:lnTo>
                    <a:pt x="72772" y="6223"/>
                  </a:lnTo>
                  <a:lnTo>
                    <a:pt x="83058" y="2541"/>
                  </a:lnTo>
                  <a:lnTo>
                    <a:pt x="94107" y="0"/>
                  </a:lnTo>
                  <a:lnTo>
                    <a:pt x="99314" y="0"/>
                  </a:lnTo>
                  <a:lnTo>
                    <a:pt x="103760" y="1016"/>
                  </a:lnTo>
                  <a:lnTo>
                    <a:pt x="108077" y="3684"/>
                  </a:lnTo>
                  <a:lnTo>
                    <a:pt x="110872" y="7240"/>
                  </a:lnTo>
                  <a:lnTo>
                    <a:pt x="96393" y="19685"/>
                  </a:lnTo>
                  <a:lnTo>
                    <a:pt x="90425" y="26290"/>
                  </a:lnTo>
                  <a:lnTo>
                    <a:pt x="85344" y="33910"/>
                  </a:lnTo>
                  <a:lnTo>
                    <a:pt x="81281" y="43053"/>
                  </a:lnTo>
                  <a:lnTo>
                    <a:pt x="77979" y="53594"/>
                  </a:lnTo>
                  <a:lnTo>
                    <a:pt x="76074" y="66675"/>
                  </a:lnTo>
                  <a:lnTo>
                    <a:pt x="75057" y="82804"/>
                  </a:lnTo>
                  <a:lnTo>
                    <a:pt x="66930" y="87122"/>
                  </a:lnTo>
                  <a:lnTo>
                    <a:pt x="58420" y="89663"/>
                  </a:lnTo>
                  <a:lnTo>
                    <a:pt x="49657" y="90806"/>
                  </a:lnTo>
                  <a:lnTo>
                    <a:pt x="40513" y="90297"/>
                  </a:lnTo>
                  <a:lnTo>
                    <a:pt x="21210" y="87885"/>
                  </a:lnTo>
                  <a:lnTo>
                    <a:pt x="0" y="83821"/>
                  </a:lnTo>
                  <a:close/>
                </a:path>
              </a:pathLst>
            </a:custGeom>
            <a:solidFill>
              <a:srgbClr val="DCB895"/>
            </a:solidFill>
            <a:ln w="0" cap="flat" cmpd="sng" algn="ctr">
              <a:solidFill>
                <a:srgbClr val="DCB89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5060569" y="1729739"/>
              <a:ext cx="110491" cy="85600"/>
            </a:xfrm>
            <a:custGeom>
              <a:avLst/>
              <a:gdLst/>
              <a:ahLst/>
              <a:cxnLst/>
              <a:rect l="0" t="0" r="0" b="0"/>
              <a:pathLst>
                <a:path w="110491" h="85600">
                  <a:moveTo>
                    <a:pt x="18669" y="19686"/>
                  </a:moveTo>
                  <a:lnTo>
                    <a:pt x="27940" y="12955"/>
                  </a:lnTo>
                  <a:lnTo>
                    <a:pt x="37846" y="7493"/>
                  </a:lnTo>
                  <a:lnTo>
                    <a:pt x="50291" y="2794"/>
                  </a:lnTo>
                  <a:lnTo>
                    <a:pt x="63246" y="0"/>
                  </a:lnTo>
                  <a:lnTo>
                    <a:pt x="75691" y="0"/>
                  </a:lnTo>
                  <a:lnTo>
                    <a:pt x="87502" y="2413"/>
                  </a:lnTo>
                  <a:lnTo>
                    <a:pt x="92328" y="4572"/>
                  </a:lnTo>
                  <a:lnTo>
                    <a:pt x="97154" y="8002"/>
                  </a:lnTo>
                  <a:lnTo>
                    <a:pt x="101219" y="11431"/>
                  </a:lnTo>
                  <a:lnTo>
                    <a:pt x="104775" y="16256"/>
                  </a:lnTo>
                  <a:lnTo>
                    <a:pt x="107441" y="21590"/>
                  </a:lnTo>
                  <a:lnTo>
                    <a:pt x="109346" y="28321"/>
                  </a:lnTo>
                  <a:lnTo>
                    <a:pt x="110363" y="35687"/>
                  </a:lnTo>
                  <a:lnTo>
                    <a:pt x="110490" y="43562"/>
                  </a:lnTo>
                  <a:lnTo>
                    <a:pt x="109982" y="51181"/>
                  </a:lnTo>
                  <a:lnTo>
                    <a:pt x="108839" y="58166"/>
                  </a:lnTo>
                  <a:lnTo>
                    <a:pt x="107060" y="64009"/>
                  </a:lnTo>
                  <a:lnTo>
                    <a:pt x="104775" y="69215"/>
                  </a:lnTo>
                  <a:lnTo>
                    <a:pt x="98933" y="77090"/>
                  </a:lnTo>
                  <a:lnTo>
                    <a:pt x="91694" y="82296"/>
                  </a:lnTo>
                  <a:lnTo>
                    <a:pt x="83184" y="85090"/>
                  </a:lnTo>
                  <a:lnTo>
                    <a:pt x="73659" y="85599"/>
                  </a:lnTo>
                  <a:lnTo>
                    <a:pt x="64008" y="84456"/>
                  </a:lnTo>
                  <a:lnTo>
                    <a:pt x="53975" y="81408"/>
                  </a:lnTo>
                  <a:lnTo>
                    <a:pt x="43815" y="77090"/>
                  </a:lnTo>
                  <a:lnTo>
                    <a:pt x="33909" y="71756"/>
                  </a:lnTo>
                  <a:lnTo>
                    <a:pt x="24638" y="65533"/>
                  </a:lnTo>
                  <a:lnTo>
                    <a:pt x="16890" y="58928"/>
                  </a:lnTo>
                  <a:lnTo>
                    <a:pt x="10159" y="52325"/>
                  </a:lnTo>
                  <a:lnTo>
                    <a:pt x="4445" y="45340"/>
                  </a:lnTo>
                  <a:lnTo>
                    <a:pt x="1142" y="38862"/>
                  </a:lnTo>
                  <a:lnTo>
                    <a:pt x="0" y="33021"/>
                  </a:lnTo>
                  <a:lnTo>
                    <a:pt x="634" y="33275"/>
                  </a:lnTo>
                  <a:lnTo>
                    <a:pt x="0" y="33021"/>
                  </a:lnTo>
                  <a:close/>
                </a:path>
              </a:pathLst>
            </a:custGeom>
            <a:solidFill>
              <a:srgbClr val="AA5E0A"/>
            </a:solidFill>
            <a:ln w="0" cap="flat" cmpd="sng" algn="ctr">
              <a:solidFill>
                <a:srgbClr val="AA5E0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5068951" y="1734692"/>
              <a:ext cx="97664" cy="77598"/>
            </a:xfrm>
            <a:custGeom>
              <a:avLst/>
              <a:gdLst/>
              <a:ahLst/>
              <a:cxnLst/>
              <a:rect l="0" t="0" r="0" b="0"/>
              <a:pathLst>
                <a:path w="97664" h="77598">
                  <a:moveTo>
                    <a:pt x="6603" y="31369"/>
                  </a:moveTo>
                  <a:lnTo>
                    <a:pt x="11810" y="29591"/>
                  </a:lnTo>
                  <a:lnTo>
                    <a:pt x="19939" y="25528"/>
                  </a:lnTo>
                  <a:lnTo>
                    <a:pt x="26162" y="21844"/>
                  </a:lnTo>
                  <a:lnTo>
                    <a:pt x="34163" y="19050"/>
                  </a:lnTo>
                  <a:lnTo>
                    <a:pt x="38989" y="10541"/>
                  </a:lnTo>
                  <a:lnTo>
                    <a:pt x="45720" y="4827"/>
                  </a:lnTo>
                  <a:lnTo>
                    <a:pt x="53339" y="1525"/>
                  </a:lnTo>
                  <a:lnTo>
                    <a:pt x="61087" y="0"/>
                  </a:lnTo>
                  <a:lnTo>
                    <a:pt x="69341" y="635"/>
                  </a:lnTo>
                  <a:lnTo>
                    <a:pt x="76708" y="3049"/>
                  </a:lnTo>
                  <a:lnTo>
                    <a:pt x="83693" y="6478"/>
                  </a:lnTo>
                  <a:lnTo>
                    <a:pt x="89153" y="11684"/>
                  </a:lnTo>
                  <a:lnTo>
                    <a:pt x="93852" y="18162"/>
                  </a:lnTo>
                  <a:lnTo>
                    <a:pt x="96393" y="26543"/>
                  </a:lnTo>
                  <a:lnTo>
                    <a:pt x="97663" y="35687"/>
                  </a:lnTo>
                  <a:lnTo>
                    <a:pt x="97663" y="45212"/>
                  </a:lnTo>
                  <a:lnTo>
                    <a:pt x="96139" y="54610"/>
                  </a:lnTo>
                  <a:lnTo>
                    <a:pt x="93218" y="63119"/>
                  </a:lnTo>
                  <a:lnTo>
                    <a:pt x="88645" y="69978"/>
                  </a:lnTo>
                  <a:lnTo>
                    <a:pt x="82931" y="74677"/>
                  </a:lnTo>
                  <a:lnTo>
                    <a:pt x="77089" y="76962"/>
                  </a:lnTo>
                  <a:lnTo>
                    <a:pt x="71120" y="77597"/>
                  </a:lnTo>
                  <a:lnTo>
                    <a:pt x="65277" y="76962"/>
                  </a:lnTo>
                  <a:lnTo>
                    <a:pt x="59563" y="74296"/>
                  </a:lnTo>
                  <a:lnTo>
                    <a:pt x="54228" y="69978"/>
                  </a:lnTo>
                  <a:lnTo>
                    <a:pt x="49657" y="63755"/>
                  </a:lnTo>
                  <a:lnTo>
                    <a:pt x="45720" y="55753"/>
                  </a:lnTo>
                  <a:lnTo>
                    <a:pt x="43814" y="45593"/>
                  </a:lnTo>
                  <a:lnTo>
                    <a:pt x="33274" y="41910"/>
                  </a:lnTo>
                  <a:lnTo>
                    <a:pt x="23240" y="39752"/>
                  </a:lnTo>
                  <a:lnTo>
                    <a:pt x="12445" y="37593"/>
                  </a:lnTo>
                  <a:lnTo>
                    <a:pt x="0" y="33528"/>
                  </a:lnTo>
                  <a:close/>
                </a:path>
              </a:pathLst>
            </a:custGeom>
            <a:solidFill>
              <a:srgbClr val="D2A679"/>
            </a:solidFill>
            <a:ln w="0" cap="flat" cmpd="sng" algn="ctr">
              <a:solidFill>
                <a:srgbClr val="D2A67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5130038" y="1757426"/>
              <a:ext cx="21845" cy="39751"/>
            </a:xfrm>
            <a:custGeom>
              <a:avLst/>
              <a:gdLst/>
              <a:ahLst/>
              <a:cxnLst/>
              <a:rect l="0" t="0" r="0" b="0"/>
              <a:pathLst>
                <a:path w="21845" h="39751">
                  <a:moveTo>
                    <a:pt x="1142" y="11810"/>
                  </a:moveTo>
                  <a:lnTo>
                    <a:pt x="3302" y="5588"/>
                  </a:lnTo>
                  <a:lnTo>
                    <a:pt x="6984" y="1269"/>
                  </a:lnTo>
                  <a:lnTo>
                    <a:pt x="11176" y="0"/>
                  </a:lnTo>
                  <a:lnTo>
                    <a:pt x="15494" y="1269"/>
                  </a:lnTo>
                  <a:lnTo>
                    <a:pt x="18796" y="5588"/>
                  </a:lnTo>
                  <a:lnTo>
                    <a:pt x="20954" y="11810"/>
                  </a:lnTo>
                  <a:lnTo>
                    <a:pt x="21844" y="19938"/>
                  </a:lnTo>
                  <a:lnTo>
                    <a:pt x="20954" y="27559"/>
                  </a:lnTo>
                  <a:lnTo>
                    <a:pt x="18796" y="34163"/>
                  </a:lnTo>
                  <a:lnTo>
                    <a:pt x="15494" y="38226"/>
                  </a:lnTo>
                  <a:lnTo>
                    <a:pt x="11176" y="39750"/>
                  </a:lnTo>
                  <a:lnTo>
                    <a:pt x="6984" y="38226"/>
                  </a:lnTo>
                  <a:lnTo>
                    <a:pt x="3302" y="34163"/>
                  </a:lnTo>
                  <a:lnTo>
                    <a:pt x="1142" y="27559"/>
                  </a:lnTo>
                  <a:lnTo>
                    <a:pt x="0" y="19938"/>
                  </a:lnTo>
                  <a:close/>
                </a:path>
              </a:pathLst>
            </a:custGeom>
            <a:solidFill>
              <a:srgbClr val="FFDD54"/>
            </a:solidFill>
            <a:ln w="0" cap="flat" cmpd="sng" algn="ctr">
              <a:solidFill>
                <a:srgbClr val="FFDD5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4983098" y="1599819"/>
              <a:ext cx="242699" cy="132080"/>
            </a:xfrm>
            <a:custGeom>
              <a:avLst/>
              <a:gdLst/>
              <a:ahLst/>
              <a:cxnLst/>
              <a:rect l="0" t="0" r="0" b="0"/>
              <a:pathLst>
                <a:path w="242699" h="132080">
                  <a:moveTo>
                    <a:pt x="23749" y="66420"/>
                  </a:moveTo>
                  <a:lnTo>
                    <a:pt x="21717" y="56514"/>
                  </a:lnTo>
                  <a:lnTo>
                    <a:pt x="18797" y="47751"/>
                  </a:lnTo>
                  <a:lnTo>
                    <a:pt x="11557" y="31369"/>
                  </a:lnTo>
                  <a:lnTo>
                    <a:pt x="4954" y="15875"/>
                  </a:lnTo>
                  <a:lnTo>
                    <a:pt x="0" y="761"/>
                  </a:lnTo>
                  <a:lnTo>
                    <a:pt x="26543" y="0"/>
                  </a:lnTo>
                  <a:lnTo>
                    <a:pt x="51309" y="761"/>
                  </a:lnTo>
                  <a:lnTo>
                    <a:pt x="74804" y="3047"/>
                  </a:lnTo>
                  <a:lnTo>
                    <a:pt x="97029" y="6984"/>
                  </a:lnTo>
                  <a:lnTo>
                    <a:pt x="117603" y="12192"/>
                  </a:lnTo>
                  <a:lnTo>
                    <a:pt x="136780" y="18288"/>
                  </a:lnTo>
                  <a:lnTo>
                    <a:pt x="154052" y="25907"/>
                  </a:lnTo>
                  <a:lnTo>
                    <a:pt x="170561" y="34163"/>
                  </a:lnTo>
                  <a:lnTo>
                    <a:pt x="184912" y="44069"/>
                  </a:lnTo>
                  <a:lnTo>
                    <a:pt x="197867" y="54736"/>
                  </a:lnTo>
                  <a:lnTo>
                    <a:pt x="209297" y="65913"/>
                  </a:lnTo>
                  <a:lnTo>
                    <a:pt x="219075" y="78104"/>
                  </a:lnTo>
                  <a:lnTo>
                    <a:pt x="227330" y="90804"/>
                  </a:lnTo>
                  <a:lnTo>
                    <a:pt x="234188" y="103758"/>
                  </a:lnTo>
                  <a:lnTo>
                    <a:pt x="239396" y="117856"/>
                  </a:lnTo>
                  <a:lnTo>
                    <a:pt x="242698" y="132079"/>
                  </a:lnTo>
                  <a:lnTo>
                    <a:pt x="237998" y="124967"/>
                  </a:lnTo>
                  <a:lnTo>
                    <a:pt x="232284" y="117856"/>
                  </a:lnTo>
                  <a:lnTo>
                    <a:pt x="225680" y="109982"/>
                  </a:lnTo>
                  <a:lnTo>
                    <a:pt x="217932" y="102870"/>
                  </a:lnTo>
                  <a:lnTo>
                    <a:pt x="208916" y="95123"/>
                  </a:lnTo>
                  <a:lnTo>
                    <a:pt x="198882" y="88010"/>
                  </a:lnTo>
                  <a:lnTo>
                    <a:pt x="187834" y="81279"/>
                  </a:lnTo>
                  <a:lnTo>
                    <a:pt x="175387" y="74803"/>
                  </a:lnTo>
                  <a:lnTo>
                    <a:pt x="161672" y="69595"/>
                  </a:lnTo>
                  <a:lnTo>
                    <a:pt x="146305" y="64897"/>
                  </a:lnTo>
                  <a:lnTo>
                    <a:pt x="130048" y="61595"/>
                  </a:lnTo>
                  <a:lnTo>
                    <a:pt x="111634" y="59435"/>
                  </a:lnTo>
                  <a:lnTo>
                    <a:pt x="92075" y="58420"/>
                  </a:lnTo>
                  <a:lnTo>
                    <a:pt x="71121" y="59435"/>
                  </a:lnTo>
                  <a:lnTo>
                    <a:pt x="48387" y="62103"/>
                  </a:lnTo>
                  <a:close/>
                </a:path>
              </a:pathLst>
            </a:custGeom>
            <a:solidFill>
              <a:srgbClr val="E5C9AF"/>
            </a:solidFill>
            <a:ln w="0" cap="flat" cmpd="sng" algn="ctr">
              <a:solidFill>
                <a:srgbClr val="E5C9A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975478" y="1921001"/>
              <a:ext cx="65152" cy="44705"/>
            </a:xfrm>
            <a:custGeom>
              <a:avLst/>
              <a:gdLst/>
              <a:ahLst/>
              <a:cxnLst/>
              <a:rect l="0" t="0" r="0" b="0"/>
              <a:pathLst>
                <a:path w="65152" h="44705">
                  <a:moveTo>
                    <a:pt x="60833" y="0"/>
                  </a:moveTo>
                  <a:lnTo>
                    <a:pt x="58167" y="8637"/>
                  </a:lnTo>
                  <a:lnTo>
                    <a:pt x="56643" y="15241"/>
                  </a:lnTo>
                  <a:lnTo>
                    <a:pt x="56007" y="20701"/>
                  </a:lnTo>
                  <a:lnTo>
                    <a:pt x="56643" y="25019"/>
                  </a:lnTo>
                  <a:lnTo>
                    <a:pt x="59563" y="32385"/>
                  </a:lnTo>
                  <a:lnTo>
                    <a:pt x="65151" y="40006"/>
                  </a:lnTo>
                  <a:lnTo>
                    <a:pt x="53087" y="41784"/>
                  </a:lnTo>
                  <a:lnTo>
                    <a:pt x="41275" y="43434"/>
                  </a:lnTo>
                  <a:lnTo>
                    <a:pt x="30862" y="44450"/>
                  </a:lnTo>
                  <a:lnTo>
                    <a:pt x="21718" y="44704"/>
                  </a:lnTo>
                  <a:lnTo>
                    <a:pt x="13589" y="44069"/>
                  </a:lnTo>
                  <a:lnTo>
                    <a:pt x="6986" y="42546"/>
                  </a:lnTo>
                  <a:lnTo>
                    <a:pt x="2287" y="39751"/>
                  </a:lnTo>
                  <a:lnTo>
                    <a:pt x="0" y="35179"/>
                  </a:lnTo>
                  <a:lnTo>
                    <a:pt x="381" y="30862"/>
                  </a:lnTo>
                  <a:lnTo>
                    <a:pt x="3683" y="26544"/>
                  </a:lnTo>
                  <a:lnTo>
                    <a:pt x="9906" y="21844"/>
                  </a:lnTo>
                  <a:lnTo>
                    <a:pt x="17781" y="17019"/>
                  </a:lnTo>
                  <a:lnTo>
                    <a:pt x="27179" y="12319"/>
                  </a:lnTo>
                  <a:lnTo>
                    <a:pt x="37974" y="8001"/>
                  </a:lnTo>
                  <a:close/>
                </a:path>
              </a:pathLst>
            </a:custGeom>
            <a:solidFill>
              <a:srgbClr val="EDDD9B"/>
            </a:solidFill>
            <a:ln w="0" cap="flat" cmpd="sng" algn="ctr">
              <a:solidFill>
                <a:srgbClr val="EDDD9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5040884" y="1866773"/>
              <a:ext cx="223139" cy="102998"/>
            </a:xfrm>
            <a:custGeom>
              <a:avLst/>
              <a:gdLst/>
              <a:ahLst/>
              <a:cxnLst/>
              <a:rect l="0" t="0" r="0" b="0"/>
              <a:pathLst>
                <a:path w="223139" h="102998">
                  <a:moveTo>
                    <a:pt x="150241" y="0"/>
                  </a:moveTo>
                  <a:lnTo>
                    <a:pt x="157733" y="8254"/>
                  </a:lnTo>
                  <a:lnTo>
                    <a:pt x="166624" y="13969"/>
                  </a:lnTo>
                  <a:lnTo>
                    <a:pt x="175387" y="18287"/>
                  </a:lnTo>
                  <a:lnTo>
                    <a:pt x="183895" y="21716"/>
                  </a:lnTo>
                  <a:lnTo>
                    <a:pt x="191135" y="25019"/>
                  </a:lnTo>
                  <a:lnTo>
                    <a:pt x="195961" y="29337"/>
                  </a:lnTo>
                  <a:lnTo>
                    <a:pt x="197738" y="31877"/>
                  </a:lnTo>
                  <a:lnTo>
                    <a:pt x="198246" y="35178"/>
                  </a:lnTo>
                  <a:lnTo>
                    <a:pt x="197866" y="38862"/>
                  </a:lnTo>
                  <a:lnTo>
                    <a:pt x="196976" y="43179"/>
                  </a:lnTo>
                  <a:lnTo>
                    <a:pt x="172846" y="42544"/>
                  </a:lnTo>
                  <a:lnTo>
                    <a:pt x="146685" y="40640"/>
                  </a:lnTo>
                  <a:lnTo>
                    <a:pt x="120142" y="38481"/>
                  </a:lnTo>
                  <a:lnTo>
                    <a:pt x="94742" y="36322"/>
                  </a:lnTo>
                  <a:lnTo>
                    <a:pt x="71881" y="34797"/>
                  </a:lnTo>
                  <a:lnTo>
                    <a:pt x="61849" y="34162"/>
                  </a:lnTo>
                  <a:lnTo>
                    <a:pt x="52705" y="33654"/>
                  </a:lnTo>
                  <a:lnTo>
                    <a:pt x="44704" y="33400"/>
                  </a:lnTo>
                  <a:lnTo>
                    <a:pt x="38481" y="33654"/>
                  </a:lnTo>
                  <a:lnTo>
                    <a:pt x="34289" y="34162"/>
                  </a:lnTo>
                  <a:lnTo>
                    <a:pt x="31369" y="35178"/>
                  </a:lnTo>
                  <a:lnTo>
                    <a:pt x="27812" y="39243"/>
                  </a:lnTo>
                  <a:lnTo>
                    <a:pt x="25907" y="45084"/>
                  </a:lnTo>
                  <a:lnTo>
                    <a:pt x="25526" y="51562"/>
                  </a:lnTo>
                  <a:lnTo>
                    <a:pt x="27050" y="57022"/>
                  </a:lnTo>
                  <a:lnTo>
                    <a:pt x="31369" y="60452"/>
                  </a:lnTo>
                  <a:lnTo>
                    <a:pt x="38481" y="62865"/>
                  </a:lnTo>
                  <a:lnTo>
                    <a:pt x="48006" y="64388"/>
                  </a:lnTo>
                  <a:lnTo>
                    <a:pt x="59436" y="65404"/>
                  </a:lnTo>
                  <a:lnTo>
                    <a:pt x="72389" y="66040"/>
                  </a:lnTo>
                  <a:lnTo>
                    <a:pt x="86994" y="66547"/>
                  </a:lnTo>
                  <a:lnTo>
                    <a:pt x="118363" y="67309"/>
                  </a:lnTo>
                  <a:lnTo>
                    <a:pt x="150241" y="69722"/>
                  </a:lnTo>
                  <a:lnTo>
                    <a:pt x="165862" y="72135"/>
                  </a:lnTo>
                  <a:lnTo>
                    <a:pt x="180212" y="75310"/>
                  </a:lnTo>
                  <a:lnTo>
                    <a:pt x="194056" y="79882"/>
                  </a:lnTo>
                  <a:lnTo>
                    <a:pt x="205867" y="85978"/>
                  </a:lnTo>
                  <a:lnTo>
                    <a:pt x="215519" y="93472"/>
                  </a:lnTo>
                  <a:lnTo>
                    <a:pt x="223138" y="102997"/>
                  </a:lnTo>
                  <a:lnTo>
                    <a:pt x="198246" y="97790"/>
                  </a:lnTo>
                  <a:lnTo>
                    <a:pt x="171195" y="93091"/>
                  </a:lnTo>
                  <a:lnTo>
                    <a:pt x="142494" y="89153"/>
                  </a:lnTo>
                  <a:lnTo>
                    <a:pt x="113792" y="85978"/>
                  </a:lnTo>
                  <a:lnTo>
                    <a:pt x="85598" y="83312"/>
                  </a:lnTo>
                  <a:lnTo>
                    <a:pt x="59055" y="82296"/>
                  </a:lnTo>
                  <a:lnTo>
                    <a:pt x="46989" y="81787"/>
                  </a:lnTo>
                  <a:lnTo>
                    <a:pt x="35941" y="81406"/>
                  </a:lnTo>
                  <a:lnTo>
                    <a:pt x="25526" y="81787"/>
                  </a:lnTo>
                  <a:lnTo>
                    <a:pt x="16382" y="82296"/>
                  </a:lnTo>
                  <a:lnTo>
                    <a:pt x="11175" y="81153"/>
                  </a:lnTo>
                  <a:lnTo>
                    <a:pt x="6857" y="77469"/>
                  </a:lnTo>
                  <a:lnTo>
                    <a:pt x="3682" y="71628"/>
                  </a:lnTo>
                  <a:lnTo>
                    <a:pt x="1524" y="64769"/>
                  </a:lnTo>
                  <a:lnTo>
                    <a:pt x="0" y="56769"/>
                  </a:lnTo>
                  <a:lnTo>
                    <a:pt x="0" y="48768"/>
                  </a:lnTo>
                  <a:lnTo>
                    <a:pt x="1143" y="41021"/>
                  </a:lnTo>
                  <a:lnTo>
                    <a:pt x="3175" y="35178"/>
                  </a:lnTo>
                  <a:lnTo>
                    <a:pt x="8636" y="26797"/>
                  </a:lnTo>
                  <a:lnTo>
                    <a:pt x="15112" y="20700"/>
                  </a:lnTo>
                  <a:lnTo>
                    <a:pt x="22606" y="15875"/>
                  </a:lnTo>
                  <a:lnTo>
                    <a:pt x="30733" y="12700"/>
                  </a:lnTo>
                  <a:lnTo>
                    <a:pt x="39624" y="10287"/>
                  </a:lnTo>
                  <a:lnTo>
                    <a:pt x="49021" y="9016"/>
                  </a:lnTo>
                  <a:lnTo>
                    <a:pt x="69595" y="8635"/>
                  </a:lnTo>
                  <a:lnTo>
                    <a:pt x="90931" y="9016"/>
                  </a:lnTo>
                  <a:lnTo>
                    <a:pt x="112013" y="9016"/>
                  </a:lnTo>
                  <a:lnTo>
                    <a:pt x="122300" y="7874"/>
                  </a:lnTo>
                  <a:lnTo>
                    <a:pt x="132333" y="6477"/>
                  </a:lnTo>
                  <a:lnTo>
                    <a:pt x="141477" y="3428"/>
                  </a:lnTo>
                  <a:close/>
                </a:path>
              </a:pathLst>
            </a:custGeom>
            <a:solidFill>
              <a:srgbClr val="DCB895"/>
            </a:solidFill>
            <a:ln w="0" cap="flat" cmpd="sng" algn="ctr">
              <a:solidFill>
                <a:srgbClr val="DCB89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4889627" y="1984629"/>
              <a:ext cx="353822" cy="664083"/>
            </a:xfrm>
            <a:custGeom>
              <a:avLst/>
              <a:gdLst/>
              <a:ahLst/>
              <a:cxnLst/>
              <a:rect l="0" t="0" r="0" b="0"/>
              <a:pathLst>
                <a:path w="353822" h="664083">
                  <a:moveTo>
                    <a:pt x="101345" y="11684"/>
                  </a:moveTo>
                  <a:lnTo>
                    <a:pt x="105028" y="10668"/>
                  </a:lnTo>
                  <a:lnTo>
                    <a:pt x="109474" y="9778"/>
                  </a:lnTo>
                  <a:lnTo>
                    <a:pt x="115315" y="9144"/>
                  </a:lnTo>
                  <a:lnTo>
                    <a:pt x="122301" y="8763"/>
                  </a:lnTo>
                  <a:lnTo>
                    <a:pt x="130428" y="8763"/>
                  </a:lnTo>
                  <a:lnTo>
                    <a:pt x="139573" y="8509"/>
                  </a:lnTo>
                  <a:lnTo>
                    <a:pt x="149478" y="8509"/>
                  </a:lnTo>
                  <a:lnTo>
                    <a:pt x="160527" y="8763"/>
                  </a:lnTo>
                  <a:lnTo>
                    <a:pt x="172846" y="9144"/>
                  </a:lnTo>
                  <a:lnTo>
                    <a:pt x="200025" y="9525"/>
                  </a:lnTo>
                  <a:lnTo>
                    <a:pt x="231013" y="10287"/>
                  </a:lnTo>
                  <a:lnTo>
                    <a:pt x="266319" y="11303"/>
                  </a:lnTo>
                  <a:lnTo>
                    <a:pt x="269239" y="12826"/>
                  </a:lnTo>
                  <a:lnTo>
                    <a:pt x="272795" y="13969"/>
                  </a:lnTo>
                  <a:lnTo>
                    <a:pt x="281813" y="14604"/>
                  </a:lnTo>
                  <a:lnTo>
                    <a:pt x="292734" y="13969"/>
                  </a:lnTo>
                  <a:lnTo>
                    <a:pt x="304800" y="11684"/>
                  </a:lnTo>
                  <a:lnTo>
                    <a:pt x="330326" y="5460"/>
                  </a:lnTo>
                  <a:lnTo>
                    <a:pt x="342773" y="2666"/>
                  </a:lnTo>
                  <a:lnTo>
                    <a:pt x="353821" y="0"/>
                  </a:lnTo>
                  <a:lnTo>
                    <a:pt x="336803" y="8509"/>
                  </a:lnTo>
                  <a:lnTo>
                    <a:pt x="319913" y="16510"/>
                  </a:lnTo>
                  <a:lnTo>
                    <a:pt x="303530" y="24129"/>
                  </a:lnTo>
                  <a:lnTo>
                    <a:pt x="288798" y="32257"/>
                  </a:lnTo>
                  <a:lnTo>
                    <a:pt x="282701" y="36068"/>
                  </a:lnTo>
                  <a:lnTo>
                    <a:pt x="277368" y="40513"/>
                  </a:lnTo>
                  <a:lnTo>
                    <a:pt x="273176" y="44831"/>
                  </a:lnTo>
                  <a:lnTo>
                    <a:pt x="269875" y="49529"/>
                  </a:lnTo>
                  <a:lnTo>
                    <a:pt x="268096" y="54737"/>
                  </a:lnTo>
                  <a:lnTo>
                    <a:pt x="267969" y="59944"/>
                  </a:lnTo>
                  <a:lnTo>
                    <a:pt x="268858" y="65531"/>
                  </a:lnTo>
                  <a:lnTo>
                    <a:pt x="271780" y="71881"/>
                  </a:lnTo>
                  <a:lnTo>
                    <a:pt x="282701" y="89281"/>
                  </a:lnTo>
                  <a:lnTo>
                    <a:pt x="292353" y="105282"/>
                  </a:lnTo>
                  <a:lnTo>
                    <a:pt x="301498" y="120650"/>
                  </a:lnTo>
                  <a:lnTo>
                    <a:pt x="309626" y="135635"/>
                  </a:lnTo>
                  <a:lnTo>
                    <a:pt x="316992" y="150241"/>
                  </a:lnTo>
                  <a:lnTo>
                    <a:pt x="322961" y="165100"/>
                  </a:lnTo>
                  <a:lnTo>
                    <a:pt x="328421" y="180721"/>
                  </a:lnTo>
                  <a:lnTo>
                    <a:pt x="331851" y="197612"/>
                  </a:lnTo>
                  <a:lnTo>
                    <a:pt x="334644" y="215772"/>
                  </a:lnTo>
                  <a:lnTo>
                    <a:pt x="335788" y="236219"/>
                  </a:lnTo>
                  <a:lnTo>
                    <a:pt x="335788" y="258444"/>
                  </a:lnTo>
                  <a:lnTo>
                    <a:pt x="334263" y="283591"/>
                  </a:lnTo>
                  <a:lnTo>
                    <a:pt x="332867" y="297434"/>
                  </a:lnTo>
                  <a:lnTo>
                    <a:pt x="330962" y="312038"/>
                  </a:lnTo>
                  <a:lnTo>
                    <a:pt x="328549" y="327406"/>
                  </a:lnTo>
                  <a:lnTo>
                    <a:pt x="326136" y="343662"/>
                  </a:lnTo>
                  <a:lnTo>
                    <a:pt x="322833" y="360934"/>
                  </a:lnTo>
                  <a:lnTo>
                    <a:pt x="319532" y="379094"/>
                  </a:lnTo>
                  <a:lnTo>
                    <a:pt x="315594" y="398272"/>
                  </a:lnTo>
                  <a:lnTo>
                    <a:pt x="310895" y="419226"/>
                  </a:lnTo>
                  <a:lnTo>
                    <a:pt x="314070" y="420623"/>
                  </a:lnTo>
                  <a:lnTo>
                    <a:pt x="317119" y="421640"/>
                  </a:lnTo>
                  <a:lnTo>
                    <a:pt x="324103" y="422656"/>
                  </a:lnTo>
                  <a:lnTo>
                    <a:pt x="327025" y="423544"/>
                  </a:lnTo>
                  <a:lnTo>
                    <a:pt x="329564" y="424560"/>
                  </a:lnTo>
                  <a:lnTo>
                    <a:pt x="331343" y="426338"/>
                  </a:lnTo>
                  <a:lnTo>
                    <a:pt x="331851" y="429006"/>
                  </a:lnTo>
                  <a:lnTo>
                    <a:pt x="332867" y="450850"/>
                  </a:lnTo>
                  <a:lnTo>
                    <a:pt x="333248" y="470916"/>
                  </a:lnTo>
                  <a:lnTo>
                    <a:pt x="333501" y="489838"/>
                  </a:lnTo>
                  <a:lnTo>
                    <a:pt x="333501" y="507365"/>
                  </a:lnTo>
                  <a:lnTo>
                    <a:pt x="333501" y="523366"/>
                  </a:lnTo>
                  <a:lnTo>
                    <a:pt x="333248" y="538734"/>
                  </a:lnTo>
                  <a:lnTo>
                    <a:pt x="331851" y="566800"/>
                  </a:lnTo>
                  <a:lnTo>
                    <a:pt x="329945" y="591947"/>
                  </a:lnTo>
                  <a:lnTo>
                    <a:pt x="327659" y="615950"/>
                  </a:lnTo>
                  <a:lnTo>
                    <a:pt x="324738" y="639191"/>
                  </a:lnTo>
                  <a:lnTo>
                    <a:pt x="321437" y="663701"/>
                  </a:lnTo>
                  <a:lnTo>
                    <a:pt x="299846" y="662940"/>
                  </a:lnTo>
                  <a:lnTo>
                    <a:pt x="279781" y="662178"/>
                  </a:lnTo>
                  <a:lnTo>
                    <a:pt x="260731" y="661923"/>
                  </a:lnTo>
                  <a:lnTo>
                    <a:pt x="242696" y="662178"/>
                  </a:lnTo>
                  <a:lnTo>
                    <a:pt x="209803" y="662940"/>
                  </a:lnTo>
                  <a:lnTo>
                    <a:pt x="179069" y="663701"/>
                  </a:lnTo>
                  <a:lnTo>
                    <a:pt x="149987" y="664082"/>
                  </a:lnTo>
                  <a:lnTo>
                    <a:pt x="121538" y="662940"/>
                  </a:lnTo>
                  <a:lnTo>
                    <a:pt x="92456" y="660400"/>
                  </a:lnTo>
                  <a:lnTo>
                    <a:pt x="77088" y="658241"/>
                  </a:lnTo>
                  <a:lnTo>
                    <a:pt x="61468" y="655447"/>
                  </a:lnTo>
                  <a:lnTo>
                    <a:pt x="46863" y="652398"/>
                  </a:lnTo>
                  <a:lnTo>
                    <a:pt x="33527" y="648335"/>
                  </a:lnTo>
                  <a:lnTo>
                    <a:pt x="26288" y="645541"/>
                  </a:lnTo>
                  <a:lnTo>
                    <a:pt x="18795" y="642238"/>
                  </a:lnTo>
                  <a:lnTo>
                    <a:pt x="9906" y="637666"/>
                  </a:lnTo>
                  <a:lnTo>
                    <a:pt x="0" y="632078"/>
                  </a:lnTo>
                  <a:lnTo>
                    <a:pt x="1143" y="607822"/>
                  </a:lnTo>
                  <a:lnTo>
                    <a:pt x="2539" y="585216"/>
                  </a:lnTo>
                  <a:lnTo>
                    <a:pt x="3682" y="564515"/>
                  </a:lnTo>
                  <a:lnTo>
                    <a:pt x="5588" y="544829"/>
                  </a:lnTo>
                  <a:lnTo>
                    <a:pt x="7493" y="526288"/>
                  </a:lnTo>
                  <a:lnTo>
                    <a:pt x="9398" y="508762"/>
                  </a:lnTo>
                  <a:lnTo>
                    <a:pt x="14096" y="477393"/>
                  </a:lnTo>
                  <a:lnTo>
                    <a:pt x="18414" y="449325"/>
                  </a:lnTo>
                  <a:lnTo>
                    <a:pt x="22098" y="423544"/>
                  </a:lnTo>
                  <a:lnTo>
                    <a:pt x="25145" y="399796"/>
                  </a:lnTo>
                  <a:lnTo>
                    <a:pt x="26924" y="377316"/>
                  </a:lnTo>
                  <a:lnTo>
                    <a:pt x="25019" y="373888"/>
                  </a:lnTo>
                  <a:lnTo>
                    <a:pt x="22225" y="372110"/>
                  </a:lnTo>
                  <a:lnTo>
                    <a:pt x="15494" y="370713"/>
                  </a:lnTo>
                  <a:lnTo>
                    <a:pt x="11938" y="369188"/>
                  </a:lnTo>
                  <a:lnTo>
                    <a:pt x="8255" y="366522"/>
                  </a:lnTo>
                  <a:lnTo>
                    <a:pt x="5333" y="362203"/>
                  </a:lnTo>
                  <a:lnTo>
                    <a:pt x="3048" y="355346"/>
                  </a:lnTo>
                  <a:lnTo>
                    <a:pt x="2539" y="335025"/>
                  </a:lnTo>
                  <a:lnTo>
                    <a:pt x="2667" y="316356"/>
                  </a:lnTo>
                  <a:lnTo>
                    <a:pt x="3682" y="299593"/>
                  </a:lnTo>
                  <a:lnTo>
                    <a:pt x="4952" y="284225"/>
                  </a:lnTo>
                  <a:lnTo>
                    <a:pt x="6984" y="270128"/>
                  </a:lnTo>
                  <a:lnTo>
                    <a:pt x="9270" y="257047"/>
                  </a:lnTo>
                  <a:lnTo>
                    <a:pt x="15113" y="233298"/>
                  </a:lnTo>
                  <a:lnTo>
                    <a:pt x="22098" y="211328"/>
                  </a:lnTo>
                  <a:lnTo>
                    <a:pt x="28828" y="189229"/>
                  </a:lnTo>
                  <a:lnTo>
                    <a:pt x="35687" y="165607"/>
                  </a:lnTo>
                  <a:lnTo>
                    <a:pt x="38988" y="152781"/>
                  </a:lnTo>
                  <a:lnTo>
                    <a:pt x="41782" y="138810"/>
                  </a:lnTo>
                  <a:lnTo>
                    <a:pt x="40258" y="136016"/>
                  </a:lnTo>
                  <a:lnTo>
                    <a:pt x="37592" y="134238"/>
                  </a:lnTo>
                  <a:lnTo>
                    <a:pt x="32512" y="132334"/>
                  </a:lnTo>
                  <a:lnTo>
                    <a:pt x="27051" y="130810"/>
                  </a:lnTo>
                  <a:lnTo>
                    <a:pt x="25145" y="129540"/>
                  </a:lnTo>
                  <a:lnTo>
                    <a:pt x="23749" y="127126"/>
                  </a:lnTo>
                  <a:lnTo>
                    <a:pt x="21336" y="117347"/>
                  </a:lnTo>
                  <a:lnTo>
                    <a:pt x="20319" y="107188"/>
                  </a:lnTo>
                  <a:lnTo>
                    <a:pt x="21336" y="96647"/>
                  </a:lnTo>
                  <a:lnTo>
                    <a:pt x="23240" y="86106"/>
                  </a:lnTo>
                  <a:lnTo>
                    <a:pt x="26924" y="75565"/>
                  </a:lnTo>
                  <a:lnTo>
                    <a:pt x="31114" y="65278"/>
                  </a:lnTo>
                  <a:lnTo>
                    <a:pt x="36449" y="55753"/>
                  </a:lnTo>
                  <a:lnTo>
                    <a:pt x="41782" y="46735"/>
                  </a:lnTo>
                  <a:lnTo>
                    <a:pt x="50800" y="43941"/>
                  </a:lnTo>
                  <a:lnTo>
                    <a:pt x="58546" y="40259"/>
                  </a:lnTo>
                  <a:lnTo>
                    <a:pt x="72898" y="30988"/>
                  </a:lnTo>
                  <a:lnTo>
                    <a:pt x="86232" y="21463"/>
                  </a:lnTo>
                  <a:lnTo>
                    <a:pt x="98678" y="12826"/>
                  </a:lnTo>
                  <a:close/>
                </a:path>
              </a:pathLst>
            </a:custGeom>
            <a:solidFill>
              <a:srgbClr val="DCB895"/>
            </a:solidFill>
            <a:ln w="0" cap="flat" cmpd="sng" algn="ctr">
              <a:solidFill>
                <a:srgbClr val="DCB89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890770" y="1983739"/>
              <a:ext cx="351790" cy="664212"/>
            </a:xfrm>
            <a:custGeom>
              <a:avLst/>
              <a:gdLst/>
              <a:ahLst/>
              <a:cxnLst/>
              <a:rect l="0" t="0" r="0" b="0"/>
              <a:pathLst>
                <a:path w="351790" h="664212">
                  <a:moveTo>
                    <a:pt x="96520" y="13971"/>
                  </a:moveTo>
                  <a:lnTo>
                    <a:pt x="85089" y="24131"/>
                  </a:lnTo>
                  <a:lnTo>
                    <a:pt x="71120" y="31750"/>
                  </a:lnTo>
                  <a:lnTo>
                    <a:pt x="57150" y="41911"/>
                  </a:lnTo>
                  <a:lnTo>
                    <a:pt x="49530" y="45721"/>
                  </a:lnTo>
                  <a:lnTo>
                    <a:pt x="40639" y="48261"/>
                  </a:lnTo>
                  <a:lnTo>
                    <a:pt x="34289" y="57150"/>
                  </a:lnTo>
                  <a:lnTo>
                    <a:pt x="30480" y="67311"/>
                  </a:lnTo>
                  <a:lnTo>
                    <a:pt x="24130" y="77471"/>
                  </a:lnTo>
                  <a:lnTo>
                    <a:pt x="22859" y="87631"/>
                  </a:lnTo>
                  <a:lnTo>
                    <a:pt x="20320" y="99061"/>
                  </a:lnTo>
                  <a:lnTo>
                    <a:pt x="19050" y="109221"/>
                  </a:lnTo>
                  <a:lnTo>
                    <a:pt x="20320" y="118111"/>
                  </a:lnTo>
                  <a:lnTo>
                    <a:pt x="22859" y="128271"/>
                  </a:lnTo>
                  <a:lnTo>
                    <a:pt x="24130" y="130811"/>
                  </a:lnTo>
                  <a:lnTo>
                    <a:pt x="24130" y="132081"/>
                  </a:lnTo>
                  <a:lnTo>
                    <a:pt x="30480" y="133350"/>
                  </a:lnTo>
                  <a:lnTo>
                    <a:pt x="36830" y="135890"/>
                  </a:lnTo>
                  <a:lnTo>
                    <a:pt x="40639" y="137161"/>
                  </a:lnTo>
                  <a:lnTo>
                    <a:pt x="40639" y="140971"/>
                  </a:lnTo>
                  <a:lnTo>
                    <a:pt x="38100" y="153671"/>
                  </a:lnTo>
                  <a:lnTo>
                    <a:pt x="34289" y="167640"/>
                  </a:lnTo>
                  <a:lnTo>
                    <a:pt x="26670" y="190500"/>
                  </a:lnTo>
                  <a:lnTo>
                    <a:pt x="20320" y="212090"/>
                  </a:lnTo>
                  <a:lnTo>
                    <a:pt x="12700" y="233681"/>
                  </a:lnTo>
                  <a:lnTo>
                    <a:pt x="8889" y="259081"/>
                  </a:lnTo>
                  <a:lnTo>
                    <a:pt x="5080" y="271781"/>
                  </a:lnTo>
                  <a:lnTo>
                    <a:pt x="3809" y="285750"/>
                  </a:lnTo>
                  <a:lnTo>
                    <a:pt x="1270" y="300990"/>
                  </a:lnTo>
                  <a:lnTo>
                    <a:pt x="1270" y="317500"/>
                  </a:lnTo>
                  <a:lnTo>
                    <a:pt x="1270" y="335281"/>
                  </a:lnTo>
                  <a:lnTo>
                    <a:pt x="1270" y="356871"/>
                  </a:lnTo>
                  <a:lnTo>
                    <a:pt x="3809" y="364490"/>
                  </a:lnTo>
                  <a:lnTo>
                    <a:pt x="7620" y="367031"/>
                  </a:lnTo>
                  <a:lnTo>
                    <a:pt x="11430" y="370840"/>
                  </a:lnTo>
                  <a:lnTo>
                    <a:pt x="15239" y="372111"/>
                  </a:lnTo>
                  <a:lnTo>
                    <a:pt x="20320" y="372111"/>
                  </a:lnTo>
                  <a:lnTo>
                    <a:pt x="24130" y="374650"/>
                  </a:lnTo>
                  <a:lnTo>
                    <a:pt x="24130" y="379731"/>
                  </a:lnTo>
                  <a:lnTo>
                    <a:pt x="24130" y="401321"/>
                  </a:lnTo>
                  <a:lnTo>
                    <a:pt x="20320" y="425450"/>
                  </a:lnTo>
                  <a:lnTo>
                    <a:pt x="16509" y="450850"/>
                  </a:lnTo>
                  <a:lnTo>
                    <a:pt x="12700" y="478790"/>
                  </a:lnTo>
                  <a:lnTo>
                    <a:pt x="8889" y="509271"/>
                  </a:lnTo>
                  <a:lnTo>
                    <a:pt x="7620" y="528321"/>
                  </a:lnTo>
                  <a:lnTo>
                    <a:pt x="5080" y="546100"/>
                  </a:lnTo>
                  <a:lnTo>
                    <a:pt x="1270" y="566421"/>
                  </a:lnTo>
                  <a:lnTo>
                    <a:pt x="1270" y="586740"/>
                  </a:lnTo>
                  <a:lnTo>
                    <a:pt x="0" y="609600"/>
                  </a:lnTo>
                  <a:lnTo>
                    <a:pt x="0" y="632461"/>
                  </a:lnTo>
                  <a:lnTo>
                    <a:pt x="8889" y="640081"/>
                  </a:lnTo>
                  <a:lnTo>
                    <a:pt x="16509" y="642621"/>
                  </a:lnTo>
                  <a:lnTo>
                    <a:pt x="24130" y="646431"/>
                  </a:lnTo>
                  <a:lnTo>
                    <a:pt x="31750" y="648971"/>
                  </a:lnTo>
                  <a:lnTo>
                    <a:pt x="45720" y="652781"/>
                  </a:lnTo>
                  <a:lnTo>
                    <a:pt x="59689" y="656590"/>
                  </a:lnTo>
                  <a:lnTo>
                    <a:pt x="74930" y="659131"/>
                  </a:lnTo>
                  <a:lnTo>
                    <a:pt x="90170" y="661671"/>
                  </a:lnTo>
                  <a:lnTo>
                    <a:pt x="119380" y="664211"/>
                  </a:lnTo>
                  <a:lnTo>
                    <a:pt x="148589" y="664211"/>
                  </a:lnTo>
                  <a:lnTo>
                    <a:pt x="177800" y="664211"/>
                  </a:lnTo>
                  <a:lnTo>
                    <a:pt x="208280" y="664211"/>
                  </a:lnTo>
                  <a:lnTo>
                    <a:pt x="241300" y="662940"/>
                  </a:lnTo>
                  <a:lnTo>
                    <a:pt x="259080" y="662940"/>
                  </a:lnTo>
                  <a:lnTo>
                    <a:pt x="278130" y="662940"/>
                  </a:lnTo>
                  <a:lnTo>
                    <a:pt x="298450" y="664211"/>
                  </a:lnTo>
                  <a:lnTo>
                    <a:pt x="318770" y="664211"/>
                  </a:lnTo>
                  <a:lnTo>
                    <a:pt x="322580" y="640081"/>
                  </a:lnTo>
                  <a:lnTo>
                    <a:pt x="327659" y="615950"/>
                  </a:lnTo>
                  <a:lnTo>
                    <a:pt x="328930" y="593090"/>
                  </a:lnTo>
                  <a:lnTo>
                    <a:pt x="331470" y="567690"/>
                  </a:lnTo>
                  <a:lnTo>
                    <a:pt x="332739" y="539750"/>
                  </a:lnTo>
                  <a:lnTo>
                    <a:pt x="332739" y="524511"/>
                  </a:lnTo>
                  <a:lnTo>
                    <a:pt x="332739" y="509271"/>
                  </a:lnTo>
                  <a:lnTo>
                    <a:pt x="332739" y="491490"/>
                  </a:lnTo>
                  <a:lnTo>
                    <a:pt x="332739" y="472440"/>
                  </a:lnTo>
                  <a:lnTo>
                    <a:pt x="331470" y="452121"/>
                  </a:lnTo>
                  <a:lnTo>
                    <a:pt x="331470" y="429261"/>
                  </a:lnTo>
                  <a:lnTo>
                    <a:pt x="328930" y="427990"/>
                  </a:lnTo>
                  <a:lnTo>
                    <a:pt x="327659" y="425450"/>
                  </a:lnTo>
                  <a:lnTo>
                    <a:pt x="325120" y="425450"/>
                  </a:lnTo>
                  <a:lnTo>
                    <a:pt x="322580" y="424181"/>
                  </a:lnTo>
                  <a:lnTo>
                    <a:pt x="314959" y="422911"/>
                  </a:lnTo>
                  <a:lnTo>
                    <a:pt x="311150" y="422911"/>
                  </a:lnTo>
                  <a:lnTo>
                    <a:pt x="309880" y="420371"/>
                  </a:lnTo>
                  <a:lnTo>
                    <a:pt x="313689" y="398781"/>
                  </a:lnTo>
                  <a:lnTo>
                    <a:pt x="318770" y="379731"/>
                  </a:lnTo>
                  <a:lnTo>
                    <a:pt x="321309" y="361950"/>
                  </a:lnTo>
                  <a:lnTo>
                    <a:pt x="325120" y="345440"/>
                  </a:lnTo>
                  <a:lnTo>
                    <a:pt x="327659" y="328931"/>
                  </a:lnTo>
                  <a:lnTo>
                    <a:pt x="328930" y="313690"/>
                  </a:lnTo>
                  <a:lnTo>
                    <a:pt x="331470" y="298450"/>
                  </a:lnTo>
                  <a:lnTo>
                    <a:pt x="332739" y="285750"/>
                  </a:lnTo>
                  <a:lnTo>
                    <a:pt x="335280" y="259081"/>
                  </a:lnTo>
                  <a:lnTo>
                    <a:pt x="335280" y="237490"/>
                  </a:lnTo>
                  <a:lnTo>
                    <a:pt x="332739" y="217171"/>
                  </a:lnTo>
                  <a:lnTo>
                    <a:pt x="331470" y="199390"/>
                  </a:lnTo>
                  <a:lnTo>
                    <a:pt x="327659" y="181611"/>
                  </a:lnTo>
                  <a:lnTo>
                    <a:pt x="321309" y="167640"/>
                  </a:lnTo>
                  <a:lnTo>
                    <a:pt x="314959" y="149861"/>
                  </a:lnTo>
                  <a:lnTo>
                    <a:pt x="307339" y="137161"/>
                  </a:lnTo>
                  <a:lnTo>
                    <a:pt x="299720" y="121921"/>
                  </a:lnTo>
                  <a:lnTo>
                    <a:pt x="290830" y="106681"/>
                  </a:lnTo>
                  <a:lnTo>
                    <a:pt x="280670" y="90171"/>
                  </a:lnTo>
                  <a:lnTo>
                    <a:pt x="270509" y="73661"/>
                  </a:lnTo>
                  <a:lnTo>
                    <a:pt x="266700" y="67311"/>
                  </a:lnTo>
                  <a:lnTo>
                    <a:pt x="266700" y="59690"/>
                  </a:lnTo>
                  <a:lnTo>
                    <a:pt x="266700" y="55881"/>
                  </a:lnTo>
                  <a:lnTo>
                    <a:pt x="269239" y="50800"/>
                  </a:lnTo>
                  <a:lnTo>
                    <a:pt x="270509" y="46990"/>
                  </a:lnTo>
                  <a:lnTo>
                    <a:pt x="276859" y="41911"/>
                  </a:lnTo>
                  <a:lnTo>
                    <a:pt x="280670" y="36831"/>
                  </a:lnTo>
                  <a:lnTo>
                    <a:pt x="285750" y="33021"/>
                  </a:lnTo>
                  <a:lnTo>
                    <a:pt x="302259" y="25400"/>
                  </a:lnTo>
                  <a:lnTo>
                    <a:pt x="318770" y="16511"/>
                  </a:lnTo>
                  <a:lnTo>
                    <a:pt x="335280" y="10161"/>
                  </a:lnTo>
                  <a:lnTo>
                    <a:pt x="351789" y="0"/>
                  </a:lnTo>
                  <a:lnTo>
                    <a:pt x="342900" y="3811"/>
                  </a:lnTo>
                  <a:lnTo>
                    <a:pt x="328930" y="6350"/>
                  </a:lnTo>
                  <a:lnTo>
                    <a:pt x="303530" y="11431"/>
                  </a:lnTo>
                  <a:lnTo>
                    <a:pt x="292100" y="15240"/>
                  </a:lnTo>
                  <a:lnTo>
                    <a:pt x="280670" y="16511"/>
                  </a:lnTo>
                  <a:lnTo>
                    <a:pt x="270509" y="15240"/>
                  </a:lnTo>
                  <a:lnTo>
                    <a:pt x="269239" y="13971"/>
                  </a:lnTo>
                  <a:lnTo>
                    <a:pt x="265430" y="11431"/>
                  </a:lnTo>
                  <a:lnTo>
                    <a:pt x="229870" y="11431"/>
                  </a:lnTo>
                  <a:lnTo>
                    <a:pt x="199389" y="10161"/>
                  </a:lnTo>
                  <a:lnTo>
                    <a:pt x="171450" y="10161"/>
                  </a:lnTo>
                  <a:lnTo>
                    <a:pt x="160020" y="10161"/>
                  </a:lnTo>
                  <a:lnTo>
                    <a:pt x="148589" y="10161"/>
                  </a:lnTo>
                  <a:lnTo>
                    <a:pt x="137159" y="10161"/>
                  </a:lnTo>
                  <a:lnTo>
                    <a:pt x="129539" y="10161"/>
                  </a:lnTo>
                  <a:lnTo>
                    <a:pt x="119380" y="10161"/>
                  </a:lnTo>
                  <a:lnTo>
                    <a:pt x="114300" y="10161"/>
                  </a:lnTo>
                  <a:lnTo>
                    <a:pt x="107950" y="11431"/>
                  </a:lnTo>
                  <a:lnTo>
                    <a:pt x="104139" y="11431"/>
                  </a:lnTo>
                  <a:lnTo>
                    <a:pt x="100330" y="11431"/>
                  </a:lnTo>
                  <a:close/>
                </a:path>
              </a:pathLst>
            </a:custGeom>
            <a:solidFill>
              <a:schemeClr val="accent1">
                <a:alpha val="0"/>
              </a:schemeClr>
            </a:solidFill>
            <a:ln w="7492"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5171059" y="2126360"/>
              <a:ext cx="19813" cy="279655"/>
            </a:xfrm>
            <a:custGeom>
              <a:avLst/>
              <a:gdLst/>
              <a:ahLst/>
              <a:cxnLst/>
              <a:rect l="0" t="0" r="0" b="0"/>
              <a:pathLst>
                <a:path w="19813" h="279655">
                  <a:moveTo>
                    <a:pt x="14224" y="21337"/>
                  </a:moveTo>
                  <a:lnTo>
                    <a:pt x="17144" y="44578"/>
                  </a:lnTo>
                  <a:lnTo>
                    <a:pt x="18923" y="69469"/>
                  </a:lnTo>
                  <a:lnTo>
                    <a:pt x="19812" y="94742"/>
                  </a:lnTo>
                  <a:lnTo>
                    <a:pt x="19431" y="119635"/>
                  </a:lnTo>
                  <a:lnTo>
                    <a:pt x="18414" y="143765"/>
                  </a:lnTo>
                  <a:lnTo>
                    <a:pt x="16763" y="165609"/>
                  </a:lnTo>
                  <a:lnTo>
                    <a:pt x="14605" y="184404"/>
                  </a:lnTo>
                  <a:lnTo>
                    <a:pt x="11937" y="207519"/>
                  </a:lnTo>
                  <a:lnTo>
                    <a:pt x="9398" y="231141"/>
                  </a:lnTo>
                  <a:lnTo>
                    <a:pt x="6095" y="255525"/>
                  </a:lnTo>
                  <a:lnTo>
                    <a:pt x="0" y="279654"/>
                  </a:lnTo>
                  <a:lnTo>
                    <a:pt x="1269" y="252222"/>
                  </a:lnTo>
                  <a:lnTo>
                    <a:pt x="3682" y="224791"/>
                  </a:lnTo>
                  <a:lnTo>
                    <a:pt x="6985" y="197613"/>
                  </a:lnTo>
                  <a:lnTo>
                    <a:pt x="9906" y="169926"/>
                  </a:lnTo>
                  <a:lnTo>
                    <a:pt x="10921" y="152782"/>
                  </a:lnTo>
                  <a:lnTo>
                    <a:pt x="11302" y="133223"/>
                  </a:lnTo>
                  <a:lnTo>
                    <a:pt x="11302" y="110872"/>
                  </a:lnTo>
                  <a:lnTo>
                    <a:pt x="10921" y="87504"/>
                  </a:lnTo>
                  <a:lnTo>
                    <a:pt x="9906" y="41275"/>
                  </a:lnTo>
                  <a:lnTo>
                    <a:pt x="9906" y="19559"/>
                  </a:lnTo>
                  <a:lnTo>
                    <a:pt x="9906" y="0"/>
                  </a:lnTo>
                  <a:close/>
                </a:path>
              </a:pathLst>
            </a:custGeom>
            <a:solidFill>
              <a:srgbClr val="E5C9AF"/>
            </a:solidFill>
            <a:ln w="0" cap="flat" cmpd="sng" algn="ctr">
              <a:solidFill>
                <a:srgbClr val="E5C9A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5031866" y="2066417"/>
              <a:ext cx="130938" cy="353695"/>
            </a:xfrm>
            <a:custGeom>
              <a:avLst/>
              <a:gdLst/>
              <a:ahLst/>
              <a:cxnLst/>
              <a:rect l="0" t="0" r="0" b="0"/>
              <a:pathLst>
                <a:path w="130938" h="353695">
                  <a:moveTo>
                    <a:pt x="37466" y="1269"/>
                  </a:moveTo>
                  <a:lnTo>
                    <a:pt x="37847" y="9778"/>
                  </a:lnTo>
                  <a:lnTo>
                    <a:pt x="38481" y="20065"/>
                  </a:lnTo>
                  <a:lnTo>
                    <a:pt x="40005" y="32384"/>
                  </a:lnTo>
                  <a:lnTo>
                    <a:pt x="41784" y="46862"/>
                  </a:lnTo>
                  <a:lnTo>
                    <a:pt x="43688" y="64134"/>
                  </a:lnTo>
                  <a:lnTo>
                    <a:pt x="45974" y="83312"/>
                  </a:lnTo>
                  <a:lnTo>
                    <a:pt x="48261" y="105663"/>
                  </a:lnTo>
                  <a:lnTo>
                    <a:pt x="50419" y="130428"/>
                  </a:lnTo>
                  <a:lnTo>
                    <a:pt x="50293" y="117983"/>
                  </a:lnTo>
                  <a:lnTo>
                    <a:pt x="50419" y="102362"/>
                  </a:lnTo>
                  <a:lnTo>
                    <a:pt x="50800" y="84835"/>
                  </a:lnTo>
                  <a:lnTo>
                    <a:pt x="51181" y="65912"/>
                  </a:lnTo>
                  <a:lnTo>
                    <a:pt x="51817" y="47243"/>
                  </a:lnTo>
                  <a:lnTo>
                    <a:pt x="52579" y="29844"/>
                  </a:lnTo>
                  <a:lnTo>
                    <a:pt x="52832" y="14224"/>
                  </a:lnTo>
                  <a:lnTo>
                    <a:pt x="52832" y="1269"/>
                  </a:lnTo>
                  <a:lnTo>
                    <a:pt x="55499" y="5334"/>
                  </a:lnTo>
                  <a:lnTo>
                    <a:pt x="57786" y="10540"/>
                  </a:lnTo>
                  <a:lnTo>
                    <a:pt x="59944" y="16637"/>
                  </a:lnTo>
                  <a:lnTo>
                    <a:pt x="62104" y="23875"/>
                  </a:lnTo>
                  <a:lnTo>
                    <a:pt x="65151" y="41021"/>
                  </a:lnTo>
                  <a:lnTo>
                    <a:pt x="67945" y="59816"/>
                  </a:lnTo>
                  <a:lnTo>
                    <a:pt x="69850" y="78612"/>
                  </a:lnTo>
                  <a:lnTo>
                    <a:pt x="71248" y="96138"/>
                  </a:lnTo>
                  <a:lnTo>
                    <a:pt x="72137" y="110616"/>
                  </a:lnTo>
                  <a:lnTo>
                    <a:pt x="72137" y="116459"/>
                  </a:lnTo>
                  <a:lnTo>
                    <a:pt x="72518" y="120903"/>
                  </a:lnTo>
                  <a:lnTo>
                    <a:pt x="73661" y="117983"/>
                  </a:lnTo>
                  <a:lnTo>
                    <a:pt x="75057" y="113156"/>
                  </a:lnTo>
                  <a:lnTo>
                    <a:pt x="76074" y="107060"/>
                  </a:lnTo>
                  <a:lnTo>
                    <a:pt x="76962" y="98933"/>
                  </a:lnTo>
                  <a:lnTo>
                    <a:pt x="77979" y="80772"/>
                  </a:lnTo>
                  <a:lnTo>
                    <a:pt x="78360" y="60452"/>
                  </a:lnTo>
                  <a:lnTo>
                    <a:pt x="78360" y="40385"/>
                  </a:lnTo>
                  <a:lnTo>
                    <a:pt x="78360" y="21843"/>
                  </a:lnTo>
                  <a:lnTo>
                    <a:pt x="78360" y="14224"/>
                  </a:lnTo>
                  <a:lnTo>
                    <a:pt x="78360" y="8000"/>
                  </a:lnTo>
                  <a:lnTo>
                    <a:pt x="78360" y="3175"/>
                  </a:lnTo>
                  <a:lnTo>
                    <a:pt x="78360" y="0"/>
                  </a:lnTo>
                  <a:lnTo>
                    <a:pt x="97918" y="14478"/>
                  </a:lnTo>
                  <a:lnTo>
                    <a:pt x="107697" y="22478"/>
                  </a:lnTo>
                  <a:lnTo>
                    <a:pt x="116205" y="31877"/>
                  </a:lnTo>
                  <a:lnTo>
                    <a:pt x="122937" y="43434"/>
                  </a:lnTo>
                  <a:lnTo>
                    <a:pt x="125730" y="49910"/>
                  </a:lnTo>
                  <a:lnTo>
                    <a:pt x="128017" y="57022"/>
                  </a:lnTo>
                  <a:lnTo>
                    <a:pt x="129160" y="65150"/>
                  </a:lnTo>
                  <a:lnTo>
                    <a:pt x="129922" y="73913"/>
                  </a:lnTo>
                  <a:lnTo>
                    <a:pt x="129922" y="83312"/>
                  </a:lnTo>
                  <a:lnTo>
                    <a:pt x="128524" y="93980"/>
                  </a:lnTo>
                  <a:lnTo>
                    <a:pt x="130556" y="120522"/>
                  </a:lnTo>
                  <a:lnTo>
                    <a:pt x="130937" y="147193"/>
                  </a:lnTo>
                  <a:lnTo>
                    <a:pt x="130303" y="172974"/>
                  </a:lnTo>
                  <a:lnTo>
                    <a:pt x="128143" y="198500"/>
                  </a:lnTo>
                  <a:lnTo>
                    <a:pt x="125730" y="223012"/>
                  </a:lnTo>
                  <a:lnTo>
                    <a:pt x="122429" y="246253"/>
                  </a:lnTo>
                  <a:lnTo>
                    <a:pt x="118492" y="268097"/>
                  </a:lnTo>
                  <a:lnTo>
                    <a:pt x="114300" y="288162"/>
                  </a:lnTo>
                  <a:lnTo>
                    <a:pt x="109601" y="305943"/>
                  </a:lnTo>
                  <a:lnTo>
                    <a:pt x="105284" y="321690"/>
                  </a:lnTo>
                  <a:lnTo>
                    <a:pt x="100838" y="334390"/>
                  </a:lnTo>
                  <a:lnTo>
                    <a:pt x="96648" y="344169"/>
                  </a:lnTo>
                  <a:lnTo>
                    <a:pt x="92711" y="350774"/>
                  </a:lnTo>
                  <a:lnTo>
                    <a:pt x="89789" y="353694"/>
                  </a:lnTo>
                  <a:lnTo>
                    <a:pt x="88012" y="353694"/>
                  </a:lnTo>
                  <a:lnTo>
                    <a:pt x="87123" y="352552"/>
                  </a:lnTo>
                  <a:lnTo>
                    <a:pt x="86106" y="350774"/>
                  </a:lnTo>
                  <a:lnTo>
                    <a:pt x="85599" y="347599"/>
                  </a:lnTo>
                  <a:lnTo>
                    <a:pt x="90932" y="326390"/>
                  </a:lnTo>
                  <a:lnTo>
                    <a:pt x="94869" y="305308"/>
                  </a:lnTo>
                  <a:lnTo>
                    <a:pt x="97155" y="284099"/>
                  </a:lnTo>
                  <a:lnTo>
                    <a:pt x="98553" y="263778"/>
                  </a:lnTo>
                  <a:lnTo>
                    <a:pt x="98934" y="243712"/>
                  </a:lnTo>
                  <a:lnTo>
                    <a:pt x="97918" y="224409"/>
                  </a:lnTo>
                  <a:lnTo>
                    <a:pt x="96648" y="206121"/>
                  </a:lnTo>
                  <a:lnTo>
                    <a:pt x="94869" y="188975"/>
                  </a:lnTo>
                  <a:lnTo>
                    <a:pt x="92711" y="172974"/>
                  </a:lnTo>
                  <a:lnTo>
                    <a:pt x="90043" y="158368"/>
                  </a:lnTo>
                  <a:lnTo>
                    <a:pt x="88012" y="145415"/>
                  </a:lnTo>
                  <a:lnTo>
                    <a:pt x="85980" y="133984"/>
                  </a:lnTo>
                  <a:lnTo>
                    <a:pt x="84201" y="124587"/>
                  </a:lnTo>
                  <a:lnTo>
                    <a:pt x="82805" y="117728"/>
                  </a:lnTo>
                  <a:lnTo>
                    <a:pt x="82678" y="112522"/>
                  </a:lnTo>
                  <a:lnTo>
                    <a:pt x="83186" y="110362"/>
                  </a:lnTo>
                  <a:lnTo>
                    <a:pt x="83186" y="111378"/>
                  </a:lnTo>
                  <a:lnTo>
                    <a:pt x="82805" y="116840"/>
                  </a:lnTo>
                  <a:lnTo>
                    <a:pt x="82297" y="125730"/>
                  </a:lnTo>
                  <a:lnTo>
                    <a:pt x="81280" y="136906"/>
                  </a:lnTo>
                  <a:lnTo>
                    <a:pt x="79503" y="150875"/>
                  </a:lnTo>
                  <a:lnTo>
                    <a:pt x="77979" y="167259"/>
                  </a:lnTo>
                  <a:lnTo>
                    <a:pt x="76455" y="184658"/>
                  </a:lnTo>
                  <a:lnTo>
                    <a:pt x="74295" y="203708"/>
                  </a:lnTo>
                  <a:lnTo>
                    <a:pt x="70359" y="243712"/>
                  </a:lnTo>
                  <a:lnTo>
                    <a:pt x="67184" y="283844"/>
                  </a:lnTo>
                  <a:lnTo>
                    <a:pt x="65913" y="302768"/>
                  </a:lnTo>
                  <a:lnTo>
                    <a:pt x="64643" y="320166"/>
                  </a:lnTo>
                  <a:lnTo>
                    <a:pt x="63881" y="336168"/>
                  </a:lnTo>
                  <a:lnTo>
                    <a:pt x="63881" y="350012"/>
                  </a:lnTo>
                  <a:lnTo>
                    <a:pt x="62230" y="347599"/>
                  </a:lnTo>
                  <a:lnTo>
                    <a:pt x="60961" y="341375"/>
                  </a:lnTo>
                  <a:lnTo>
                    <a:pt x="59944" y="332231"/>
                  </a:lnTo>
                  <a:lnTo>
                    <a:pt x="59310" y="320675"/>
                  </a:lnTo>
                  <a:lnTo>
                    <a:pt x="58420" y="306705"/>
                  </a:lnTo>
                  <a:lnTo>
                    <a:pt x="57786" y="291465"/>
                  </a:lnTo>
                  <a:lnTo>
                    <a:pt x="57024" y="258190"/>
                  </a:lnTo>
                  <a:lnTo>
                    <a:pt x="56643" y="224409"/>
                  </a:lnTo>
                  <a:lnTo>
                    <a:pt x="56643" y="208660"/>
                  </a:lnTo>
                  <a:lnTo>
                    <a:pt x="56643" y="194183"/>
                  </a:lnTo>
                  <a:lnTo>
                    <a:pt x="56516" y="181483"/>
                  </a:lnTo>
                  <a:lnTo>
                    <a:pt x="56643" y="170815"/>
                  </a:lnTo>
                  <a:lnTo>
                    <a:pt x="56643" y="162813"/>
                  </a:lnTo>
                  <a:lnTo>
                    <a:pt x="56643" y="158368"/>
                  </a:lnTo>
                  <a:lnTo>
                    <a:pt x="56516" y="182753"/>
                  </a:lnTo>
                  <a:lnTo>
                    <a:pt x="55499" y="208660"/>
                  </a:lnTo>
                  <a:lnTo>
                    <a:pt x="53722" y="235712"/>
                  </a:lnTo>
                  <a:lnTo>
                    <a:pt x="51181" y="262255"/>
                  </a:lnTo>
                  <a:lnTo>
                    <a:pt x="47880" y="288162"/>
                  </a:lnTo>
                  <a:lnTo>
                    <a:pt x="44069" y="311784"/>
                  </a:lnTo>
                  <a:lnTo>
                    <a:pt x="38862" y="332993"/>
                  </a:lnTo>
                  <a:lnTo>
                    <a:pt x="35942" y="342010"/>
                  </a:lnTo>
                  <a:lnTo>
                    <a:pt x="32639" y="350012"/>
                  </a:lnTo>
                  <a:lnTo>
                    <a:pt x="32639" y="340868"/>
                  </a:lnTo>
                  <a:lnTo>
                    <a:pt x="32767" y="330834"/>
                  </a:lnTo>
                  <a:lnTo>
                    <a:pt x="33529" y="308102"/>
                  </a:lnTo>
                  <a:lnTo>
                    <a:pt x="34925" y="284099"/>
                  </a:lnTo>
                  <a:lnTo>
                    <a:pt x="36068" y="260858"/>
                  </a:lnTo>
                  <a:lnTo>
                    <a:pt x="37466" y="239394"/>
                  </a:lnTo>
                  <a:lnTo>
                    <a:pt x="38228" y="230505"/>
                  </a:lnTo>
                  <a:lnTo>
                    <a:pt x="38862" y="222503"/>
                  </a:lnTo>
                  <a:lnTo>
                    <a:pt x="38989" y="216408"/>
                  </a:lnTo>
                  <a:lnTo>
                    <a:pt x="39370" y="211962"/>
                  </a:lnTo>
                  <a:lnTo>
                    <a:pt x="39751" y="209550"/>
                  </a:lnTo>
                  <a:lnTo>
                    <a:pt x="38989" y="215010"/>
                  </a:lnTo>
                  <a:lnTo>
                    <a:pt x="37847" y="220725"/>
                  </a:lnTo>
                  <a:lnTo>
                    <a:pt x="33148" y="233172"/>
                  </a:lnTo>
                  <a:lnTo>
                    <a:pt x="27432" y="246760"/>
                  </a:lnTo>
                  <a:lnTo>
                    <a:pt x="20193" y="260477"/>
                  </a:lnTo>
                  <a:lnTo>
                    <a:pt x="13462" y="274319"/>
                  </a:lnTo>
                  <a:lnTo>
                    <a:pt x="7239" y="287781"/>
                  </a:lnTo>
                  <a:lnTo>
                    <a:pt x="2541" y="300100"/>
                  </a:lnTo>
                  <a:lnTo>
                    <a:pt x="762" y="305943"/>
                  </a:lnTo>
                  <a:lnTo>
                    <a:pt x="0" y="311531"/>
                  </a:lnTo>
                  <a:lnTo>
                    <a:pt x="1524" y="296418"/>
                  </a:lnTo>
                  <a:lnTo>
                    <a:pt x="3556" y="282828"/>
                  </a:lnTo>
                  <a:lnTo>
                    <a:pt x="8763" y="254888"/>
                  </a:lnTo>
                  <a:lnTo>
                    <a:pt x="14987" y="226568"/>
                  </a:lnTo>
                  <a:lnTo>
                    <a:pt x="21591" y="195706"/>
                  </a:lnTo>
                  <a:lnTo>
                    <a:pt x="24638" y="178053"/>
                  </a:lnTo>
                  <a:lnTo>
                    <a:pt x="27941" y="159638"/>
                  </a:lnTo>
                  <a:lnTo>
                    <a:pt x="30607" y="138684"/>
                  </a:lnTo>
                  <a:lnTo>
                    <a:pt x="33148" y="116459"/>
                  </a:lnTo>
                  <a:lnTo>
                    <a:pt x="35180" y="91693"/>
                  </a:lnTo>
                  <a:lnTo>
                    <a:pt x="36449" y="64388"/>
                  </a:lnTo>
                  <a:lnTo>
                    <a:pt x="37085" y="34543"/>
                  </a:lnTo>
                  <a:close/>
                </a:path>
              </a:pathLst>
            </a:custGeom>
            <a:solidFill>
              <a:srgbClr val="C8945D"/>
            </a:solidFill>
            <a:ln w="0" cap="flat" cmpd="sng" algn="ctr">
              <a:solidFill>
                <a:srgbClr val="C8945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4897120" y="2046351"/>
              <a:ext cx="96775" cy="308483"/>
            </a:xfrm>
            <a:custGeom>
              <a:avLst/>
              <a:gdLst/>
              <a:ahLst/>
              <a:cxnLst/>
              <a:rect l="0" t="0" r="0" b="0"/>
              <a:pathLst>
                <a:path w="96775" h="308483">
                  <a:moveTo>
                    <a:pt x="67309" y="3809"/>
                  </a:moveTo>
                  <a:lnTo>
                    <a:pt x="73278" y="634"/>
                  </a:lnTo>
                  <a:lnTo>
                    <a:pt x="79501" y="0"/>
                  </a:lnTo>
                  <a:lnTo>
                    <a:pt x="85344" y="1397"/>
                  </a:lnTo>
                  <a:lnTo>
                    <a:pt x="90424" y="4699"/>
                  </a:lnTo>
                  <a:lnTo>
                    <a:pt x="94233" y="10159"/>
                  </a:lnTo>
                  <a:lnTo>
                    <a:pt x="96393" y="16763"/>
                  </a:lnTo>
                  <a:lnTo>
                    <a:pt x="96774" y="24384"/>
                  </a:lnTo>
                  <a:lnTo>
                    <a:pt x="95758" y="38862"/>
                  </a:lnTo>
                  <a:lnTo>
                    <a:pt x="93852" y="55625"/>
                  </a:lnTo>
                  <a:lnTo>
                    <a:pt x="91185" y="74294"/>
                  </a:lnTo>
                  <a:lnTo>
                    <a:pt x="87883" y="93979"/>
                  </a:lnTo>
                  <a:lnTo>
                    <a:pt x="81407" y="134366"/>
                  </a:lnTo>
                  <a:lnTo>
                    <a:pt x="78358" y="154431"/>
                  </a:lnTo>
                  <a:lnTo>
                    <a:pt x="75819" y="173481"/>
                  </a:lnTo>
                  <a:lnTo>
                    <a:pt x="71627" y="207009"/>
                  </a:lnTo>
                  <a:lnTo>
                    <a:pt x="66166" y="241553"/>
                  </a:lnTo>
                  <a:lnTo>
                    <a:pt x="59182" y="275463"/>
                  </a:lnTo>
                  <a:lnTo>
                    <a:pt x="55245" y="291465"/>
                  </a:lnTo>
                  <a:lnTo>
                    <a:pt x="51434" y="306324"/>
                  </a:lnTo>
                  <a:lnTo>
                    <a:pt x="49530" y="308228"/>
                  </a:lnTo>
                  <a:lnTo>
                    <a:pt x="45593" y="308482"/>
                  </a:lnTo>
                  <a:lnTo>
                    <a:pt x="40132" y="307847"/>
                  </a:lnTo>
                  <a:lnTo>
                    <a:pt x="33401" y="306069"/>
                  </a:lnTo>
                  <a:lnTo>
                    <a:pt x="25653" y="303529"/>
                  </a:lnTo>
                  <a:lnTo>
                    <a:pt x="17145" y="300228"/>
                  </a:lnTo>
                  <a:lnTo>
                    <a:pt x="0" y="292226"/>
                  </a:lnTo>
                  <a:lnTo>
                    <a:pt x="762" y="288797"/>
                  </a:lnTo>
                  <a:lnTo>
                    <a:pt x="2158" y="284099"/>
                  </a:lnTo>
                  <a:lnTo>
                    <a:pt x="3301" y="278256"/>
                  </a:lnTo>
                  <a:lnTo>
                    <a:pt x="5080" y="271525"/>
                  </a:lnTo>
                  <a:lnTo>
                    <a:pt x="8889" y="255143"/>
                  </a:lnTo>
                  <a:lnTo>
                    <a:pt x="13208" y="235203"/>
                  </a:lnTo>
                  <a:lnTo>
                    <a:pt x="18033" y="213487"/>
                  </a:lnTo>
                  <a:lnTo>
                    <a:pt x="22859" y="189865"/>
                  </a:lnTo>
                  <a:lnTo>
                    <a:pt x="33782" y="139953"/>
                  </a:lnTo>
                  <a:lnTo>
                    <a:pt x="38989" y="115062"/>
                  </a:lnTo>
                  <a:lnTo>
                    <a:pt x="43814" y="91059"/>
                  </a:lnTo>
                  <a:lnTo>
                    <a:pt x="48895" y="69088"/>
                  </a:lnTo>
                  <a:lnTo>
                    <a:pt x="52958" y="49403"/>
                  </a:lnTo>
                  <a:lnTo>
                    <a:pt x="56641" y="33528"/>
                  </a:lnTo>
                  <a:lnTo>
                    <a:pt x="57784" y="26543"/>
                  </a:lnTo>
                  <a:lnTo>
                    <a:pt x="59182" y="20700"/>
                  </a:lnTo>
                  <a:lnTo>
                    <a:pt x="60197" y="16382"/>
                  </a:lnTo>
                  <a:lnTo>
                    <a:pt x="61087" y="13081"/>
                  </a:lnTo>
                  <a:lnTo>
                    <a:pt x="61849" y="10922"/>
                  </a:lnTo>
                  <a:lnTo>
                    <a:pt x="62230" y="10159"/>
                  </a:lnTo>
                  <a:close/>
                </a:path>
              </a:pathLst>
            </a:custGeom>
            <a:solidFill>
              <a:srgbClr val="D2A679"/>
            </a:solidFill>
            <a:ln w="0" cap="flat" cmpd="sng" algn="ctr">
              <a:solidFill>
                <a:srgbClr val="D2A67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4982083" y="1996820"/>
              <a:ext cx="182627" cy="44070"/>
            </a:xfrm>
            <a:custGeom>
              <a:avLst/>
              <a:gdLst/>
              <a:ahLst/>
              <a:cxnLst/>
              <a:rect l="0" t="0" r="0" b="0"/>
              <a:pathLst>
                <a:path w="182627" h="44070">
                  <a:moveTo>
                    <a:pt x="11811" y="2413"/>
                  </a:moveTo>
                  <a:lnTo>
                    <a:pt x="24638" y="1016"/>
                  </a:lnTo>
                  <a:lnTo>
                    <a:pt x="38226" y="0"/>
                  </a:lnTo>
                  <a:lnTo>
                    <a:pt x="52958" y="0"/>
                  </a:lnTo>
                  <a:lnTo>
                    <a:pt x="82931" y="1778"/>
                  </a:lnTo>
                  <a:lnTo>
                    <a:pt x="112649" y="5588"/>
                  </a:lnTo>
                  <a:lnTo>
                    <a:pt x="127000" y="8002"/>
                  </a:lnTo>
                  <a:lnTo>
                    <a:pt x="140207" y="10541"/>
                  </a:lnTo>
                  <a:lnTo>
                    <a:pt x="152019" y="12700"/>
                  </a:lnTo>
                  <a:lnTo>
                    <a:pt x="162432" y="14859"/>
                  </a:lnTo>
                  <a:lnTo>
                    <a:pt x="170814" y="17019"/>
                  </a:lnTo>
                  <a:lnTo>
                    <a:pt x="177419" y="18543"/>
                  </a:lnTo>
                  <a:lnTo>
                    <a:pt x="181228" y="19559"/>
                  </a:lnTo>
                  <a:lnTo>
                    <a:pt x="182626" y="20066"/>
                  </a:lnTo>
                  <a:lnTo>
                    <a:pt x="182245" y="20956"/>
                  </a:lnTo>
                  <a:lnTo>
                    <a:pt x="181228" y="23622"/>
                  </a:lnTo>
                  <a:lnTo>
                    <a:pt x="178815" y="30862"/>
                  </a:lnTo>
                  <a:lnTo>
                    <a:pt x="175132" y="38481"/>
                  </a:lnTo>
                  <a:lnTo>
                    <a:pt x="172720" y="41910"/>
                  </a:lnTo>
                  <a:lnTo>
                    <a:pt x="170561" y="44069"/>
                  </a:lnTo>
                  <a:lnTo>
                    <a:pt x="168528" y="44069"/>
                  </a:lnTo>
                  <a:lnTo>
                    <a:pt x="164592" y="43434"/>
                  </a:lnTo>
                  <a:lnTo>
                    <a:pt x="158750" y="42165"/>
                  </a:lnTo>
                  <a:lnTo>
                    <a:pt x="151638" y="40387"/>
                  </a:lnTo>
                  <a:lnTo>
                    <a:pt x="143509" y="38228"/>
                  </a:lnTo>
                  <a:lnTo>
                    <a:pt x="133984" y="35560"/>
                  </a:lnTo>
                  <a:lnTo>
                    <a:pt x="113664" y="30227"/>
                  </a:lnTo>
                  <a:lnTo>
                    <a:pt x="92456" y="24638"/>
                  </a:lnTo>
                  <a:lnTo>
                    <a:pt x="72136" y="20066"/>
                  </a:lnTo>
                  <a:lnTo>
                    <a:pt x="63245" y="18543"/>
                  </a:lnTo>
                  <a:lnTo>
                    <a:pt x="55245" y="17019"/>
                  </a:lnTo>
                  <a:lnTo>
                    <a:pt x="48640" y="16637"/>
                  </a:lnTo>
                  <a:lnTo>
                    <a:pt x="43561" y="17019"/>
                  </a:lnTo>
                  <a:lnTo>
                    <a:pt x="37083" y="17272"/>
                  </a:lnTo>
                  <a:lnTo>
                    <a:pt x="29463" y="16637"/>
                  </a:lnTo>
                  <a:lnTo>
                    <a:pt x="13715" y="13844"/>
                  </a:lnTo>
                  <a:lnTo>
                    <a:pt x="7112" y="11684"/>
                  </a:lnTo>
                  <a:lnTo>
                    <a:pt x="2286" y="9272"/>
                  </a:lnTo>
                  <a:lnTo>
                    <a:pt x="0" y="7112"/>
                  </a:lnTo>
                  <a:lnTo>
                    <a:pt x="762" y="5588"/>
                  </a:lnTo>
                  <a:close/>
                </a:path>
              </a:pathLst>
            </a:custGeom>
            <a:solidFill>
              <a:srgbClr val="D2A679"/>
            </a:solidFill>
            <a:ln w="0" cap="flat" cmpd="sng" algn="ctr">
              <a:solidFill>
                <a:srgbClr val="D2A67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997830" y="1993773"/>
              <a:ext cx="182628" cy="36704"/>
            </a:xfrm>
            <a:custGeom>
              <a:avLst/>
              <a:gdLst/>
              <a:ahLst/>
              <a:cxnLst/>
              <a:rect l="0" t="0" r="0" b="0"/>
              <a:pathLst>
                <a:path w="182628" h="36704">
                  <a:moveTo>
                    <a:pt x="11939" y="2540"/>
                  </a:moveTo>
                  <a:lnTo>
                    <a:pt x="24511" y="634"/>
                  </a:lnTo>
                  <a:lnTo>
                    <a:pt x="38100" y="0"/>
                  </a:lnTo>
                  <a:lnTo>
                    <a:pt x="52833" y="0"/>
                  </a:lnTo>
                  <a:lnTo>
                    <a:pt x="82931" y="1904"/>
                  </a:lnTo>
                  <a:lnTo>
                    <a:pt x="113030" y="5460"/>
                  </a:lnTo>
                  <a:lnTo>
                    <a:pt x="127128" y="8000"/>
                  </a:lnTo>
                  <a:lnTo>
                    <a:pt x="140081" y="10159"/>
                  </a:lnTo>
                  <a:lnTo>
                    <a:pt x="152147" y="12827"/>
                  </a:lnTo>
                  <a:lnTo>
                    <a:pt x="162179" y="14985"/>
                  </a:lnTo>
                  <a:lnTo>
                    <a:pt x="170816" y="17144"/>
                  </a:lnTo>
                  <a:lnTo>
                    <a:pt x="177292" y="18541"/>
                  </a:lnTo>
                  <a:lnTo>
                    <a:pt x="181229" y="19684"/>
                  </a:lnTo>
                  <a:lnTo>
                    <a:pt x="182627" y="20066"/>
                  </a:lnTo>
                  <a:lnTo>
                    <a:pt x="181610" y="20828"/>
                  </a:lnTo>
                  <a:lnTo>
                    <a:pt x="179705" y="22225"/>
                  </a:lnTo>
                  <a:lnTo>
                    <a:pt x="176404" y="24384"/>
                  </a:lnTo>
                  <a:lnTo>
                    <a:pt x="172721" y="27431"/>
                  </a:lnTo>
                  <a:lnTo>
                    <a:pt x="164973" y="32893"/>
                  </a:lnTo>
                  <a:lnTo>
                    <a:pt x="161417" y="34925"/>
                  </a:lnTo>
                  <a:lnTo>
                    <a:pt x="158370" y="36703"/>
                  </a:lnTo>
                  <a:lnTo>
                    <a:pt x="156465" y="36703"/>
                  </a:lnTo>
                  <a:lnTo>
                    <a:pt x="152781" y="36575"/>
                  </a:lnTo>
                  <a:lnTo>
                    <a:pt x="147829" y="35687"/>
                  </a:lnTo>
                  <a:lnTo>
                    <a:pt x="141479" y="34290"/>
                  </a:lnTo>
                  <a:lnTo>
                    <a:pt x="134366" y="32893"/>
                  </a:lnTo>
                  <a:lnTo>
                    <a:pt x="125730" y="30606"/>
                  </a:lnTo>
                  <a:lnTo>
                    <a:pt x="107316" y="26669"/>
                  </a:lnTo>
                  <a:lnTo>
                    <a:pt x="88520" y="22225"/>
                  </a:lnTo>
                  <a:lnTo>
                    <a:pt x="70104" y="19050"/>
                  </a:lnTo>
                  <a:lnTo>
                    <a:pt x="61977" y="17525"/>
                  </a:lnTo>
                  <a:lnTo>
                    <a:pt x="54865" y="16891"/>
                  </a:lnTo>
                  <a:lnTo>
                    <a:pt x="48387" y="16891"/>
                  </a:lnTo>
                  <a:lnTo>
                    <a:pt x="43435" y="17144"/>
                  </a:lnTo>
                  <a:lnTo>
                    <a:pt x="36958" y="17525"/>
                  </a:lnTo>
                  <a:lnTo>
                    <a:pt x="29465" y="16891"/>
                  </a:lnTo>
                  <a:lnTo>
                    <a:pt x="13716" y="13843"/>
                  </a:lnTo>
                  <a:lnTo>
                    <a:pt x="7112" y="11684"/>
                  </a:lnTo>
                  <a:lnTo>
                    <a:pt x="2286" y="9525"/>
                  </a:lnTo>
                  <a:lnTo>
                    <a:pt x="0" y="7366"/>
                  </a:lnTo>
                  <a:lnTo>
                    <a:pt x="762" y="5460"/>
                  </a:lnTo>
                  <a:close/>
                </a:path>
              </a:pathLst>
            </a:custGeom>
            <a:solidFill>
              <a:srgbClr val="C8945D"/>
            </a:solidFill>
            <a:ln w="0" cap="flat" cmpd="sng" algn="ctr">
              <a:solidFill>
                <a:srgbClr val="C8945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5180076" y="2409951"/>
              <a:ext cx="32513" cy="229236"/>
            </a:xfrm>
            <a:custGeom>
              <a:avLst/>
              <a:gdLst/>
              <a:ahLst/>
              <a:cxnLst/>
              <a:rect l="0" t="0" r="0" b="0"/>
              <a:pathLst>
                <a:path w="32513" h="229236">
                  <a:moveTo>
                    <a:pt x="7746" y="1906"/>
                  </a:moveTo>
                  <a:lnTo>
                    <a:pt x="14351" y="6478"/>
                  </a:lnTo>
                  <a:lnTo>
                    <a:pt x="19939" y="13590"/>
                  </a:lnTo>
                  <a:lnTo>
                    <a:pt x="24129" y="22606"/>
                  </a:lnTo>
                  <a:lnTo>
                    <a:pt x="27432" y="33528"/>
                  </a:lnTo>
                  <a:lnTo>
                    <a:pt x="29590" y="46228"/>
                  </a:lnTo>
                  <a:lnTo>
                    <a:pt x="31369" y="59818"/>
                  </a:lnTo>
                  <a:lnTo>
                    <a:pt x="32384" y="74803"/>
                  </a:lnTo>
                  <a:lnTo>
                    <a:pt x="32512" y="105665"/>
                  </a:lnTo>
                  <a:lnTo>
                    <a:pt x="30988" y="137415"/>
                  </a:lnTo>
                  <a:lnTo>
                    <a:pt x="29083" y="167006"/>
                  </a:lnTo>
                  <a:lnTo>
                    <a:pt x="28066" y="180468"/>
                  </a:lnTo>
                  <a:lnTo>
                    <a:pt x="27432" y="192278"/>
                  </a:lnTo>
                  <a:lnTo>
                    <a:pt x="27051" y="195962"/>
                  </a:lnTo>
                  <a:lnTo>
                    <a:pt x="26162" y="202312"/>
                  </a:lnTo>
                  <a:lnTo>
                    <a:pt x="23749" y="217551"/>
                  </a:lnTo>
                  <a:lnTo>
                    <a:pt x="22478" y="224028"/>
                  </a:lnTo>
                  <a:lnTo>
                    <a:pt x="20954" y="228219"/>
                  </a:lnTo>
                  <a:lnTo>
                    <a:pt x="19558" y="229235"/>
                  </a:lnTo>
                  <a:lnTo>
                    <a:pt x="18922" y="227712"/>
                  </a:lnTo>
                  <a:lnTo>
                    <a:pt x="18541" y="225172"/>
                  </a:lnTo>
                  <a:lnTo>
                    <a:pt x="17018" y="214250"/>
                  </a:lnTo>
                  <a:lnTo>
                    <a:pt x="15239" y="201169"/>
                  </a:lnTo>
                  <a:lnTo>
                    <a:pt x="14096" y="185547"/>
                  </a:lnTo>
                  <a:lnTo>
                    <a:pt x="11938" y="168275"/>
                  </a:lnTo>
                  <a:lnTo>
                    <a:pt x="8889" y="130938"/>
                  </a:lnTo>
                  <a:lnTo>
                    <a:pt x="5969" y="92203"/>
                  </a:lnTo>
                  <a:lnTo>
                    <a:pt x="4190" y="73660"/>
                  </a:lnTo>
                  <a:lnTo>
                    <a:pt x="3302" y="56134"/>
                  </a:lnTo>
                  <a:lnTo>
                    <a:pt x="1904" y="40132"/>
                  </a:lnTo>
                  <a:lnTo>
                    <a:pt x="1270" y="26290"/>
                  </a:lnTo>
                  <a:lnTo>
                    <a:pt x="381" y="14987"/>
                  </a:lnTo>
                  <a:lnTo>
                    <a:pt x="0" y="6478"/>
                  </a:lnTo>
                  <a:lnTo>
                    <a:pt x="0" y="1525"/>
                  </a:lnTo>
                  <a:lnTo>
                    <a:pt x="0" y="0"/>
                  </a:lnTo>
                  <a:close/>
                </a:path>
              </a:pathLst>
            </a:custGeom>
            <a:solidFill>
              <a:srgbClr val="D2A679"/>
            </a:solidFill>
            <a:ln w="0" cap="flat" cmpd="sng" algn="ctr">
              <a:solidFill>
                <a:srgbClr val="D2A67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5172709" y="2412492"/>
              <a:ext cx="32513" cy="229363"/>
            </a:xfrm>
            <a:custGeom>
              <a:avLst/>
              <a:gdLst/>
              <a:ahLst/>
              <a:cxnLst/>
              <a:rect l="0" t="0" r="0" b="0"/>
              <a:pathLst>
                <a:path w="32513" h="229363">
                  <a:moveTo>
                    <a:pt x="7875" y="2159"/>
                  </a:moveTo>
                  <a:lnTo>
                    <a:pt x="14479" y="6477"/>
                  </a:lnTo>
                  <a:lnTo>
                    <a:pt x="19686" y="13843"/>
                  </a:lnTo>
                  <a:lnTo>
                    <a:pt x="24004" y="22987"/>
                  </a:lnTo>
                  <a:lnTo>
                    <a:pt x="27306" y="33909"/>
                  </a:lnTo>
                  <a:lnTo>
                    <a:pt x="29845" y="46228"/>
                  </a:lnTo>
                  <a:lnTo>
                    <a:pt x="31116" y="60071"/>
                  </a:lnTo>
                  <a:lnTo>
                    <a:pt x="32131" y="74803"/>
                  </a:lnTo>
                  <a:lnTo>
                    <a:pt x="32512" y="106044"/>
                  </a:lnTo>
                  <a:lnTo>
                    <a:pt x="31116" y="137413"/>
                  </a:lnTo>
                  <a:lnTo>
                    <a:pt x="29211" y="167259"/>
                  </a:lnTo>
                  <a:lnTo>
                    <a:pt x="28321" y="180466"/>
                  </a:lnTo>
                  <a:lnTo>
                    <a:pt x="27306" y="192531"/>
                  </a:lnTo>
                  <a:lnTo>
                    <a:pt x="26925" y="196087"/>
                  </a:lnTo>
                  <a:lnTo>
                    <a:pt x="25908" y="202310"/>
                  </a:lnTo>
                  <a:lnTo>
                    <a:pt x="23623" y="217678"/>
                  </a:lnTo>
                  <a:lnTo>
                    <a:pt x="22225" y="224155"/>
                  </a:lnTo>
                  <a:lnTo>
                    <a:pt x="21082" y="228472"/>
                  </a:lnTo>
                  <a:lnTo>
                    <a:pt x="19305" y="229362"/>
                  </a:lnTo>
                  <a:lnTo>
                    <a:pt x="19177" y="228218"/>
                  </a:lnTo>
                  <a:lnTo>
                    <a:pt x="18416" y="225171"/>
                  </a:lnTo>
                  <a:lnTo>
                    <a:pt x="17145" y="214630"/>
                  </a:lnTo>
                  <a:lnTo>
                    <a:pt x="15494" y="201168"/>
                  </a:lnTo>
                  <a:lnTo>
                    <a:pt x="13970" y="185419"/>
                  </a:lnTo>
                  <a:lnTo>
                    <a:pt x="12193" y="168402"/>
                  </a:lnTo>
                  <a:lnTo>
                    <a:pt x="8891" y="130809"/>
                  </a:lnTo>
                  <a:lnTo>
                    <a:pt x="5716" y="92328"/>
                  </a:lnTo>
                  <a:lnTo>
                    <a:pt x="4445" y="73659"/>
                  </a:lnTo>
                  <a:lnTo>
                    <a:pt x="3049" y="56134"/>
                  </a:lnTo>
                  <a:lnTo>
                    <a:pt x="2032" y="40512"/>
                  </a:lnTo>
                  <a:lnTo>
                    <a:pt x="1144" y="26543"/>
                  </a:lnTo>
                  <a:lnTo>
                    <a:pt x="508" y="14985"/>
                  </a:lnTo>
                  <a:lnTo>
                    <a:pt x="0" y="6477"/>
                  </a:lnTo>
                  <a:lnTo>
                    <a:pt x="0" y="1524"/>
                  </a:lnTo>
                  <a:lnTo>
                    <a:pt x="0" y="0"/>
                  </a:lnTo>
                  <a:close/>
                </a:path>
              </a:pathLst>
            </a:custGeom>
            <a:solidFill>
              <a:srgbClr val="BF8241"/>
            </a:solidFill>
            <a:ln w="0" cap="flat" cmpd="sng" algn="ctr">
              <a:solidFill>
                <a:srgbClr val="BF824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5090667" y="2456942"/>
              <a:ext cx="34926" cy="178182"/>
            </a:xfrm>
            <a:custGeom>
              <a:avLst/>
              <a:gdLst/>
              <a:ahLst/>
              <a:cxnLst/>
              <a:rect l="0" t="0" r="0" b="0"/>
              <a:pathLst>
                <a:path w="34926" h="178182">
                  <a:moveTo>
                    <a:pt x="7748" y="8128"/>
                  </a:moveTo>
                  <a:lnTo>
                    <a:pt x="11049" y="5080"/>
                  </a:lnTo>
                  <a:lnTo>
                    <a:pt x="16256" y="2285"/>
                  </a:lnTo>
                  <a:lnTo>
                    <a:pt x="20574" y="1143"/>
                  </a:lnTo>
                  <a:lnTo>
                    <a:pt x="25909" y="0"/>
                  </a:lnTo>
                  <a:lnTo>
                    <a:pt x="29211" y="10922"/>
                  </a:lnTo>
                  <a:lnTo>
                    <a:pt x="31623" y="22987"/>
                  </a:lnTo>
                  <a:lnTo>
                    <a:pt x="33529" y="36194"/>
                  </a:lnTo>
                  <a:lnTo>
                    <a:pt x="34544" y="50418"/>
                  </a:lnTo>
                  <a:lnTo>
                    <a:pt x="34925" y="79375"/>
                  </a:lnTo>
                  <a:lnTo>
                    <a:pt x="33529" y="108331"/>
                  </a:lnTo>
                  <a:lnTo>
                    <a:pt x="31623" y="134874"/>
                  </a:lnTo>
                  <a:lnTo>
                    <a:pt x="30227" y="146177"/>
                  </a:lnTo>
                  <a:lnTo>
                    <a:pt x="28829" y="156337"/>
                  </a:lnTo>
                  <a:lnTo>
                    <a:pt x="27941" y="164718"/>
                  </a:lnTo>
                  <a:lnTo>
                    <a:pt x="27179" y="171450"/>
                  </a:lnTo>
                  <a:lnTo>
                    <a:pt x="26290" y="175006"/>
                  </a:lnTo>
                  <a:lnTo>
                    <a:pt x="25909" y="176403"/>
                  </a:lnTo>
                  <a:lnTo>
                    <a:pt x="21717" y="177037"/>
                  </a:lnTo>
                  <a:lnTo>
                    <a:pt x="16637" y="177546"/>
                  </a:lnTo>
                  <a:lnTo>
                    <a:pt x="11049" y="177546"/>
                  </a:lnTo>
                  <a:lnTo>
                    <a:pt x="6731" y="178181"/>
                  </a:lnTo>
                  <a:lnTo>
                    <a:pt x="5080" y="177037"/>
                  </a:lnTo>
                  <a:lnTo>
                    <a:pt x="3429" y="173355"/>
                  </a:lnTo>
                  <a:lnTo>
                    <a:pt x="2541" y="166878"/>
                  </a:lnTo>
                  <a:lnTo>
                    <a:pt x="1524" y="158496"/>
                  </a:lnTo>
                  <a:lnTo>
                    <a:pt x="890" y="148081"/>
                  </a:lnTo>
                  <a:lnTo>
                    <a:pt x="509" y="136016"/>
                  </a:lnTo>
                  <a:lnTo>
                    <a:pt x="0" y="109093"/>
                  </a:lnTo>
                  <a:lnTo>
                    <a:pt x="128" y="80263"/>
                  </a:lnTo>
                  <a:lnTo>
                    <a:pt x="509" y="52197"/>
                  </a:lnTo>
                  <a:lnTo>
                    <a:pt x="890" y="39624"/>
                  </a:lnTo>
                  <a:lnTo>
                    <a:pt x="1524" y="28447"/>
                  </a:lnTo>
                  <a:lnTo>
                    <a:pt x="1905" y="18922"/>
                  </a:lnTo>
                  <a:lnTo>
                    <a:pt x="2160" y="11684"/>
                  </a:lnTo>
                  <a:lnTo>
                    <a:pt x="4827" y="10287"/>
                  </a:lnTo>
                  <a:lnTo>
                    <a:pt x="6223" y="9652"/>
                  </a:lnTo>
                  <a:lnTo>
                    <a:pt x="6350" y="9652"/>
                  </a:lnTo>
                  <a:lnTo>
                    <a:pt x="6223" y="9652"/>
                  </a:lnTo>
                  <a:lnTo>
                    <a:pt x="4827" y="10922"/>
                  </a:lnTo>
                  <a:lnTo>
                    <a:pt x="3811" y="11684"/>
                  </a:lnTo>
                  <a:lnTo>
                    <a:pt x="4827" y="11684"/>
                  </a:lnTo>
                  <a:lnTo>
                    <a:pt x="4446" y="12191"/>
                  </a:lnTo>
                  <a:lnTo>
                    <a:pt x="3811" y="11684"/>
                  </a:lnTo>
                  <a:close/>
                </a:path>
              </a:pathLst>
            </a:custGeom>
            <a:solidFill>
              <a:srgbClr val="D2A679"/>
            </a:solidFill>
            <a:ln w="0" cap="flat" cmpd="sng" algn="ctr">
              <a:solidFill>
                <a:srgbClr val="D2A67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5047741" y="2466085"/>
              <a:ext cx="57787" cy="169420"/>
            </a:xfrm>
            <a:custGeom>
              <a:avLst/>
              <a:gdLst/>
              <a:ahLst/>
              <a:cxnLst/>
              <a:rect l="0" t="0" r="0" b="0"/>
              <a:pathLst>
                <a:path w="57787" h="169420">
                  <a:moveTo>
                    <a:pt x="52579" y="0"/>
                  </a:moveTo>
                  <a:lnTo>
                    <a:pt x="51689" y="3938"/>
                  </a:lnTo>
                  <a:lnTo>
                    <a:pt x="51055" y="9779"/>
                  </a:lnTo>
                  <a:lnTo>
                    <a:pt x="50293" y="17145"/>
                  </a:lnTo>
                  <a:lnTo>
                    <a:pt x="49657" y="25528"/>
                  </a:lnTo>
                  <a:lnTo>
                    <a:pt x="49276" y="45594"/>
                  </a:lnTo>
                  <a:lnTo>
                    <a:pt x="49276" y="67438"/>
                  </a:lnTo>
                  <a:lnTo>
                    <a:pt x="50293" y="89916"/>
                  </a:lnTo>
                  <a:lnTo>
                    <a:pt x="52070" y="110872"/>
                  </a:lnTo>
                  <a:lnTo>
                    <a:pt x="52960" y="119888"/>
                  </a:lnTo>
                  <a:lnTo>
                    <a:pt x="54484" y="128016"/>
                  </a:lnTo>
                  <a:lnTo>
                    <a:pt x="55880" y="134494"/>
                  </a:lnTo>
                  <a:lnTo>
                    <a:pt x="57786" y="139573"/>
                  </a:lnTo>
                  <a:lnTo>
                    <a:pt x="57278" y="149098"/>
                  </a:lnTo>
                  <a:lnTo>
                    <a:pt x="56643" y="155575"/>
                  </a:lnTo>
                  <a:lnTo>
                    <a:pt x="55373" y="159894"/>
                  </a:lnTo>
                  <a:lnTo>
                    <a:pt x="53341" y="162307"/>
                  </a:lnTo>
                  <a:lnTo>
                    <a:pt x="50674" y="163576"/>
                  </a:lnTo>
                  <a:lnTo>
                    <a:pt x="46355" y="164719"/>
                  </a:lnTo>
                  <a:lnTo>
                    <a:pt x="40768" y="165863"/>
                  </a:lnTo>
                  <a:lnTo>
                    <a:pt x="33401" y="168403"/>
                  </a:lnTo>
                  <a:lnTo>
                    <a:pt x="29084" y="169419"/>
                  </a:lnTo>
                  <a:lnTo>
                    <a:pt x="25274" y="169419"/>
                  </a:lnTo>
                  <a:lnTo>
                    <a:pt x="18288" y="166879"/>
                  </a:lnTo>
                  <a:lnTo>
                    <a:pt x="12447" y="162307"/>
                  </a:lnTo>
                  <a:lnTo>
                    <a:pt x="8255" y="154432"/>
                  </a:lnTo>
                  <a:lnTo>
                    <a:pt x="4699" y="144781"/>
                  </a:lnTo>
                  <a:lnTo>
                    <a:pt x="2413" y="133732"/>
                  </a:lnTo>
                  <a:lnTo>
                    <a:pt x="636" y="121285"/>
                  </a:lnTo>
                  <a:lnTo>
                    <a:pt x="0" y="108204"/>
                  </a:lnTo>
                  <a:lnTo>
                    <a:pt x="509" y="81662"/>
                  </a:lnTo>
                  <a:lnTo>
                    <a:pt x="1398" y="68962"/>
                  </a:lnTo>
                  <a:lnTo>
                    <a:pt x="2541" y="57278"/>
                  </a:lnTo>
                  <a:lnTo>
                    <a:pt x="3937" y="46737"/>
                  </a:lnTo>
                  <a:lnTo>
                    <a:pt x="5716" y="38354"/>
                  </a:lnTo>
                  <a:lnTo>
                    <a:pt x="7620" y="31750"/>
                  </a:lnTo>
                  <a:lnTo>
                    <a:pt x="8763" y="28067"/>
                  </a:lnTo>
                  <a:lnTo>
                    <a:pt x="13462" y="21844"/>
                  </a:lnTo>
                  <a:lnTo>
                    <a:pt x="17654" y="16891"/>
                  </a:lnTo>
                  <a:lnTo>
                    <a:pt x="26798" y="9144"/>
                  </a:lnTo>
                  <a:lnTo>
                    <a:pt x="31624" y="6478"/>
                  </a:lnTo>
                  <a:lnTo>
                    <a:pt x="37847" y="3938"/>
                  </a:lnTo>
                  <a:lnTo>
                    <a:pt x="44450" y="1779"/>
                  </a:lnTo>
                  <a:close/>
                </a:path>
              </a:pathLst>
            </a:custGeom>
            <a:solidFill>
              <a:srgbClr val="BF8241"/>
            </a:solidFill>
            <a:ln w="0" cap="flat" cmpd="sng" algn="ctr">
              <a:solidFill>
                <a:srgbClr val="BF824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4917566" y="2402332"/>
              <a:ext cx="66804" cy="213869"/>
            </a:xfrm>
            <a:custGeom>
              <a:avLst/>
              <a:gdLst/>
              <a:ahLst/>
              <a:cxnLst/>
              <a:rect l="0" t="0" r="0" b="0"/>
              <a:pathLst>
                <a:path w="66804" h="213869">
                  <a:moveTo>
                    <a:pt x="0" y="194563"/>
                  </a:moveTo>
                  <a:lnTo>
                    <a:pt x="2794" y="169037"/>
                  </a:lnTo>
                  <a:lnTo>
                    <a:pt x="5588" y="144653"/>
                  </a:lnTo>
                  <a:lnTo>
                    <a:pt x="10542" y="98806"/>
                  </a:lnTo>
                  <a:lnTo>
                    <a:pt x="16637" y="54610"/>
                  </a:lnTo>
                  <a:lnTo>
                    <a:pt x="19686" y="32512"/>
                  </a:lnTo>
                  <a:lnTo>
                    <a:pt x="23749" y="9525"/>
                  </a:lnTo>
                  <a:lnTo>
                    <a:pt x="24766" y="6857"/>
                  </a:lnTo>
                  <a:lnTo>
                    <a:pt x="26289" y="4825"/>
                  </a:lnTo>
                  <a:lnTo>
                    <a:pt x="31878" y="1523"/>
                  </a:lnTo>
                  <a:lnTo>
                    <a:pt x="39117" y="0"/>
                  </a:lnTo>
                  <a:lnTo>
                    <a:pt x="46863" y="0"/>
                  </a:lnTo>
                  <a:lnTo>
                    <a:pt x="54864" y="1523"/>
                  </a:lnTo>
                  <a:lnTo>
                    <a:pt x="61214" y="4318"/>
                  </a:lnTo>
                  <a:lnTo>
                    <a:pt x="65532" y="8254"/>
                  </a:lnTo>
                  <a:lnTo>
                    <a:pt x="66803" y="10922"/>
                  </a:lnTo>
                  <a:lnTo>
                    <a:pt x="66803" y="13843"/>
                  </a:lnTo>
                  <a:lnTo>
                    <a:pt x="63500" y="43307"/>
                  </a:lnTo>
                  <a:lnTo>
                    <a:pt x="60580" y="69595"/>
                  </a:lnTo>
                  <a:lnTo>
                    <a:pt x="57912" y="93344"/>
                  </a:lnTo>
                  <a:lnTo>
                    <a:pt x="55754" y="115443"/>
                  </a:lnTo>
                  <a:lnTo>
                    <a:pt x="50800" y="158495"/>
                  </a:lnTo>
                  <a:lnTo>
                    <a:pt x="48261" y="181101"/>
                  </a:lnTo>
                  <a:lnTo>
                    <a:pt x="45339" y="205104"/>
                  </a:lnTo>
                  <a:lnTo>
                    <a:pt x="44324" y="208153"/>
                  </a:lnTo>
                  <a:lnTo>
                    <a:pt x="42799" y="210312"/>
                  </a:lnTo>
                  <a:lnTo>
                    <a:pt x="40132" y="211963"/>
                  </a:lnTo>
                  <a:lnTo>
                    <a:pt x="37212" y="213106"/>
                  </a:lnTo>
                  <a:lnTo>
                    <a:pt x="29464" y="213868"/>
                  </a:lnTo>
                  <a:lnTo>
                    <a:pt x="20829" y="212851"/>
                  </a:lnTo>
                  <a:lnTo>
                    <a:pt x="12574" y="210312"/>
                  </a:lnTo>
                  <a:lnTo>
                    <a:pt x="5716" y="205994"/>
                  </a:lnTo>
                  <a:lnTo>
                    <a:pt x="889" y="200787"/>
                  </a:lnTo>
                  <a:lnTo>
                    <a:pt x="0" y="197993"/>
                  </a:lnTo>
                  <a:close/>
                </a:path>
              </a:pathLst>
            </a:custGeom>
            <a:solidFill>
              <a:srgbClr val="FF6847"/>
            </a:solidFill>
            <a:ln w="0" cap="flat" cmpd="sng" algn="ctr">
              <a:solidFill>
                <a:srgbClr val="FF684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4892166" y="2029841"/>
              <a:ext cx="82551" cy="310135"/>
            </a:xfrm>
            <a:custGeom>
              <a:avLst/>
              <a:gdLst/>
              <a:ahLst/>
              <a:cxnLst/>
              <a:rect l="0" t="0" r="0" b="0"/>
              <a:pathLst>
                <a:path w="82551" h="310135">
                  <a:moveTo>
                    <a:pt x="0" y="289813"/>
                  </a:moveTo>
                  <a:lnTo>
                    <a:pt x="128" y="271144"/>
                  </a:lnTo>
                  <a:lnTo>
                    <a:pt x="762" y="254381"/>
                  </a:lnTo>
                  <a:lnTo>
                    <a:pt x="2413" y="239013"/>
                  </a:lnTo>
                  <a:lnTo>
                    <a:pt x="4445" y="224916"/>
                  </a:lnTo>
                  <a:lnTo>
                    <a:pt x="6731" y="211835"/>
                  </a:lnTo>
                  <a:lnTo>
                    <a:pt x="12574" y="188086"/>
                  </a:lnTo>
                  <a:lnTo>
                    <a:pt x="19178" y="166116"/>
                  </a:lnTo>
                  <a:lnTo>
                    <a:pt x="26289" y="144017"/>
                  </a:lnTo>
                  <a:lnTo>
                    <a:pt x="33148" y="120395"/>
                  </a:lnTo>
                  <a:lnTo>
                    <a:pt x="36449" y="107569"/>
                  </a:lnTo>
                  <a:lnTo>
                    <a:pt x="39243" y="93598"/>
                  </a:lnTo>
                  <a:lnTo>
                    <a:pt x="37338" y="90804"/>
                  </a:lnTo>
                  <a:lnTo>
                    <a:pt x="35053" y="89026"/>
                  </a:lnTo>
                  <a:lnTo>
                    <a:pt x="29973" y="87122"/>
                  </a:lnTo>
                  <a:lnTo>
                    <a:pt x="24512" y="85598"/>
                  </a:lnTo>
                  <a:lnTo>
                    <a:pt x="22606" y="84328"/>
                  </a:lnTo>
                  <a:lnTo>
                    <a:pt x="21210" y="81914"/>
                  </a:lnTo>
                  <a:lnTo>
                    <a:pt x="18797" y="72135"/>
                  </a:lnTo>
                  <a:lnTo>
                    <a:pt x="17780" y="61976"/>
                  </a:lnTo>
                  <a:lnTo>
                    <a:pt x="18416" y="51435"/>
                  </a:lnTo>
                  <a:lnTo>
                    <a:pt x="20701" y="40894"/>
                  </a:lnTo>
                  <a:lnTo>
                    <a:pt x="24004" y="30353"/>
                  </a:lnTo>
                  <a:lnTo>
                    <a:pt x="28575" y="20066"/>
                  </a:lnTo>
                  <a:lnTo>
                    <a:pt x="33529" y="10541"/>
                  </a:lnTo>
                  <a:lnTo>
                    <a:pt x="39243" y="1523"/>
                  </a:lnTo>
                  <a:lnTo>
                    <a:pt x="47625" y="0"/>
                  </a:lnTo>
                  <a:lnTo>
                    <a:pt x="53849" y="635"/>
                  </a:lnTo>
                  <a:lnTo>
                    <a:pt x="59310" y="2285"/>
                  </a:lnTo>
                  <a:lnTo>
                    <a:pt x="63500" y="4317"/>
                  </a:lnTo>
                  <a:lnTo>
                    <a:pt x="67818" y="6731"/>
                  </a:lnTo>
                  <a:lnTo>
                    <a:pt x="72010" y="7619"/>
                  </a:lnTo>
                  <a:lnTo>
                    <a:pt x="76962" y="7619"/>
                  </a:lnTo>
                  <a:lnTo>
                    <a:pt x="82550" y="5207"/>
                  </a:lnTo>
                  <a:lnTo>
                    <a:pt x="79249" y="21844"/>
                  </a:lnTo>
                  <a:lnTo>
                    <a:pt x="76200" y="41275"/>
                  </a:lnTo>
                  <a:lnTo>
                    <a:pt x="73661" y="62738"/>
                  </a:lnTo>
                  <a:lnTo>
                    <a:pt x="71501" y="85598"/>
                  </a:lnTo>
                  <a:lnTo>
                    <a:pt x="65532" y="134873"/>
                  </a:lnTo>
                  <a:lnTo>
                    <a:pt x="58929" y="184531"/>
                  </a:lnTo>
                  <a:lnTo>
                    <a:pt x="54864" y="208153"/>
                  </a:lnTo>
                  <a:lnTo>
                    <a:pt x="50166" y="230759"/>
                  </a:lnTo>
                  <a:lnTo>
                    <a:pt x="44324" y="251079"/>
                  </a:lnTo>
                  <a:lnTo>
                    <a:pt x="37974" y="269239"/>
                  </a:lnTo>
                  <a:lnTo>
                    <a:pt x="30226" y="284988"/>
                  </a:lnTo>
                  <a:lnTo>
                    <a:pt x="26289" y="291464"/>
                  </a:lnTo>
                  <a:lnTo>
                    <a:pt x="21718" y="297434"/>
                  </a:lnTo>
                  <a:lnTo>
                    <a:pt x="16764" y="302132"/>
                  </a:lnTo>
                  <a:lnTo>
                    <a:pt x="11557" y="305816"/>
                  </a:lnTo>
                  <a:lnTo>
                    <a:pt x="6097" y="308356"/>
                  </a:lnTo>
                  <a:lnTo>
                    <a:pt x="128" y="310134"/>
                  </a:lnTo>
                  <a:close/>
                </a:path>
              </a:pathLst>
            </a:custGeom>
            <a:solidFill>
              <a:srgbClr val="C8945D"/>
            </a:solidFill>
            <a:ln w="0" cap="flat" cmpd="sng" algn="ctr">
              <a:solidFill>
                <a:srgbClr val="C8945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4981828" y="2176779"/>
              <a:ext cx="78742" cy="89282"/>
            </a:xfrm>
            <a:custGeom>
              <a:avLst/>
              <a:gdLst/>
              <a:ahLst/>
              <a:cxnLst/>
              <a:rect l="0" t="0" r="0" b="0"/>
              <a:pathLst>
                <a:path w="78742" h="89282">
                  <a:moveTo>
                    <a:pt x="2922" y="16384"/>
                  </a:moveTo>
                  <a:lnTo>
                    <a:pt x="4064" y="23622"/>
                  </a:lnTo>
                  <a:lnTo>
                    <a:pt x="5716" y="29084"/>
                  </a:lnTo>
                  <a:lnTo>
                    <a:pt x="6858" y="33528"/>
                  </a:lnTo>
                  <a:lnTo>
                    <a:pt x="10668" y="38863"/>
                  </a:lnTo>
                  <a:lnTo>
                    <a:pt x="16764" y="43688"/>
                  </a:lnTo>
                  <a:lnTo>
                    <a:pt x="20829" y="46228"/>
                  </a:lnTo>
                  <a:lnTo>
                    <a:pt x="25781" y="47753"/>
                  </a:lnTo>
                  <a:lnTo>
                    <a:pt x="35561" y="48388"/>
                  </a:lnTo>
                  <a:lnTo>
                    <a:pt x="45593" y="46737"/>
                  </a:lnTo>
                  <a:lnTo>
                    <a:pt x="54864" y="42546"/>
                  </a:lnTo>
                  <a:lnTo>
                    <a:pt x="63119" y="36069"/>
                  </a:lnTo>
                  <a:lnTo>
                    <a:pt x="68454" y="28068"/>
                  </a:lnTo>
                  <a:lnTo>
                    <a:pt x="70867" y="22860"/>
                  </a:lnTo>
                  <a:lnTo>
                    <a:pt x="73533" y="16638"/>
                  </a:lnTo>
                  <a:lnTo>
                    <a:pt x="75693" y="9018"/>
                  </a:lnTo>
                  <a:lnTo>
                    <a:pt x="78741" y="0"/>
                  </a:lnTo>
                  <a:lnTo>
                    <a:pt x="76962" y="13844"/>
                  </a:lnTo>
                  <a:lnTo>
                    <a:pt x="75438" y="29465"/>
                  </a:lnTo>
                  <a:lnTo>
                    <a:pt x="73152" y="47372"/>
                  </a:lnTo>
                  <a:lnTo>
                    <a:pt x="71756" y="57913"/>
                  </a:lnTo>
                  <a:lnTo>
                    <a:pt x="69850" y="69216"/>
                  </a:lnTo>
                  <a:lnTo>
                    <a:pt x="68454" y="73534"/>
                  </a:lnTo>
                  <a:lnTo>
                    <a:pt x="65913" y="77597"/>
                  </a:lnTo>
                  <a:lnTo>
                    <a:pt x="62231" y="80900"/>
                  </a:lnTo>
                  <a:lnTo>
                    <a:pt x="58039" y="83821"/>
                  </a:lnTo>
                  <a:lnTo>
                    <a:pt x="47752" y="87757"/>
                  </a:lnTo>
                  <a:lnTo>
                    <a:pt x="36323" y="89281"/>
                  </a:lnTo>
                  <a:lnTo>
                    <a:pt x="24512" y="88773"/>
                  </a:lnTo>
                  <a:lnTo>
                    <a:pt x="19050" y="87503"/>
                  </a:lnTo>
                  <a:lnTo>
                    <a:pt x="13970" y="85598"/>
                  </a:lnTo>
                  <a:lnTo>
                    <a:pt x="9780" y="83440"/>
                  </a:lnTo>
                  <a:lnTo>
                    <a:pt x="6477" y="80138"/>
                  </a:lnTo>
                  <a:lnTo>
                    <a:pt x="3937" y="76581"/>
                  </a:lnTo>
                  <a:lnTo>
                    <a:pt x="2541" y="72137"/>
                  </a:lnTo>
                  <a:lnTo>
                    <a:pt x="1270" y="59691"/>
                  </a:lnTo>
                  <a:lnTo>
                    <a:pt x="255" y="49276"/>
                  </a:lnTo>
                  <a:lnTo>
                    <a:pt x="0" y="40513"/>
                  </a:lnTo>
                  <a:lnTo>
                    <a:pt x="0" y="32640"/>
                  </a:lnTo>
                  <a:lnTo>
                    <a:pt x="636" y="20066"/>
                  </a:lnTo>
                  <a:lnTo>
                    <a:pt x="1270" y="7366"/>
                  </a:lnTo>
                  <a:close/>
                </a:path>
              </a:pathLst>
            </a:custGeom>
            <a:solidFill>
              <a:srgbClr val="E3CE00"/>
            </a:solidFill>
            <a:ln w="0" cap="flat" cmpd="sng" algn="ctr">
              <a:solidFill>
                <a:srgbClr val="E3CE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5063744" y="2175764"/>
              <a:ext cx="79503" cy="91313"/>
            </a:xfrm>
            <a:custGeom>
              <a:avLst/>
              <a:gdLst/>
              <a:ahLst/>
              <a:cxnLst/>
              <a:rect l="0" t="0" r="0" b="0"/>
              <a:pathLst>
                <a:path w="79503" h="91313">
                  <a:moveTo>
                    <a:pt x="7111" y="15240"/>
                  </a:moveTo>
                  <a:lnTo>
                    <a:pt x="8127" y="26924"/>
                  </a:lnTo>
                  <a:lnTo>
                    <a:pt x="9652" y="31877"/>
                  </a:lnTo>
                  <a:lnTo>
                    <a:pt x="11176" y="36321"/>
                  </a:lnTo>
                  <a:lnTo>
                    <a:pt x="13715" y="39878"/>
                  </a:lnTo>
                  <a:lnTo>
                    <a:pt x="17398" y="43561"/>
                  </a:lnTo>
                  <a:lnTo>
                    <a:pt x="21335" y="46609"/>
                  </a:lnTo>
                  <a:lnTo>
                    <a:pt x="25908" y="48006"/>
                  </a:lnTo>
                  <a:lnTo>
                    <a:pt x="36067" y="48768"/>
                  </a:lnTo>
                  <a:lnTo>
                    <a:pt x="46101" y="46609"/>
                  </a:lnTo>
                  <a:lnTo>
                    <a:pt x="55245" y="42163"/>
                  </a:lnTo>
                  <a:lnTo>
                    <a:pt x="59816" y="38862"/>
                  </a:lnTo>
                  <a:lnTo>
                    <a:pt x="63372" y="35178"/>
                  </a:lnTo>
                  <a:lnTo>
                    <a:pt x="69596" y="25653"/>
                  </a:lnTo>
                  <a:lnTo>
                    <a:pt x="74548" y="14224"/>
                  </a:lnTo>
                  <a:lnTo>
                    <a:pt x="79502" y="0"/>
                  </a:lnTo>
                  <a:lnTo>
                    <a:pt x="78485" y="11175"/>
                  </a:lnTo>
                  <a:lnTo>
                    <a:pt x="77723" y="21336"/>
                  </a:lnTo>
                  <a:lnTo>
                    <a:pt x="76200" y="39243"/>
                  </a:lnTo>
                  <a:lnTo>
                    <a:pt x="73278" y="70612"/>
                  </a:lnTo>
                  <a:lnTo>
                    <a:pt x="71882" y="74930"/>
                  </a:lnTo>
                  <a:lnTo>
                    <a:pt x="69215" y="78993"/>
                  </a:lnTo>
                  <a:lnTo>
                    <a:pt x="66040" y="82296"/>
                  </a:lnTo>
                  <a:lnTo>
                    <a:pt x="61467" y="85090"/>
                  </a:lnTo>
                  <a:lnTo>
                    <a:pt x="56134" y="87756"/>
                  </a:lnTo>
                  <a:lnTo>
                    <a:pt x="50419" y="89408"/>
                  </a:lnTo>
                  <a:lnTo>
                    <a:pt x="37972" y="91312"/>
                  </a:lnTo>
                  <a:lnTo>
                    <a:pt x="25146" y="90931"/>
                  </a:lnTo>
                  <a:lnTo>
                    <a:pt x="19303" y="89788"/>
                  </a:lnTo>
                  <a:lnTo>
                    <a:pt x="14096" y="88137"/>
                  </a:lnTo>
                  <a:lnTo>
                    <a:pt x="9652" y="85978"/>
                  </a:lnTo>
                  <a:lnTo>
                    <a:pt x="5969" y="82677"/>
                  </a:lnTo>
                  <a:lnTo>
                    <a:pt x="3302" y="79502"/>
                  </a:lnTo>
                  <a:lnTo>
                    <a:pt x="2032" y="74930"/>
                  </a:lnTo>
                  <a:lnTo>
                    <a:pt x="761" y="61721"/>
                  </a:lnTo>
                  <a:lnTo>
                    <a:pt x="0" y="50291"/>
                  </a:lnTo>
                  <a:lnTo>
                    <a:pt x="761" y="39878"/>
                  </a:lnTo>
                  <a:lnTo>
                    <a:pt x="1270" y="30480"/>
                  </a:lnTo>
                  <a:lnTo>
                    <a:pt x="4064" y="14224"/>
                  </a:lnTo>
                  <a:lnTo>
                    <a:pt x="6984" y="0"/>
                  </a:lnTo>
                  <a:close/>
                </a:path>
              </a:pathLst>
            </a:custGeom>
            <a:solidFill>
              <a:srgbClr val="FFDD54"/>
            </a:solidFill>
            <a:ln w="0" cap="flat" cmpd="sng" algn="ctr">
              <a:solidFill>
                <a:srgbClr val="FFDD5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5012182" y="2264536"/>
              <a:ext cx="80010" cy="91569"/>
            </a:xfrm>
            <a:custGeom>
              <a:avLst/>
              <a:gdLst/>
              <a:ahLst/>
              <a:cxnLst/>
              <a:rect l="0" t="0" r="0" b="0"/>
              <a:pathLst>
                <a:path w="80010" h="91569">
                  <a:moveTo>
                    <a:pt x="6477" y="16891"/>
                  </a:moveTo>
                  <a:lnTo>
                    <a:pt x="8127" y="22606"/>
                  </a:lnTo>
                  <a:lnTo>
                    <a:pt x="10414" y="31750"/>
                  </a:lnTo>
                  <a:lnTo>
                    <a:pt x="12700" y="38609"/>
                  </a:lnTo>
                  <a:lnTo>
                    <a:pt x="15113" y="41275"/>
                  </a:lnTo>
                  <a:lnTo>
                    <a:pt x="18033" y="43815"/>
                  </a:lnTo>
                  <a:lnTo>
                    <a:pt x="22225" y="46228"/>
                  </a:lnTo>
                  <a:lnTo>
                    <a:pt x="27051" y="47753"/>
                  </a:lnTo>
                  <a:lnTo>
                    <a:pt x="36957" y="48641"/>
                  </a:lnTo>
                  <a:lnTo>
                    <a:pt x="47116" y="46737"/>
                  </a:lnTo>
                  <a:lnTo>
                    <a:pt x="56133" y="42291"/>
                  </a:lnTo>
                  <a:lnTo>
                    <a:pt x="60452" y="38990"/>
                  </a:lnTo>
                  <a:lnTo>
                    <a:pt x="63372" y="35815"/>
                  </a:lnTo>
                  <a:lnTo>
                    <a:pt x="67564" y="27052"/>
                  </a:lnTo>
                  <a:lnTo>
                    <a:pt x="69977" y="21844"/>
                  </a:lnTo>
                  <a:lnTo>
                    <a:pt x="72263" y="15749"/>
                  </a:lnTo>
                  <a:lnTo>
                    <a:pt x="75691" y="8383"/>
                  </a:lnTo>
                  <a:lnTo>
                    <a:pt x="80009" y="0"/>
                  </a:lnTo>
                  <a:lnTo>
                    <a:pt x="79628" y="10922"/>
                  </a:lnTo>
                  <a:lnTo>
                    <a:pt x="79628" y="18924"/>
                  </a:lnTo>
                  <a:lnTo>
                    <a:pt x="79375" y="30608"/>
                  </a:lnTo>
                  <a:lnTo>
                    <a:pt x="78613" y="36958"/>
                  </a:lnTo>
                  <a:lnTo>
                    <a:pt x="77723" y="44959"/>
                  </a:lnTo>
                  <a:lnTo>
                    <a:pt x="76200" y="55753"/>
                  </a:lnTo>
                  <a:lnTo>
                    <a:pt x="75183" y="62739"/>
                  </a:lnTo>
                  <a:lnTo>
                    <a:pt x="73787" y="70612"/>
                  </a:lnTo>
                  <a:lnTo>
                    <a:pt x="72263" y="74931"/>
                  </a:lnTo>
                  <a:lnTo>
                    <a:pt x="69596" y="79121"/>
                  </a:lnTo>
                  <a:lnTo>
                    <a:pt x="65913" y="82296"/>
                  </a:lnTo>
                  <a:lnTo>
                    <a:pt x="61468" y="85344"/>
                  </a:lnTo>
                  <a:lnTo>
                    <a:pt x="50800" y="89662"/>
                  </a:lnTo>
                  <a:lnTo>
                    <a:pt x="37972" y="91568"/>
                  </a:lnTo>
                  <a:lnTo>
                    <a:pt x="25781" y="91187"/>
                  </a:lnTo>
                  <a:lnTo>
                    <a:pt x="19939" y="90043"/>
                  </a:lnTo>
                  <a:lnTo>
                    <a:pt x="14732" y="88139"/>
                  </a:lnTo>
                  <a:lnTo>
                    <a:pt x="10159" y="85980"/>
                  </a:lnTo>
                  <a:lnTo>
                    <a:pt x="6477" y="83186"/>
                  </a:lnTo>
                  <a:lnTo>
                    <a:pt x="3809" y="79503"/>
                  </a:lnTo>
                  <a:lnTo>
                    <a:pt x="2666" y="74931"/>
                  </a:lnTo>
                  <a:lnTo>
                    <a:pt x="1270" y="62739"/>
                  </a:lnTo>
                  <a:lnTo>
                    <a:pt x="381" y="53340"/>
                  </a:lnTo>
                  <a:lnTo>
                    <a:pt x="0" y="45593"/>
                  </a:lnTo>
                  <a:lnTo>
                    <a:pt x="0" y="39371"/>
                  </a:lnTo>
                  <a:lnTo>
                    <a:pt x="1651" y="27052"/>
                  </a:lnTo>
                  <a:lnTo>
                    <a:pt x="2666" y="19431"/>
                  </a:lnTo>
                  <a:lnTo>
                    <a:pt x="3809" y="9906"/>
                  </a:lnTo>
                  <a:close/>
                </a:path>
              </a:pathLst>
            </a:custGeom>
            <a:solidFill>
              <a:srgbClr val="FFDD54"/>
            </a:solidFill>
            <a:ln w="0" cap="flat" cmpd="sng" algn="ctr">
              <a:solidFill>
                <a:srgbClr val="FFDD5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098796" y="2275967"/>
              <a:ext cx="61088" cy="82551"/>
            </a:xfrm>
            <a:custGeom>
              <a:avLst/>
              <a:gdLst/>
              <a:ahLst/>
              <a:cxnLst/>
              <a:rect l="0" t="0" r="0" b="0"/>
              <a:pathLst>
                <a:path w="61088" h="82551">
                  <a:moveTo>
                    <a:pt x="6350" y="6858"/>
                  </a:moveTo>
                  <a:lnTo>
                    <a:pt x="8127" y="12318"/>
                  </a:lnTo>
                  <a:lnTo>
                    <a:pt x="10668" y="21335"/>
                  </a:lnTo>
                  <a:lnTo>
                    <a:pt x="12954" y="27940"/>
                  </a:lnTo>
                  <a:lnTo>
                    <a:pt x="17780" y="33781"/>
                  </a:lnTo>
                  <a:lnTo>
                    <a:pt x="23494" y="37846"/>
                  </a:lnTo>
                  <a:lnTo>
                    <a:pt x="30099" y="40640"/>
                  </a:lnTo>
                  <a:lnTo>
                    <a:pt x="36830" y="41909"/>
                  </a:lnTo>
                  <a:lnTo>
                    <a:pt x="43433" y="40640"/>
                  </a:lnTo>
                  <a:lnTo>
                    <a:pt x="45974" y="40005"/>
                  </a:lnTo>
                  <a:lnTo>
                    <a:pt x="47879" y="39243"/>
                  </a:lnTo>
                  <a:lnTo>
                    <a:pt x="50164" y="36703"/>
                  </a:lnTo>
                  <a:lnTo>
                    <a:pt x="51562" y="34162"/>
                  </a:lnTo>
                  <a:lnTo>
                    <a:pt x="53467" y="30225"/>
                  </a:lnTo>
                  <a:lnTo>
                    <a:pt x="56769" y="24637"/>
                  </a:lnTo>
                  <a:lnTo>
                    <a:pt x="61087" y="16637"/>
                  </a:lnTo>
                  <a:lnTo>
                    <a:pt x="60070" y="23622"/>
                  </a:lnTo>
                  <a:lnTo>
                    <a:pt x="59308" y="29337"/>
                  </a:lnTo>
                  <a:lnTo>
                    <a:pt x="58293" y="38862"/>
                  </a:lnTo>
                  <a:lnTo>
                    <a:pt x="56769" y="49530"/>
                  </a:lnTo>
                  <a:lnTo>
                    <a:pt x="55880" y="55753"/>
                  </a:lnTo>
                  <a:lnTo>
                    <a:pt x="54863" y="63500"/>
                  </a:lnTo>
                  <a:lnTo>
                    <a:pt x="53467" y="68072"/>
                  </a:lnTo>
                  <a:lnTo>
                    <a:pt x="51562" y="71755"/>
                  </a:lnTo>
                  <a:lnTo>
                    <a:pt x="48640" y="75056"/>
                  </a:lnTo>
                  <a:lnTo>
                    <a:pt x="45338" y="77597"/>
                  </a:lnTo>
                  <a:lnTo>
                    <a:pt x="37211" y="81534"/>
                  </a:lnTo>
                  <a:lnTo>
                    <a:pt x="28320" y="82550"/>
                  </a:lnTo>
                  <a:lnTo>
                    <a:pt x="19557" y="81915"/>
                  </a:lnTo>
                  <a:lnTo>
                    <a:pt x="11683" y="78612"/>
                  </a:lnTo>
                  <a:lnTo>
                    <a:pt x="8508" y="76072"/>
                  </a:lnTo>
                  <a:lnTo>
                    <a:pt x="5842" y="73278"/>
                  </a:lnTo>
                  <a:lnTo>
                    <a:pt x="3809" y="69596"/>
                  </a:lnTo>
                  <a:lnTo>
                    <a:pt x="2539" y="65278"/>
                  </a:lnTo>
                  <a:lnTo>
                    <a:pt x="1015" y="52705"/>
                  </a:lnTo>
                  <a:lnTo>
                    <a:pt x="126" y="43306"/>
                  </a:lnTo>
                  <a:lnTo>
                    <a:pt x="0" y="35559"/>
                  </a:lnTo>
                  <a:lnTo>
                    <a:pt x="0" y="28956"/>
                  </a:lnTo>
                  <a:lnTo>
                    <a:pt x="1524" y="16637"/>
                  </a:lnTo>
                  <a:lnTo>
                    <a:pt x="2539" y="9271"/>
                  </a:lnTo>
                  <a:lnTo>
                    <a:pt x="3809" y="0"/>
                  </a:lnTo>
                  <a:close/>
                </a:path>
              </a:pathLst>
            </a:custGeom>
            <a:solidFill>
              <a:srgbClr val="FFE58C"/>
            </a:solidFill>
            <a:ln w="0" cap="flat" cmpd="sng" algn="ctr">
              <a:solidFill>
                <a:srgbClr val="FFE58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4951476" y="2267457"/>
              <a:ext cx="58675" cy="75058"/>
            </a:xfrm>
            <a:custGeom>
              <a:avLst/>
              <a:gdLst/>
              <a:ahLst/>
              <a:cxnLst/>
              <a:rect l="0" t="0" r="0" b="0"/>
              <a:pathLst>
                <a:path w="58675" h="75058">
                  <a:moveTo>
                    <a:pt x="0" y="63373"/>
                  </a:moveTo>
                  <a:lnTo>
                    <a:pt x="0" y="55500"/>
                  </a:lnTo>
                  <a:lnTo>
                    <a:pt x="508" y="51054"/>
                  </a:lnTo>
                  <a:lnTo>
                    <a:pt x="2285" y="46356"/>
                  </a:lnTo>
                  <a:lnTo>
                    <a:pt x="4826" y="40513"/>
                  </a:lnTo>
                  <a:lnTo>
                    <a:pt x="9016" y="34037"/>
                  </a:lnTo>
                  <a:lnTo>
                    <a:pt x="12700" y="36069"/>
                  </a:lnTo>
                  <a:lnTo>
                    <a:pt x="16256" y="37466"/>
                  </a:lnTo>
                  <a:lnTo>
                    <a:pt x="24002" y="37847"/>
                  </a:lnTo>
                  <a:lnTo>
                    <a:pt x="32384" y="36069"/>
                  </a:lnTo>
                  <a:lnTo>
                    <a:pt x="39496" y="32513"/>
                  </a:lnTo>
                  <a:lnTo>
                    <a:pt x="42799" y="30353"/>
                  </a:lnTo>
                  <a:lnTo>
                    <a:pt x="44958" y="28194"/>
                  </a:lnTo>
                  <a:lnTo>
                    <a:pt x="47625" y="22988"/>
                  </a:lnTo>
                  <a:lnTo>
                    <a:pt x="49021" y="18923"/>
                  </a:lnTo>
                  <a:lnTo>
                    <a:pt x="51181" y="14097"/>
                  </a:lnTo>
                  <a:lnTo>
                    <a:pt x="54228" y="8001"/>
                  </a:lnTo>
                  <a:lnTo>
                    <a:pt x="58674" y="0"/>
                  </a:lnTo>
                  <a:lnTo>
                    <a:pt x="57531" y="8510"/>
                  </a:lnTo>
                  <a:lnTo>
                    <a:pt x="56133" y="16510"/>
                  </a:lnTo>
                  <a:lnTo>
                    <a:pt x="52832" y="30607"/>
                  </a:lnTo>
                  <a:lnTo>
                    <a:pt x="49402" y="45213"/>
                  </a:lnTo>
                  <a:lnTo>
                    <a:pt x="47625" y="53213"/>
                  </a:lnTo>
                  <a:lnTo>
                    <a:pt x="46101" y="62357"/>
                  </a:lnTo>
                  <a:lnTo>
                    <a:pt x="43814" y="66675"/>
                  </a:lnTo>
                  <a:lnTo>
                    <a:pt x="39496" y="70104"/>
                  </a:lnTo>
                  <a:lnTo>
                    <a:pt x="34289" y="72898"/>
                  </a:lnTo>
                  <a:lnTo>
                    <a:pt x="27685" y="74422"/>
                  </a:lnTo>
                  <a:lnTo>
                    <a:pt x="20574" y="75057"/>
                  </a:lnTo>
                  <a:lnTo>
                    <a:pt x="13334" y="74676"/>
                  </a:lnTo>
                  <a:lnTo>
                    <a:pt x="6222" y="73915"/>
                  </a:lnTo>
                  <a:lnTo>
                    <a:pt x="0" y="72010"/>
                  </a:lnTo>
                  <a:close/>
                </a:path>
              </a:pathLst>
            </a:custGeom>
            <a:solidFill>
              <a:srgbClr val="E3CE00"/>
            </a:solidFill>
            <a:ln w="0" cap="flat" cmpd="sng" algn="ctr">
              <a:solidFill>
                <a:srgbClr val="E3CE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a:off x="4969636" y="2103501"/>
              <a:ext cx="55628" cy="78741"/>
            </a:xfrm>
            <a:custGeom>
              <a:avLst/>
              <a:gdLst/>
              <a:ahLst/>
              <a:cxnLst/>
              <a:rect l="0" t="0" r="0" b="0"/>
              <a:pathLst>
                <a:path w="55628" h="78741">
                  <a:moveTo>
                    <a:pt x="10287" y="13843"/>
                  </a:moveTo>
                  <a:lnTo>
                    <a:pt x="9144" y="24510"/>
                  </a:lnTo>
                  <a:lnTo>
                    <a:pt x="10287" y="32512"/>
                  </a:lnTo>
                  <a:lnTo>
                    <a:pt x="14605" y="39750"/>
                  </a:lnTo>
                  <a:lnTo>
                    <a:pt x="19050" y="43053"/>
                  </a:lnTo>
                  <a:lnTo>
                    <a:pt x="25019" y="44196"/>
                  </a:lnTo>
                  <a:lnTo>
                    <a:pt x="31242" y="43688"/>
                  </a:lnTo>
                  <a:lnTo>
                    <a:pt x="36704" y="41147"/>
                  </a:lnTo>
                  <a:lnTo>
                    <a:pt x="40133" y="38734"/>
                  </a:lnTo>
                  <a:lnTo>
                    <a:pt x="42546" y="35306"/>
                  </a:lnTo>
                  <a:lnTo>
                    <a:pt x="45721" y="27685"/>
                  </a:lnTo>
                  <a:lnTo>
                    <a:pt x="47372" y="22859"/>
                  </a:lnTo>
                  <a:lnTo>
                    <a:pt x="49023" y="17525"/>
                  </a:lnTo>
                  <a:lnTo>
                    <a:pt x="51817" y="10922"/>
                  </a:lnTo>
                  <a:lnTo>
                    <a:pt x="55627" y="3682"/>
                  </a:lnTo>
                  <a:lnTo>
                    <a:pt x="54737" y="12446"/>
                  </a:lnTo>
                  <a:lnTo>
                    <a:pt x="54356" y="18541"/>
                  </a:lnTo>
                  <a:lnTo>
                    <a:pt x="53594" y="27050"/>
                  </a:lnTo>
                  <a:lnTo>
                    <a:pt x="53341" y="31369"/>
                  </a:lnTo>
                  <a:lnTo>
                    <a:pt x="52324" y="37465"/>
                  </a:lnTo>
                  <a:lnTo>
                    <a:pt x="51054" y="46228"/>
                  </a:lnTo>
                  <a:lnTo>
                    <a:pt x="50039" y="52069"/>
                  </a:lnTo>
                  <a:lnTo>
                    <a:pt x="49023" y="59054"/>
                  </a:lnTo>
                  <a:lnTo>
                    <a:pt x="48134" y="62610"/>
                  </a:lnTo>
                  <a:lnTo>
                    <a:pt x="46229" y="66294"/>
                  </a:lnTo>
                  <a:lnTo>
                    <a:pt x="40514" y="72263"/>
                  </a:lnTo>
                  <a:lnTo>
                    <a:pt x="33021" y="76072"/>
                  </a:lnTo>
                  <a:lnTo>
                    <a:pt x="25019" y="78485"/>
                  </a:lnTo>
                  <a:lnTo>
                    <a:pt x="16256" y="78740"/>
                  </a:lnTo>
                  <a:lnTo>
                    <a:pt x="9144" y="76581"/>
                  </a:lnTo>
                  <a:lnTo>
                    <a:pt x="6223" y="74803"/>
                  </a:lnTo>
                  <a:lnTo>
                    <a:pt x="3684" y="72263"/>
                  </a:lnTo>
                  <a:lnTo>
                    <a:pt x="1905" y="69215"/>
                  </a:lnTo>
                  <a:lnTo>
                    <a:pt x="1143" y="65531"/>
                  </a:lnTo>
                  <a:lnTo>
                    <a:pt x="0" y="54609"/>
                  </a:lnTo>
                  <a:lnTo>
                    <a:pt x="0" y="44322"/>
                  </a:lnTo>
                  <a:lnTo>
                    <a:pt x="1143" y="35306"/>
                  </a:lnTo>
                  <a:lnTo>
                    <a:pt x="2794" y="27304"/>
                  </a:lnTo>
                  <a:lnTo>
                    <a:pt x="7621" y="13207"/>
                  </a:lnTo>
                  <a:lnTo>
                    <a:pt x="12447" y="0"/>
                  </a:lnTo>
                  <a:close/>
                </a:path>
              </a:pathLst>
            </a:custGeom>
            <a:solidFill>
              <a:srgbClr val="E3CE00"/>
            </a:solidFill>
            <a:ln w="0" cap="flat" cmpd="sng" algn="ctr">
              <a:solidFill>
                <a:srgbClr val="E3CE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5027295" y="2108200"/>
              <a:ext cx="64897" cy="67565"/>
            </a:xfrm>
            <a:custGeom>
              <a:avLst/>
              <a:gdLst/>
              <a:ahLst/>
              <a:cxnLst/>
              <a:rect l="0" t="0" r="0" b="0"/>
              <a:pathLst>
                <a:path w="64897" h="67565">
                  <a:moveTo>
                    <a:pt x="5207" y="6985"/>
                  </a:moveTo>
                  <a:lnTo>
                    <a:pt x="5714" y="12064"/>
                  </a:lnTo>
                  <a:lnTo>
                    <a:pt x="7493" y="19304"/>
                  </a:lnTo>
                  <a:lnTo>
                    <a:pt x="9651" y="23622"/>
                  </a:lnTo>
                  <a:lnTo>
                    <a:pt x="13462" y="27813"/>
                  </a:lnTo>
                  <a:lnTo>
                    <a:pt x="18922" y="30607"/>
                  </a:lnTo>
                  <a:lnTo>
                    <a:pt x="24383" y="31369"/>
                  </a:lnTo>
                  <a:lnTo>
                    <a:pt x="30226" y="30988"/>
                  </a:lnTo>
                  <a:lnTo>
                    <a:pt x="36195" y="29717"/>
                  </a:lnTo>
                  <a:lnTo>
                    <a:pt x="43941" y="26289"/>
                  </a:lnTo>
                  <a:lnTo>
                    <a:pt x="50545" y="21844"/>
                  </a:lnTo>
                  <a:lnTo>
                    <a:pt x="53466" y="18923"/>
                  </a:lnTo>
                  <a:lnTo>
                    <a:pt x="56769" y="14604"/>
                  </a:lnTo>
                  <a:lnTo>
                    <a:pt x="60578" y="9144"/>
                  </a:lnTo>
                  <a:lnTo>
                    <a:pt x="64896" y="2285"/>
                  </a:lnTo>
                  <a:lnTo>
                    <a:pt x="63881" y="11683"/>
                  </a:lnTo>
                  <a:lnTo>
                    <a:pt x="63500" y="18923"/>
                  </a:lnTo>
                  <a:lnTo>
                    <a:pt x="63372" y="24510"/>
                  </a:lnTo>
                  <a:lnTo>
                    <a:pt x="62991" y="29210"/>
                  </a:lnTo>
                  <a:lnTo>
                    <a:pt x="62357" y="37719"/>
                  </a:lnTo>
                  <a:lnTo>
                    <a:pt x="61595" y="42672"/>
                  </a:lnTo>
                  <a:lnTo>
                    <a:pt x="60578" y="48895"/>
                  </a:lnTo>
                  <a:lnTo>
                    <a:pt x="59689" y="52577"/>
                  </a:lnTo>
                  <a:lnTo>
                    <a:pt x="57403" y="56007"/>
                  </a:lnTo>
                  <a:lnTo>
                    <a:pt x="54101" y="59054"/>
                  </a:lnTo>
                  <a:lnTo>
                    <a:pt x="50164" y="61595"/>
                  </a:lnTo>
                  <a:lnTo>
                    <a:pt x="40639" y="65658"/>
                  </a:lnTo>
                  <a:lnTo>
                    <a:pt x="29971" y="67564"/>
                  </a:lnTo>
                  <a:lnTo>
                    <a:pt x="19558" y="67564"/>
                  </a:lnTo>
                  <a:lnTo>
                    <a:pt x="10033" y="65277"/>
                  </a:lnTo>
                  <a:lnTo>
                    <a:pt x="6350" y="62992"/>
                  </a:lnTo>
                  <a:lnTo>
                    <a:pt x="3047" y="60579"/>
                  </a:lnTo>
                  <a:lnTo>
                    <a:pt x="1270" y="57657"/>
                  </a:lnTo>
                  <a:lnTo>
                    <a:pt x="126" y="53467"/>
                  </a:lnTo>
                  <a:lnTo>
                    <a:pt x="0" y="39623"/>
                  </a:lnTo>
                  <a:lnTo>
                    <a:pt x="889" y="25526"/>
                  </a:lnTo>
                  <a:lnTo>
                    <a:pt x="2413" y="12064"/>
                  </a:lnTo>
                  <a:lnTo>
                    <a:pt x="4571" y="0"/>
                  </a:lnTo>
                  <a:close/>
                </a:path>
              </a:pathLst>
            </a:custGeom>
            <a:solidFill>
              <a:srgbClr val="FFDD54"/>
            </a:solidFill>
            <a:ln w="0" cap="flat" cmpd="sng" algn="ctr">
              <a:solidFill>
                <a:srgbClr val="FFDD5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5092572" y="2108200"/>
              <a:ext cx="59183" cy="66040"/>
            </a:xfrm>
            <a:custGeom>
              <a:avLst/>
              <a:gdLst/>
              <a:ahLst/>
              <a:cxnLst/>
              <a:rect l="0" t="0" r="0" b="0"/>
              <a:pathLst>
                <a:path w="59183" h="66040">
                  <a:moveTo>
                    <a:pt x="5843" y="6604"/>
                  </a:moveTo>
                  <a:lnTo>
                    <a:pt x="6478" y="11683"/>
                  </a:lnTo>
                  <a:lnTo>
                    <a:pt x="8129" y="18923"/>
                  </a:lnTo>
                  <a:lnTo>
                    <a:pt x="10542" y="23367"/>
                  </a:lnTo>
                  <a:lnTo>
                    <a:pt x="14351" y="27813"/>
                  </a:lnTo>
                  <a:lnTo>
                    <a:pt x="19558" y="30988"/>
                  </a:lnTo>
                  <a:lnTo>
                    <a:pt x="25400" y="32511"/>
                  </a:lnTo>
                  <a:lnTo>
                    <a:pt x="31624" y="32766"/>
                  </a:lnTo>
                  <a:lnTo>
                    <a:pt x="37466" y="31369"/>
                  </a:lnTo>
                  <a:lnTo>
                    <a:pt x="43435" y="29210"/>
                  </a:lnTo>
                  <a:lnTo>
                    <a:pt x="46991" y="26035"/>
                  </a:lnTo>
                  <a:lnTo>
                    <a:pt x="49276" y="23367"/>
                  </a:lnTo>
                  <a:lnTo>
                    <a:pt x="51562" y="19811"/>
                  </a:lnTo>
                  <a:lnTo>
                    <a:pt x="54483" y="14604"/>
                  </a:lnTo>
                  <a:lnTo>
                    <a:pt x="58420" y="7747"/>
                  </a:lnTo>
                  <a:lnTo>
                    <a:pt x="58420" y="18033"/>
                  </a:lnTo>
                  <a:lnTo>
                    <a:pt x="59182" y="28448"/>
                  </a:lnTo>
                  <a:lnTo>
                    <a:pt x="59182" y="39497"/>
                  </a:lnTo>
                  <a:lnTo>
                    <a:pt x="58039" y="52577"/>
                  </a:lnTo>
                  <a:lnTo>
                    <a:pt x="56769" y="56007"/>
                  </a:lnTo>
                  <a:lnTo>
                    <a:pt x="54483" y="59054"/>
                  </a:lnTo>
                  <a:lnTo>
                    <a:pt x="51562" y="61595"/>
                  </a:lnTo>
                  <a:lnTo>
                    <a:pt x="47880" y="63373"/>
                  </a:lnTo>
                  <a:lnTo>
                    <a:pt x="39243" y="65658"/>
                  </a:lnTo>
                  <a:lnTo>
                    <a:pt x="29083" y="66039"/>
                  </a:lnTo>
                  <a:lnTo>
                    <a:pt x="19178" y="64897"/>
                  </a:lnTo>
                  <a:lnTo>
                    <a:pt x="10542" y="62357"/>
                  </a:lnTo>
                  <a:lnTo>
                    <a:pt x="4318" y="58420"/>
                  </a:lnTo>
                  <a:lnTo>
                    <a:pt x="1906" y="56007"/>
                  </a:lnTo>
                  <a:lnTo>
                    <a:pt x="1017" y="53467"/>
                  </a:lnTo>
                  <a:lnTo>
                    <a:pt x="0" y="39623"/>
                  </a:lnTo>
                  <a:lnTo>
                    <a:pt x="1017" y="25526"/>
                  </a:lnTo>
                  <a:lnTo>
                    <a:pt x="2922" y="11683"/>
                  </a:lnTo>
                  <a:lnTo>
                    <a:pt x="4826" y="0"/>
                  </a:lnTo>
                  <a:close/>
                </a:path>
              </a:pathLst>
            </a:custGeom>
            <a:solidFill>
              <a:srgbClr val="FFE58C"/>
            </a:solidFill>
            <a:ln w="0" cap="flat" cmpd="sng" algn="ctr">
              <a:solidFill>
                <a:srgbClr val="FFE58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a:off x="5140071" y="2189098"/>
              <a:ext cx="48895" cy="90045"/>
            </a:xfrm>
            <a:custGeom>
              <a:avLst/>
              <a:gdLst/>
              <a:ahLst/>
              <a:cxnLst/>
              <a:rect l="0" t="0" r="0" b="0"/>
              <a:pathLst>
                <a:path w="48895" h="90045">
                  <a:moveTo>
                    <a:pt x="6984" y="8002"/>
                  </a:moveTo>
                  <a:lnTo>
                    <a:pt x="6984" y="15368"/>
                  </a:lnTo>
                  <a:lnTo>
                    <a:pt x="6984" y="27432"/>
                  </a:lnTo>
                  <a:lnTo>
                    <a:pt x="7619" y="32512"/>
                  </a:lnTo>
                  <a:lnTo>
                    <a:pt x="8763" y="37212"/>
                  </a:lnTo>
                  <a:lnTo>
                    <a:pt x="10921" y="41275"/>
                  </a:lnTo>
                  <a:lnTo>
                    <a:pt x="13843" y="45212"/>
                  </a:lnTo>
                  <a:lnTo>
                    <a:pt x="19812" y="49531"/>
                  </a:lnTo>
                  <a:lnTo>
                    <a:pt x="26543" y="51816"/>
                  </a:lnTo>
                  <a:lnTo>
                    <a:pt x="33400" y="51816"/>
                  </a:lnTo>
                  <a:lnTo>
                    <a:pt x="36702" y="50800"/>
                  </a:lnTo>
                  <a:lnTo>
                    <a:pt x="39750" y="48896"/>
                  </a:lnTo>
                  <a:lnTo>
                    <a:pt x="42290" y="45975"/>
                  </a:lnTo>
                  <a:lnTo>
                    <a:pt x="43688" y="42927"/>
                  </a:lnTo>
                  <a:lnTo>
                    <a:pt x="44195" y="35434"/>
                  </a:lnTo>
                  <a:lnTo>
                    <a:pt x="44195" y="25909"/>
                  </a:lnTo>
                  <a:lnTo>
                    <a:pt x="44576" y="20828"/>
                  </a:lnTo>
                  <a:lnTo>
                    <a:pt x="45593" y="14859"/>
                  </a:lnTo>
                  <a:lnTo>
                    <a:pt x="46100" y="22987"/>
                  </a:lnTo>
                  <a:lnTo>
                    <a:pt x="46989" y="29846"/>
                  </a:lnTo>
                  <a:lnTo>
                    <a:pt x="48132" y="41529"/>
                  </a:lnTo>
                  <a:lnTo>
                    <a:pt x="48894" y="53213"/>
                  </a:lnTo>
                  <a:lnTo>
                    <a:pt x="48513" y="59818"/>
                  </a:lnTo>
                  <a:lnTo>
                    <a:pt x="48132" y="67437"/>
                  </a:lnTo>
                  <a:lnTo>
                    <a:pt x="47117" y="71756"/>
                  </a:lnTo>
                  <a:lnTo>
                    <a:pt x="45593" y="75819"/>
                  </a:lnTo>
                  <a:lnTo>
                    <a:pt x="40386" y="82678"/>
                  </a:lnTo>
                  <a:lnTo>
                    <a:pt x="33400" y="87503"/>
                  </a:lnTo>
                  <a:lnTo>
                    <a:pt x="25654" y="90044"/>
                  </a:lnTo>
                  <a:lnTo>
                    <a:pt x="17525" y="90044"/>
                  </a:lnTo>
                  <a:lnTo>
                    <a:pt x="10287" y="87884"/>
                  </a:lnTo>
                  <a:lnTo>
                    <a:pt x="7365" y="85599"/>
                  </a:lnTo>
                  <a:lnTo>
                    <a:pt x="5080" y="82678"/>
                  </a:lnTo>
                  <a:lnTo>
                    <a:pt x="3175" y="79503"/>
                  </a:lnTo>
                  <a:lnTo>
                    <a:pt x="2158" y="75184"/>
                  </a:lnTo>
                  <a:lnTo>
                    <a:pt x="762" y="61977"/>
                  </a:lnTo>
                  <a:lnTo>
                    <a:pt x="0" y="50293"/>
                  </a:lnTo>
                  <a:lnTo>
                    <a:pt x="762" y="40132"/>
                  </a:lnTo>
                  <a:lnTo>
                    <a:pt x="1396" y="30734"/>
                  </a:lnTo>
                  <a:lnTo>
                    <a:pt x="4063" y="14732"/>
                  </a:lnTo>
                  <a:lnTo>
                    <a:pt x="6984" y="0"/>
                  </a:lnTo>
                  <a:close/>
                </a:path>
              </a:pathLst>
            </a:custGeom>
            <a:solidFill>
              <a:srgbClr val="FFE58C"/>
            </a:solidFill>
            <a:ln w="0" cap="flat" cmpd="sng" algn="ctr">
              <a:solidFill>
                <a:srgbClr val="FFE58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934203" y="2517139"/>
              <a:ext cx="29084" cy="42547"/>
            </a:xfrm>
            <a:custGeom>
              <a:avLst/>
              <a:gdLst/>
              <a:ahLst/>
              <a:cxnLst/>
              <a:rect l="0" t="0" r="0" b="0"/>
              <a:pathLst>
                <a:path w="29084" h="42547">
                  <a:moveTo>
                    <a:pt x="4445" y="636"/>
                  </a:moveTo>
                  <a:lnTo>
                    <a:pt x="7367" y="0"/>
                  </a:lnTo>
                  <a:lnTo>
                    <a:pt x="14732" y="636"/>
                  </a:lnTo>
                  <a:lnTo>
                    <a:pt x="21844" y="2159"/>
                  </a:lnTo>
                  <a:lnTo>
                    <a:pt x="24385" y="3684"/>
                  </a:lnTo>
                  <a:lnTo>
                    <a:pt x="26162" y="5081"/>
                  </a:lnTo>
                  <a:lnTo>
                    <a:pt x="26925" y="8002"/>
                  </a:lnTo>
                  <a:lnTo>
                    <a:pt x="28068" y="12319"/>
                  </a:lnTo>
                  <a:lnTo>
                    <a:pt x="29083" y="23750"/>
                  </a:lnTo>
                  <a:lnTo>
                    <a:pt x="28322" y="34544"/>
                  </a:lnTo>
                  <a:lnTo>
                    <a:pt x="27687" y="38862"/>
                  </a:lnTo>
                  <a:lnTo>
                    <a:pt x="26289" y="41530"/>
                  </a:lnTo>
                  <a:lnTo>
                    <a:pt x="24766" y="42291"/>
                  </a:lnTo>
                  <a:lnTo>
                    <a:pt x="21844" y="42546"/>
                  </a:lnTo>
                  <a:lnTo>
                    <a:pt x="14351" y="41021"/>
                  </a:lnTo>
                  <a:lnTo>
                    <a:pt x="6350" y="38609"/>
                  </a:lnTo>
                  <a:lnTo>
                    <a:pt x="3430" y="37212"/>
                  </a:lnTo>
                  <a:lnTo>
                    <a:pt x="1398" y="35561"/>
                  </a:lnTo>
                  <a:lnTo>
                    <a:pt x="508" y="33528"/>
                  </a:lnTo>
                  <a:lnTo>
                    <a:pt x="127" y="29337"/>
                  </a:lnTo>
                  <a:lnTo>
                    <a:pt x="0" y="18543"/>
                  </a:lnTo>
                  <a:lnTo>
                    <a:pt x="889" y="7493"/>
                  </a:lnTo>
                  <a:lnTo>
                    <a:pt x="1906" y="3684"/>
                  </a:lnTo>
                  <a:lnTo>
                    <a:pt x="2922" y="1397"/>
                  </a:lnTo>
                  <a:close/>
                </a:path>
              </a:pathLst>
            </a:custGeom>
            <a:solidFill>
              <a:srgbClr val="E3CE00"/>
            </a:solidFill>
            <a:ln w="0" cap="flat" cmpd="sng" algn="ctr">
              <a:solidFill>
                <a:srgbClr val="E3CE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a:off x="4940934" y="2463164"/>
              <a:ext cx="26545" cy="41912"/>
            </a:xfrm>
            <a:custGeom>
              <a:avLst/>
              <a:gdLst/>
              <a:ahLst/>
              <a:cxnLst/>
              <a:rect l="0" t="0" r="0" b="0"/>
              <a:pathLst>
                <a:path w="26545" h="41912">
                  <a:moveTo>
                    <a:pt x="5081" y="0"/>
                  </a:moveTo>
                  <a:lnTo>
                    <a:pt x="7620" y="0"/>
                  </a:lnTo>
                  <a:lnTo>
                    <a:pt x="14351" y="1525"/>
                  </a:lnTo>
                  <a:lnTo>
                    <a:pt x="20956" y="4446"/>
                  </a:lnTo>
                  <a:lnTo>
                    <a:pt x="25274" y="7747"/>
                  </a:lnTo>
                  <a:lnTo>
                    <a:pt x="25781" y="10287"/>
                  </a:lnTo>
                  <a:lnTo>
                    <a:pt x="26544" y="14225"/>
                  </a:lnTo>
                  <a:lnTo>
                    <a:pt x="26544" y="24765"/>
                  </a:lnTo>
                  <a:lnTo>
                    <a:pt x="25274" y="35180"/>
                  </a:lnTo>
                  <a:lnTo>
                    <a:pt x="23876" y="38609"/>
                  </a:lnTo>
                  <a:lnTo>
                    <a:pt x="22733" y="41275"/>
                  </a:lnTo>
                  <a:lnTo>
                    <a:pt x="20956" y="41911"/>
                  </a:lnTo>
                  <a:lnTo>
                    <a:pt x="18669" y="41911"/>
                  </a:lnTo>
                  <a:lnTo>
                    <a:pt x="12193" y="40513"/>
                  </a:lnTo>
                  <a:lnTo>
                    <a:pt x="5716" y="37084"/>
                  </a:lnTo>
                  <a:lnTo>
                    <a:pt x="1398" y="33909"/>
                  </a:lnTo>
                  <a:lnTo>
                    <a:pt x="381" y="31750"/>
                  </a:lnTo>
                  <a:lnTo>
                    <a:pt x="0" y="28068"/>
                  </a:lnTo>
                  <a:lnTo>
                    <a:pt x="381" y="17400"/>
                  </a:lnTo>
                  <a:lnTo>
                    <a:pt x="1398" y="6605"/>
                  </a:lnTo>
                  <a:lnTo>
                    <a:pt x="2413" y="2540"/>
                  </a:lnTo>
                  <a:lnTo>
                    <a:pt x="3302" y="762"/>
                  </a:lnTo>
                  <a:close/>
                </a:path>
              </a:pathLst>
            </a:custGeom>
            <a:solidFill>
              <a:srgbClr val="E3CE00"/>
            </a:solidFill>
            <a:ln w="0" cap="flat" cmpd="sng" algn="ctr">
              <a:solidFill>
                <a:srgbClr val="E3CE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4948173" y="2415794"/>
              <a:ext cx="29085" cy="39117"/>
            </a:xfrm>
            <a:custGeom>
              <a:avLst/>
              <a:gdLst/>
              <a:ahLst/>
              <a:cxnLst/>
              <a:rect l="0" t="0" r="0" b="0"/>
              <a:pathLst>
                <a:path w="29085" h="39117">
                  <a:moveTo>
                    <a:pt x="5588" y="381"/>
                  </a:moveTo>
                  <a:lnTo>
                    <a:pt x="8129" y="0"/>
                  </a:lnTo>
                  <a:lnTo>
                    <a:pt x="15494" y="635"/>
                  </a:lnTo>
                  <a:lnTo>
                    <a:pt x="22225" y="3048"/>
                  </a:lnTo>
                  <a:lnTo>
                    <a:pt x="25147" y="4317"/>
                  </a:lnTo>
                  <a:lnTo>
                    <a:pt x="26671" y="5841"/>
                  </a:lnTo>
                  <a:lnTo>
                    <a:pt x="27686" y="8382"/>
                  </a:lnTo>
                  <a:lnTo>
                    <a:pt x="28448" y="12319"/>
                  </a:lnTo>
                  <a:lnTo>
                    <a:pt x="29084" y="21844"/>
                  </a:lnTo>
                  <a:lnTo>
                    <a:pt x="28448" y="31750"/>
                  </a:lnTo>
                  <a:lnTo>
                    <a:pt x="27305" y="35432"/>
                  </a:lnTo>
                  <a:lnTo>
                    <a:pt x="26162" y="37973"/>
                  </a:lnTo>
                  <a:lnTo>
                    <a:pt x="24385" y="38607"/>
                  </a:lnTo>
                  <a:lnTo>
                    <a:pt x="21463" y="39116"/>
                  </a:lnTo>
                  <a:lnTo>
                    <a:pt x="14098" y="37591"/>
                  </a:lnTo>
                  <a:lnTo>
                    <a:pt x="6223" y="34925"/>
                  </a:lnTo>
                  <a:lnTo>
                    <a:pt x="3303" y="32892"/>
                  </a:lnTo>
                  <a:lnTo>
                    <a:pt x="890" y="30607"/>
                  </a:lnTo>
                  <a:lnTo>
                    <a:pt x="381" y="28701"/>
                  </a:lnTo>
                  <a:lnTo>
                    <a:pt x="0" y="25019"/>
                  </a:lnTo>
                  <a:lnTo>
                    <a:pt x="381" y="16001"/>
                  </a:lnTo>
                  <a:lnTo>
                    <a:pt x="1652" y="6476"/>
                  </a:lnTo>
                  <a:lnTo>
                    <a:pt x="2667" y="3175"/>
                  </a:lnTo>
                  <a:lnTo>
                    <a:pt x="3684" y="1397"/>
                  </a:lnTo>
                  <a:close/>
                </a:path>
              </a:pathLst>
            </a:custGeom>
            <a:solidFill>
              <a:srgbClr val="E3CE00"/>
            </a:solidFill>
            <a:ln w="0" cap="flat" cmpd="sng" algn="ctr">
              <a:solidFill>
                <a:srgbClr val="E3CE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4977638" y="2503932"/>
              <a:ext cx="40895" cy="108332"/>
            </a:xfrm>
            <a:custGeom>
              <a:avLst/>
              <a:gdLst/>
              <a:ahLst/>
              <a:cxnLst/>
              <a:rect l="0" t="0" r="0" b="0"/>
              <a:pathLst>
                <a:path w="40895" h="108332">
                  <a:moveTo>
                    <a:pt x="11557" y="6222"/>
                  </a:moveTo>
                  <a:lnTo>
                    <a:pt x="16256" y="11684"/>
                  </a:lnTo>
                  <a:lnTo>
                    <a:pt x="24257" y="21209"/>
                  </a:lnTo>
                  <a:lnTo>
                    <a:pt x="31622" y="30353"/>
                  </a:lnTo>
                  <a:lnTo>
                    <a:pt x="35433" y="35432"/>
                  </a:lnTo>
                  <a:lnTo>
                    <a:pt x="40132" y="41275"/>
                  </a:lnTo>
                  <a:lnTo>
                    <a:pt x="40513" y="54228"/>
                  </a:lnTo>
                  <a:lnTo>
                    <a:pt x="40513" y="68960"/>
                  </a:lnTo>
                  <a:lnTo>
                    <a:pt x="40513" y="83438"/>
                  </a:lnTo>
                  <a:lnTo>
                    <a:pt x="40894" y="96647"/>
                  </a:lnTo>
                  <a:lnTo>
                    <a:pt x="40513" y="99187"/>
                  </a:lnTo>
                  <a:lnTo>
                    <a:pt x="39115" y="101726"/>
                  </a:lnTo>
                  <a:lnTo>
                    <a:pt x="34544" y="105410"/>
                  </a:lnTo>
                  <a:lnTo>
                    <a:pt x="28066" y="107822"/>
                  </a:lnTo>
                  <a:lnTo>
                    <a:pt x="20573" y="108331"/>
                  </a:lnTo>
                  <a:lnTo>
                    <a:pt x="12827" y="107188"/>
                  </a:lnTo>
                  <a:lnTo>
                    <a:pt x="6222" y="103504"/>
                  </a:lnTo>
                  <a:lnTo>
                    <a:pt x="3428" y="101345"/>
                  </a:lnTo>
                  <a:lnTo>
                    <a:pt x="1523" y="98170"/>
                  </a:lnTo>
                  <a:lnTo>
                    <a:pt x="127" y="93979"/>
                  </a:lnTo>
                  <a:lnTo>
                    <a:pt x="0" y="89662"/>
                  </a:lnTo>
                  <a:lnTo>
                    <a:pt x="508" y="73025"/>
                  </a:lnTo>
                  <a:lnTo>
                    <a:pt x="1142" y="59435"/>
                  </a:lnTo>
                  <a:lnTo>
                    <a:pt x="2285" y="48132"/>
                  </a:lnTo>
                  <a:lnTo>
                    <a:pt x="2921" y="38226"/>
                  </a:lnTo>
                  <a:lnTo>
                    <a:pt x="4826" y="20573"/>
                  </a:lnTo>
                  <a:lnTo>
                    <a:pt x="5841" y="10922"/>
                  </a:lnTo>
                  <a:lnTo>
                    <a:pt x="6731" y="0"/>
                  </a:lnTo>
                  <a:close/>
                </a:path>
              </a:pathLst>
            </a:custGeom>
            <a:solidFill>
              <a:srgbClr val="FF8E75"/>
            </a:solidFill>
            <a:ln w="0" cap="flat" cmpd="sng" algn="ctr">
              <a:solidFill>
                <a:srgbClr val="FF8E7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986782" y="2442082"/>
              <a:ext cx="167514" cy="208789"/>
            </a:xfrm>
            <a:custGeom>
              <a:avLst/>
              <a:gdLst/>
              <a:ahLst/>
              <a:cxnLst/>
              <a:rect l="0" t="0" r="0" b="0"/>
              <a:pathLst>
                <a:path w="167514" h="208789">
                  <a:moveTo>
                    <a:pt x="21463" y="30988"/>
                  </a:moveTo>
                  <a:lnTo>
                    <a:pt x="41021" y="27687"/>
                  </a:lnTo>
                  <a:lnTo>
                    <a:pt x="59689" y="24512"/>
                  </a:lnTo>
                  <a:lnTo>
                    <a:pt x="77723" y="20828"/>
                  </a:lnTo>
                  <a:lnTo>
                    <a:pt x="112648" y="11938"/>
                  </a:lnTo>
                  <a:lnTo>
                    <a:pt x="131064" y="6604"/>
                  </a:lnTo>
                  <a:lnTo>
                    <a:pt x="150368" y="0"/>
                  </a:lnTo>
                  <a:lnTo>
                    <a:pt x="153289" y="1397"/>
                  </a:lnTo>
                  <a:lnTo>
                    <a:pt x="156083" y="4319"/>
                  </a:lnTo>
                  <a:lnTo>
                    <a:pt x="160273" y="10922"/>
                  </a:lnTo>
                  <a:lnTo>
                    <a:pt x="163829" y="17526"/>
                  </a:lnTo>
                  <a:lnTo>
                    <a:pt x="165100" y="19940"/>
                  </a:lnTo>
                  <a:lnTo>
                    <a:pt x="166115" y="21463"/>
                  </a:lnTo>
                  <a:lnTo>
                    <a:pt x="167132" y="22098"/>
                  </a:lnTo>
                  <a:lnTo>
                    <a:pt x="167513" y="23369"/>
                  </a:lnTo>
                  <a:lnTo>
                    <a:pt x="165100" y="22988"/>
                  </a:lnTo>
                  <a:lnTo>
                    <a:pt x="161671" y="21463"/>
                  </a:lnTo>
                  <a:lnTo>
                    <a:pt x="153289" y="16003"/>
                  </a:lnTo>
                  <a:lnTo>
                    <a:pt x="149225" y="13463"/>
                  </a:lnTo>
                  <a:lnTo>
                    <a:pt x="145414" y="11685"/>
                  </a:lnTo>
                  <a:lnTo>
                    <a:pt x="142239" y="11303"/>
                  </a:lnTo>
                  <a:lnTo>
                    <a:pt x="140715" y="12828"/>
                  </a:lnTo>
                  <a:lnTo>
                    <a:pt x="128270" y="18923"/>
                  </a:lnTo>
                  <a:lnTo>
                    <a:pt x="115951" y="24638"/>
                  </a:lnTo>
                  <a:lnTo>
                    <a:pt x="103123" y="30481"/>
                  </a:lnTo>
                  <a:lnTo>
                    <a:pt x="91694" y="37212"/>
                  </a:lnTo>
                  <a:lnTo>
                    <a:pt x="81914" y="44578"/>
                  </a:lnTo>
                  <a:lnTo>
                    <a:pt x="77851" y="48895"/>
                  </a:lnTo>
                  <a:lnTo>
                    <a:pt x="74802" y="53594"/>
                  </a:lnTo>
                  <a:lnTo>
                    <a:pt x="72008" y="58675"/>
                  </a:lnTo>
                  <a:lnTo>
                    <a:pt x="70484" y="64897"/>
                  </a:lnTo>
                  <a:lnTo>
                    <a:pt x="70103" y="71375"/>
                  </a:lnTo>
                  <a:lnTo>
                    <a:pt x="70484" y="78741"/>
                  </a:lnTo>
                  <a:lnTo>
                    <a:pt x="73025" y="94107"/>
                  </a:lnTo>
                  <a:lnTo>
                    <a:pt x="75310" y="112269"/>
                  </a:lnTo>
                  <a:lnTo>
                    <a:pt x="76962" y="131953"/>
                  </a:lnTo>
                  <a:lnTo>
                    <a:pt x="77851" y="152019"/>
                  </a:lnTo>
                  <a:lnTo>
                    <a:pt x="76327" y="170943"/>
                  </a:lnTo>
                  <a:lnTo>
                    <a:pt x="74929" y="179578"/>
                  </a:lnTo>
                  <a:lnTo>
                    <a:pt x="72516" y="187198"/>
                  </a:lnTo>
                  <a:lnTo>
                    <a:pt x="69596" y="194565"/>
                  </a:lnTo>
                  <a:lnTo>
                    <a:pt x="65277" y="200407"/>
                  </a:lnTo>
                  <a:lnTo>
                    <a:pt x="60197" y="205487"/>
                  </a:lnTo>
                  <a:lnTo>
                    <a:pt x="54483" y="208788"/>
                  </a:lnTo>
                  <a:lnTo>
                    <a:pt x="51181" y="171578"/>
                  </a:lnTo>
                  <a:lnTo>
                    <a:pt x="46608" y="133985"/>
                  </a:lnTo>
                  <a:lnTo>
                    <a:pt x="43560" y="115825"/>
                  </a:lnTo>
                  <a:lnTo>
                    <a:pt x="40513" y="97918"/>
                  </a:lnTo>
                  <a:lnTo>
                    <a:pt x="36195" y="81281"/>
                  </a:lnTo>
                  <a:lnTo>
                    <a:pt x="31369" y="64897"/>
                  </a:lnTo>
                  <a:lnTo>
                    <a:pt x="26289" y="57532"/>
                  </a:lnTo>
                  <a:lnTo>
                    <a:pt x="21208" y="51309"/>
                  </a:lnTo>
                  <a:lnTo>
                    <a:pt x="15875" y="46228"/>
                  </a:lnTo>
                  <a:lnTo>
                    <a:pt x="11048" y="42165"/>
                  </a:lnTo>
                  <a:lnTo>
                    <a:pt x="6477" y="38990"/>
                  </a:lnTo>
                  <a:lnTo>
                    <a:pt x="2794" y="36322"/>
                  </a:lnTo>
                  <a:lnTo>
                    <a:pt x="762" y="34798"/>
                  </a:lnTo>
                  <a:lnTo>
                    <a:pt x="0" y="34163"/>
                  </a:lnTo>
                  <a:close/>
                </a:path>
              </a:pathLst>
            </a:custGeom>
            <a:solidFill>
              <a:srgbClr val="AA5E09"/>
            </a:solidFill>
            <a:ln w="0" cap="flat" cmpd="sng" algn="ctr">
              <a:solidFill>
                <a:srgbClr val="AA5E0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5152263" y="2412492"/>
              <a:ext cx="45974" cy="230760"/>
            </a:xfrm>
            <a:custGeom>
              <a:avLst/>
              <a:gdLst/>
              <a:ahLst/>
              <a:cxnLst/>
              <a:rect l="0" t="0" r="0" b="0"/>
              <a:pathLst>
                <a:path w="45974" h="230760">
                  <a:moveTo>
                    <a:pt x="20065" y="0"/>
                  </a:moveTo>
                  <a:lnTo>
                    <a:pt x="20954" y="5460"/>
                  </a:lnTo>
                  <a:lnTo>
                    <a:pt x="23495" y="13208"/>
                  </a:lnTo>
                  <a:lnTo>
                    <a:pt x="27177" y="22352"/>
                  </a:lnTo>
                  <a:lnTo>
                    <a:pt x="31496" y="32512"/>
                  </a:lnTo>
                  <a:lnTo>
                    <a:pt x="39751" y="53212"/>
                  </a:lnTo>
                  <a:lnTo>
                    <a:pt x="43052" y="62737"/>
                  </a:lnTo>
                  <a:lnTo>
                    <a:pt x="44831" y="70738"/>
                  </a:lnTo>
                  <a:lnTo>
                    <a:pt x="45973" y="84074"/>
                  </a:lnTo>
                  <a:lnTo>
                    <a:pt x="45973" y="97916"/>
                  </a:lnTo>
                  <a:lnTo>
                    <a:pt x="44831" y="126872"/>
                  </a:lnTo>
                  <a:lnTo>
                    <a:pt x="42164" y="156463"/>
                  </a:lnTo>
                  <a:lnTo>
                    <a:pt x="40132" y="185419"/>
                  </a:lnTo>
                  <a:lnTo>
                    <a:pt x="40132" y="188468"/>
                  </a:lnTo>
                  <a:lnTo>
                    <a:pt x="40894" y="193421"/>
                  </a:lnTo>
                  <a:lnTo>
                    <a:pt x="42545" y="207772"/>
                  </a:lnTo>
                  <a:lnTo>
                    <a:pt x="43433" y="215010"/>
                  </a:lnTo>
                  <a:lnTo>
                    <a:pt x="44069" y="221487"/>
                  </a:lnTo>
                  <a:lnTo>
                    <a:pt x="44450" y="226059"/>
                  </a:lnTo>
                  <a:lnTo>
                    <a:pt x="44831" y="227584"/>
                  </a:lnTo>
                  <a:lnTo>
                    <a:pt x="42164" y="229997"/>
                  </a:lnTo>
                  <a:lnTo>
                    <a:pt x="37210" y="230759"/>
                  </a:lnTo>
                  <a:lnTo>
                    <a:pt x="30733" y="230759"/>
                  </a:lnTo>
                  <a:lnTo>
                    <a:pt x="23876" y="229997"/>
                  </a:lnTo>
                  <a:lnTo>
                    <a:pt x="9525" y="227837"/>
                  </a:lnTo>
                  <a:lnTo>
                    <a:pt x="3937" y="227075"/>
                  </a:lnTo>
                  <a:lnTo>
                    <a:pt x="0" y="226694"/>
                  </a:lnTo>
                  <a:lnTo>
                    <a:pt x="381" y="223900"/>
                  </a:lnTo>
                  <a:lnTo>
                    <a:pt x="1015" y="217169"/>
                  </a:lnTo>
                  <a:lnTo>
                    <a:pt x="2032" y="208534"/>
                  </a:lnTo>
                  <a:lnTo>
                    <a:pt x="3302" y="196850"/>
                  </a:lnTo>
                  <a:lnTo>
                    <a:pt x="4317" y="183260"/>
                  </a:lnTo>
                  <a:lnTo>
                    <a:pt x="5841" y="168402"/>
                  </a:lnTo>
                  <a:lnTo>
                    <a:pt x="9144" y="133984"/>
                  </a:lnTo>
                  <a:lnTo>
                    <a:pt x="12065" y="97662"/>
                  </a:lnTo>
                  <a:lnTo>
                    <a:pt x="15366" y="61213"/>
                  </a:lnTo>
                  <a:lnTo>
                    <a:pt x="16764" y="43687"/>
                  </a:lnTo>
                  <a:lnTo>
                    <a:pt x="18033" y="27685"/>
                  </a:lnTo>
                  <a:lnTo>
                    <a:pt x="18796" y="12827"/>
                  </a:lnTo>
                  <a:close/>
                </a:path>
              </a:pathLst>
            </a:custGeom>
            <a:solidFill>
              <a:srgbClr val="B57023"/>
            </a:solidFill>
            <a:ln w="0" cap="flat" cmpd="sng" algn="ctr">
              <a:solidFill>
                <a:srgbClr val="B5702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4889372" y="2339339"/>
              <a:ext cx="132970" cy="308485"/>
            </a:xfrm>
            <a:custGeom>
              <a:avLst/>
              <a:gdLst/>
              <a:ahLst/>
              <a:cxnLst/>
              <a:rect l="0" t="0" r="0" b="0"/>
              <a:pathLst>
                <a:path w="132970" h="308485">
                  <a:moveTo>
                    <a:pt x="12193" y="0"/>
                  </a:moveTo>
                  <a:lnTo>
                    <a:pt x="21972" y="128"/>
                  </a:lnTo>
                  <a:lnTo>
                    <a:pt x="32386" y="1906"/>
                  </a:lnTo>
                  <a:lnTo>
                    <a:pt x="42037" y="4318"/>
                  </a:lnTo>
                  <a:lnTo>
                    <a:pt x="50674" y="7493"/>
                  </a:lnTo>
                  <a:lnTo>
                    <a:pt x="57278" y="11684"/>
                  </a:lnTo>
                  <a:lnTo>
                    <a:pt x="60453" y="16765"/>
                  </a:lnTo>
                  <a:lnTo>
                    <a:pt x="60706" y="19686"/>
                  </a:lnTo>
                  <a:lnTo>
                    <a:pt x="60453" y="22606"/>
                  </a:lnTo>
                  <a:lnTo>
                    <a:pt x="56643" y="33783"/>
                  </a:lnTo>
                  <a:lnTo>
                    <a:pt x="52960" y="47753"/>
                  </a:lnTo>
                  <a:lnTo>
                    <a:pt x="49023" y="64136"/>
                  </a:lnTo>
                  <a:lnTo>
                    <a:pt x="44958" y="82296"/>
                  </a:lnTo>
                  <a:lnTo>
                    <a:pt x="37593" y="122428"/>
                  </a:lnTo>
                  <a:lnTo>
                    <a:pt x="30607" y="163958"/>
                  </a:lnTo>
                  <a:lnTo>
                    <a:pt x="27687" y="184278"/>
                  </a:lnTo>
                  <a:lnTo>
                    <a:pt x="25274" y="203709"/>
                  </a:lnTo>
                  <a:lnTo>
                    <a:pt x="23242" y="221234"/>
                  </a:lnTo>
                  <a:lnTo>
                    <a:pt x="21591" y="236728"/>
                  </a:lnTo>
                  <a:lnTo>
                    <a:pt x="20193" y="250318"/>
                  </a:lnTo>
                  <a:lnTo>
                    <a:pt x="19939" y="260478"/>
                  </a:lnTo>
                  <a:lnTo>
                    <a:pt x="19939" y="267081"/>
                  </a:lnTo>
                  <a:lnTo>
                    <a:pt x="20193" y="269240"/>
                  </a:lnTo>
                  <a:lnTo>
                    <a:pt x="20956" y="270003"/>
                  </a:lnTo>
                  <a:lnTo>
                    <a:pt x="20956" y="271527"/>
                  </a:lnTo>
                  <a:lnTo>
                    <a:pt x="22353" y="273686"/>
                  </a:lnTo>
                  <a:lnTo>
                    <a:pt x="24512" y="275463"/>
                  </a:lnTo>
                  <a:lnTo>
                    <a:pt x="28575" y="277622"/>
                  </a:lnTo>
                  <a:lnTo>
                    <a:pt x="33401" y="279781"/>
                  </a:lnTo>
                  <a:lnTo>
                    <a:pt x="39243" y="281940"/>
                  </a:lnTo>
                  <a:lnTo>
                    <a:pt x="53975" y="287147"/>
                  </a:lnTo>
                  <a:lnTo>
                    <a:pt x="71120" y="292228"/>
                  </a:lnTo>
                  <a:lnTo>
                    <a:pt x="90806" y="297688"/>
                  </a:lnTo>
                  <a:lnTo>
                    <a:pt x="132969" y="308484"/>
                  </a:lnTo>
                  <a:lnTo>
                    <a:pt x="115570" y="307849"/>
                  </a:lnTo>
                  <a:lnTo>
                    <a:pt x="97410" y="306325"/>
                  </a:lnTo>
                  <a:lnTo>
                    <a:pt x="79375" y="304293"/>
                  </a:lnTo>
                  <a:lnTo>
                    <a:pt x="61723" y="300737"/>
                  </a:lnTo>
                  <a:lnTo>
                    <a:pt x="47118" y="297308"/>
                  </a:lnTo>
                  <a:lnTo>
                    <a:pt x="33782" y="293371"/>
                  </a:lnTo>
                  <a:lnTo>
                    <a:pt x="26543" y="290831"/>
                  </a:lnTo>
                  <a:lnTo>
                    <a:pt x="18669" y="287147"/>
                  </a:lnTo>
                  <a:lnTo>
                    <a:pt x="9906" y="282830"/>
                  </a:lnTo>
                  <a:lnTo>
                    <a:pt x="0" y="277368"/>
                  </a:lnTo>
                  <a:lnTo>
                    <a:pt x="1017" y="253112"/>
                  </a:lnTo>
                  <a:lnTo>
                    <a:pt x="2287" y="230506"/>
                  </a:lnTo>
                  <a:lnTo>
                    <a:pt x="3937" y="209550"/>
                  </a:lnTo>
                  <a:lnTo>
                    <a:pt x="5843" y="189865"/>
                  </a:lnTo>
                  <a:lnTo>
                    <a:pt x="7748" y="171578"/>
                  </a:lnTo>
                  <a:lnTo>
                    <a:pt x="9906" y="154052"/>
                  </a:lnTo>
                  <a:lnTo>
                    <a:pt x="13970" y="122683"/>
                  </a:lnTo>
                  <a:lnTo>
                    <a:pt x="18288" y="94615"/>
                  </a:lnTo>
                  <a:lnTo>
                    <a:pt x="22353" y="68834"/>
                  </a:lnTo>
                  <a:lnTo>
                    <a:pt x="25274" y="45086"/>
                  </a:lnTo>
                  <a:lnTo>
                    <a:pt x="27179" y="22225"/>
                  </a:lnTo>
                  <a:lnTo>
                    <a:pt x="25274" y="19178"/>
                  </a:lnTo>
                  <a:lnTo>
                    <a:pt x="22480" y="17400"/>
                  </a:lnTo>
                  <a:lnTo>
                    <a:pt x="15749" y="16003"/>
                  </a:lnTo>
                  <a:lnTo>
                    <a:pt x="11812" y="14478"/>
                  </a:lnTo>
                  <a:lnTo>
                    <a:pt x="8510" y="11812"/>
                  </a:lnTo>
                  <a:lnTo>
                    <a:pt x="5207" y="7493"/>
                  </a:lnTo>
                  <a:lnTo>
                    <a:pt x="2922" y="128"/>
                  </a:lnTo>
                  <a:close/>
                </a:path>
              </a:pathLst>
            </a:custGeom>
            <a:solidFill>
              <a:srgbClr val="AA5E0A"/>
            </a:solidFill>
            <a:ln w="0" cap="flat" cmpd="sng" algn="ctr">
              <a:solidFill>
                <a:srgbClr val="AA5E0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4942966" y="2015363"/>
              <a:ext cx="185294" cy="294386"/>
            </a:xfrm>
            <a:custGeom>
              <a:avLst/>
              <a:gdLst/>
              <a:ahLst/>
              <a:cxnLst/>
              <a:rect l="0" t="0" r="0" b="0"/>
              <a:pathLst>
                <a:path w="185294" h="294386">
                  <a:moveTo>
                    <a:pt x="381" y="13842"/>
                  </a:moveTo>
                  <a:lnTo>
                    <a:pt x="11812" y="13335"/>
                  </a:lnTo>
                  <a:lnTo>
                    <a:pt x="24512" y="12319"/>
                  </a:lnTo>
                  <a:lnTo>
                    <a:pt x="51689" y="8254"/>
                  </a:lnTo>
                  <a:lnTo>
                    <a:pt x="78994" y="3937"/>
                  </a:lnTo>
                  <a:lnTo>
                    <a:pt x="91822" y="1778"/>
                  </a:lnTo>
                  <a:lnTo>
                    <a:pt x="103251" y="0"/>
                  </a:lnTo>
                  <a:lnTo>
                    <a:pt x="105284" y="0"/>
                  </a:lnTo>
                  <a:lnTo>
                    <a:pt x="107188" y="635"/>
                  </a:lnTo>
                  <a:lnTo>
                    <a:pt x="109093" y="3937"/>
                  </a:lnTo>
                  <a:lnTo>
                    <a:pt x="110110" y="9525"/>
                  </a:lnTo>
                  <a:lnTo>
                    <a:pt x="110618" y="15620"/>
                  </a:lnTo>
                  <a:lnTo>
                    <a:pt x="110999" y="22225"/>
                  </a:lnTo>
                  <a:lnTo>
                    <a:pt x="112395" y="28066"/>
                  </a:lnTo>
                  <a:lnTo>
                    <a:pt x="114555" y="32892"/>
                  </a:lnTo>
                  <a:lnTo>
                    <a:pt x="116713" y="34544"/>
                  </a:lnTo>
                  <a:lnTo>
                    <a:pt x="118745" y="35306"/>
                  </a:lnTo>
                  <a:lnTo>
                    <a:pt x="122810" y="36703"/>
                  </a:lnTo>
                  <a:lnTo>
                    <a:pt x="127128" y="38481"/>
                  </a:lnTo>
                  <a:lnTo>
                    <a:pt x="137161" y="44831"/>
                  </a:lnTo>
                  <a:lnTo>
                    <a:pt x="148210" y="52832"/>
                  </a:lnTo>
                  <a:lnTo>
                    <a:pt x="159259" y="61594"/>
                  </a:lnTo>
                  <a:lnTo>
                    <a:pt x="169418" y="69850"/>
                  </a:lnTo>
                  <a:lnTo>
                    <a:pt x="177674" y="77216"/>
                  </a:lnTo>
                  <a:lnTo>
                    <a:pt x="180849" y="80137"/>
                  </a:lnTo>
                  <a:lnTo>
                    <a:pt x="183135" y="82295"/>
                  </a:lnTo>
                  <a:lnTo>
                    <a:pt x="184912" y="83819"/>
                  </a:lnTo>
                  <a:lnTo>
                    <a:pt x="185293" y="84073"/>
                  </a:lnTo>
                  <a:lnTo>
                    <a:pt x="175006" y="81534"/>
                  </a:lnTo>
                  <a:lnTo>
                    <a:pt x="165355" y="81153"/>
                  </a:lnTo>
                  <a:lnTo>
                    <a:pt x="146305" y="83819"/>
                  </a:lnTo>
                  <a:lnTo>
                    <a:pt x="127128" y="87376"/>
                  </a:lnTo>
                  <a:lnTo>
                    <a:pt x="117603" y="87757"/>
                  </a:lnTo>
                  <a:lnTo>
                    <a:pt x="108078" y="86613"/>
                  </a:lnTo>
                  <a:lnTo>
                    <a:pt x="101093" y="84709"/>
                  </a:lnTo>
                  <a:lnTo>
                    <a:pt x="93980" y="81534"/>
                  </a:lnTo>
                  <a:lnTo>
                    <a:pt x="78613" y="73279"/>
                  </a:lnTo>
                  <a:lnTo>
                    <a:pt x="70867" y="69595"/>
                  </a:lnTo>
                  <a:lnTo>
                    <a:pt x="63755" y="66294"/>
                  </a:lnTo>
                  <a:lnTo>
                    <a:pt x="56769" y="64007"/>
                  </a:lnTo>
                  <a:lnTo>
                    <a:pt x="50547" y="63754"/>
                  </a:lnTo>
                  <a:lnTo>
                    <a:pt x="47625" y="65913"/>
                  </a:lnTo>
                  <a:lnTo>
                    <a:pt x="45086" y="70612"/>
                  </a:lnTo>
                  <a:lnTo>
                    <a:pt x="42926" y="77597"/>
                  </a:lnTo>
                  <a:lnTo>
                    <a:pt x="41403" y="86232"/>
                  </a:lnTo>
                  <a:lnTo>
                    <a:pt x="38862" y="104901"/>
                  </a:lnTo>
                  <a:lnTo>
                    <a:pt x="37974" y="113664"/>
                  </a:lnTo>
                  <a:lnTo>
                    <a:pt x="37212" y="120776"/>
                  </a:lnTo>
                  <a:lnTo>
                    <a:pt x="36195" y="125348"/>
                  </a:lnTo>
                  <a:lnTo>
                    <a:pt x="33655" y="131826"/>
                  </a:lnTo>
                  <a:lnTo>
                    <a:pt x="30354" y="140207"/>
                  </a:lnTo>
                  <a:lnTo>
                    <a:pt x="26670" y="152272"/>
                  </a:lnTo>
                  <a:lnTo>
                    <a:pt x="24512" y="169037"/>
                  </a:lnTo>
                  <a:lnTo>
                    <a:pt x="21463" y="186944"/>
                  </a:lnTo>
                  <a:lnTo>
                    <a:pt x="15113" y="223266"/>
                  </a:lnTo>
                  <a:lnTo>
                    <a:pt x="9399" y="259714"/>
                  </a:lnTo>
                  <a:lnTo>
                    <a:pt x="7493" y="277241"/>
                  </a:lnTo>
                  <a:lnTo>
                    <a:pt x="6097" y="294385"/>
                  </a:lnTo>
                  <a:lnTo>
                    <a:pt x="4826" y="292607"/>
                  </a:lnTo>
                  <a:lnTo>
                    <a:pt x="3175" y="287782"/>
                  </a:lnTo>
                  <a:lnTo>
                    <a:pt x="1270" y="280288"/>
                  </a:lnTo>
                  <a:lnTo>
                    <a:pt x="381" y="269239"/>
                  </a:lnTo>
                  <a:lnTo>
                    <a:pt x="0" y="262382"/>
                  </a:lnTo>
                  <a:lnTo>
                    <a:pt x="0" y="254381"/>
                  </a:lnTo>
                  <a:lnTo>
                    <a:pt x="0" y="245491"/>
                  </a:lnTo>
                  <a:lnTo>
                    <a:pt x="762" y="235712"/>
                  </a:lnTo>
                  <a:lnTo>
                    <a:pt x="1524" y="225170"/>
                  </a:lnTo>
                  <a:lnTo>
                    <a:pt x="3049" y="213106"/>
                  </a:lnTo>
                  <a:lnTo>
                    <a:pt x="4573" y="200279"/>
                  </a:lnTo>
                  <a:lnTo>
                    <a:pt x="6859" y="186054"/>
                  </a:lnTo>
                  <a:lnTo>
                    <a:pt x="16637" y="108076"/>
                  </a:lnTo>
                  <a:lnTo>
                    <a:pt x="18924" y="93217"/>
                  </a:lnTo>
                  <a:lnTo>
                    <a:pt x="22225" y="77597"/>
                  </a:lnTo>
                  <a:lnTo>
                    <a:pt x="25147" y="62738"/>
                  </a:lnTo>
                  <a:lnTo>
                    <a:pt x="26670" y="48767"/>
                  </a:lnTo>
                  <a:lnTo>
                    <a:pt x="26670" y="42163"/>
                  </a:lnTo>
                  <a:lnTo>
                    <a:pt x="26162" y="36322"/>
                  </a:lnTo>
                  <a:lnTo>
                    <a:pt x="24766" y="30988"/>
                  </a:lnTo>
                  <a:lnTo>
                    <a:pt x="22225" y="25781"/>
                  </a:lnTo>
                  <a:lnTo>
                    <a:pt x="18543" y="21844"/>
                  </a:lnTo>
                  <a:lnTo>
                    <a:pt x="14098" y="18160"/>
                  </a:lnTo>
                  <a:lnTo>
                    <a:pt x="7874" y="15620"/>
                  </a:lnTo>
                  <a:close/>
                </a:path>
              </a:pathLst>
            </a:custGeom>
            <a:solidFill>
              <a:srgbClr val="FFDD54"/>
            </a:solidFill>
            <a:ln w="0" cap="flat" cmpd="sng" algn="ctr">
              <a:solidFill>
                <a:srgbClr val="FFDD5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a:off x="5031866" y="2423541"/>
              <a:ext cx="74677" cy="25274"/>
            </a:xfrm>
            <a:custGeom>
              <a:avLst/>
              <a:gdLst/>
              <a:ahLst/>
              <a:cxnLst/>
              <a:rect l="0" t="0" r="0" b="0"/>
              <a:pathLst>
                <a:path w="74677" h="25274">
                  <a:moveTo>
                    <a:pt x="20574" y="6476"/>
                  </a:moveTo>
                  <a:lnTo>
                    <a:pt x="39751" y="2159"/>
                  </a:lnTo>
                  <a:lnTo>
                    <a:pt x="48895" y="635"/>
                  </a:lnTo>
                  <a:lnTo>
                    <a:pt x="57405" y="0"/>
                  </a:lnTo>
                  <a:lnTo>
                    <a:pt x="65532" y="0"/>
                  </a:lnTo>
                  <a:lnTo>
                    <a:pt x="73280" y="1397"/>
                  </a:lnTo>
                  <a:lnTo>
                    <a:pt x="74042" y="2413"/>
                  </a:lnTo>
                  <a:lnTo>
                    <a:pt x="74676" y="5079"/>
                  </a:lnTo>
                  <a:lnTo>
                    <a:pt x="74676" y="12700"/>
                  </a:lnTo>
                  <a:lnTo>
                    <a:pt x="74295" y="20701"/>
                  </a:lnTo>
                  <a:lnTo>
                    <a:pt x="74295" y="23494"/>
                  </a:lnTo>
                  <a:lnTo>
                    <a:pt x="74042" y="25273"/>
                  </a:lnTo>
                  <a:lnTo>
                    <a:pt x="73153" y="24638"/>
                  </a:lnTo>
                  <a:lnTo>
                    <a:pt x="70359" y="24384"/>
                  </a:lnTo>
                  <a:lnTo>
                    <a:pt x="66549" y="23494"/>
                  </a:lnTo>
                  <a:lnTo>
                    <a:pt x="61723" y="22860"/>
                  </a:lnTo>
                  <a:lnTo>
                    <a:pt x="49530" y="21463"/>
                  </a:lnTo>
                  <a:lnTo>
                    <a:pt x="36068" y="19176"/>
                  </a:lnTo>
                  <a:lnTo>
                    <a:pt x="22734" y="17272"/>
                  </a:lnTo>
                  <a:lnTo>
                    <a:pt x="11049" y="15494"/>
                  </a:lnTo>
                  <a:lnTo>
                    <a:pt x="6478" y="14478"/>
                  </a:lnTo>
                  <a:lnTo>
                    <a:pt x="2922" y="13461"/>
                  </a:lnTo>
                  <a:lnTo>
                    <a:pt x="636" y="12319"/>
                  </a:lnTo>
                  <a:lnTo>
                    <a:pt x="0" y="11303"/>
                  </a:lnTo>
                  <a:close/>
                </a:path>
              </a:pathLst>
            </a:custGeom>
            <a:solidFill>
              <a:srgbClr val="FF8E75"/>
            </a:solidFill>
            <a:ln w="0" cap="flat" cmpd="sng" algn="ctr">
              <a:solidFill>
                <a:srgbClr val="FF8E7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982464" y="2416936"/>
              <a:ext cx="50927" cy="56516"/>
            </a:xfrm>
            <a:custGeom>
              <a:avLst/>
              <a:gdLst/>
              <a:ahLst/>
              <a:cxnLst/>
              <a:rect l="0" t="0" r="0" b="0"/>
              <a:pathLst>
                <a:path w="50927" h="56516">
                  <a:moveTo>
                    <a:pt x="19431" y="0"/>
                  </a:moveTo>
                  <a:lnTo>
                    <a:pt x="26796" y="0"/>
                  </a:lnTo>
                  <a:lnTo>
                    <a:pt x="34544" y="1397"/>
                  </a:lnTo>
                  <a:lnTo>
                    <a:pt x="41528" y="5081"/>
                  </a:lnTo>
                  <a:lnTo>
                    <a:pt x="47116" y="11177"/>
                  </a:lnTo>
                  <a:lnTo>
                    <a:pt x="49021" y="15240"/>
                  </a:lnTo>
                  <a:lnTo>
                    <a:pt x="50164" y="20066"/>
                  </a:lnTo>
                  <a:lnTo>
                    <a:pt x="50926" y="25400"/>
                  </a:lnTo>
                  <a:lnTo>
                    <a:pt x="50545" y="31750"/>
                  </a:lnTo>
                  <a:lnTo>
                    <a:pt x="49657" y="38990"/>
                  </a:lnTo>
                  <a:lnTo>
                    <a:pt x="47751" y="46990"/>
                  </a:lnTo>
                  <a:lnTo>
                    <a:pt x="46736" y="48134"/>
                  </a:lnTo>
                  <a:lnTo>
                    <a:pt x="44957" y="49658"/>
                  </a:lnTo>
                  <a:lnTo>
                    <a:pt x="39115" y="52452"/>
                  </a:lnTo>
                  <a:lnTo>
                    <a:pt x="30988" y="55246"/>
                  </a:lnTo>
                  <a:lnTo>
                    <a:pt x="21844" y="56515"/>
                  </a:lnTo>
                  <a:lnTo>
                    <a:pt x="12953" y="55246"/>
                  </a:lnTo>
                  <a:lnTo>
                    <a:pt x="9144" y="53468"/>
                  </a:lnTo>
                  <a:lnTo>
                    <a:pt x="5588" y="50293"/>
                  </a:lnTo>
                  <a:lnTo>
                    <a:pt x="2920" y="46228"/>
                  </a:lnTo>
                  <a:lnTo>
                    <a:pt x="1015" y="41149"/>
                  </a:lnTo>
                  <a:lnTo>
                    <a:pt x="0" y="34544"/>
                  </a:lnTo>
                  <a:lnTo>
                    <a:pt x="0" y="26290"/>
                  </a:lnTo>
                  <a:lnTo>
                    <a:pt x="381" y="20702"/>
                  </a:lnTo>
                  <a:lnTo>
                    <a:pt x="1015" y="16384"/>
                  </a:lnTo>
                  <a:lnTo>
                    <a:pt x="1905" y="9906"/>
                  </a:lnTo>
                  <a:lnTo>
                    <a:pt x="5207" y="5081"/>
                  </a:lnTo>
                  <a:lnTo>
                    <a:pt x="8127" y="3175"/>
                  </a:lnTo>
                  <a:lnTo>
                    <a:pt x="11811" y="1397"/>
                  </a:lnTo>
                  <a:close/>
                </a:path>
              </a:pathLst>
            </a:custGeom>
            <a:solidFill>
              <a:srgbClr val="FF8E75"/>
            </a:solidFill>
            <a:ln w="0" cap="flat" cmpd="sng" algn="ctr">
              <a:solidFill>
                <a:srgbClr val="FF8E7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4994909" y="2427858"/>
              <a:ext cx="16638" cy="28831"/>
            </a:xfrm>
            <a:custGeom>
              <a:avLst/>
              <a:gdLst/>
              <a:ahLst/>
              <a:cxnLst/>
              <a:rect l="0" t="0" r="0" b="0"/>
              <a:pathLst>
                <a:path w="16638" h="28831">
                  <a:moveTo>
                    <a:pt x="6986" y="0"/>
                  </a:moveTo>
                  <a:lnTo>
                    <a:pt x="10795" y="0"/>
                  </a:lnTo>
                  <a:lnTo>
                    <a:pt x="12700" y="1017"/>
                  </a:lnTo>
                  <a:lnTo>
                    <a:pt x="14351" y="3302"/>
                  </a:lnTo>
                  <a:lnTo>
                    <a:pt x="15621" y="6477"/>
                  </a:lnTo>
                  <a:lnTo>
                    <a:pt x="16637" y="11177"/>
                  </a:lnTo>
                  <a:lnTo>
                    <a:pt x="15621" y="15621"/>
                  </a:lnTo>
                  <a:lnTo>
                    <a:pt x="14860" y="20956"/>
                  </a:lnTo>
                  <a:lnTo>
                    <a:pt x="13970" y="25909"/>
                  </a:lnTo>
                  <a:lnTo>
                    <a:pt x="12700" y="27687"/>
                  </a:lnTo>
                  <a:lnTo>
                    <a:pt x="11431" y="28830"/>
                  </a:lnTo>
                  <a:lnTo>
                    <a:pt x="7748" y="28830"/>
                  </a:lnTo>
                  <a:lnTo>
                    <a:pt x="4826" y="27052"/>
                  </a:lnTo>
                  <a:lnTo>
                    <a:pt x="2287" y="23622"/>
                  </a:lnTo>
                  <a:lnTo>
                    <a:pt x="889" y="19050"/>
                  </a:lnTo>
                  <a:lnTo>
                    <a:pt x="0" y="14224"/>
                  </a:lnTo>
                  <a:lnTo>
                    <a:pt x="381" y="9525"/>
                  </a:lnTo>
                  <a:lnTo>
                    <a:pt x="1270" y="5208"/>
                  </a:lnTo>
                  <a:lnTo>
                    <a:pt x="3302" y="2159"/>
                  </a:lnTo>
                  <a:close/>
                </a:path>
              </a:pathLst>
            </a:custGeom>
            <a:solidFill>
              <a:srgbClr val="E3CE00"/>
            </a:solidFill>
            <a:ln w="0" cap="flat" cmpd="sng" algn="ctr">
              <a:solidFill>
                <a:srgbClr val="E3CE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4990084" y="2363723"/>
              <a:ext cx="117857" cy="37594"/>
            </a:xfrm>
            <a:custGeom>
              <a:avLst/>
              <a:gdLst/>
              <a:ahLst/>
              <a:cxnLst/>
              <a:rect l="0" t="0" r="0" b="0"/>
              <a:pathLst>
                <a:path w="117857" h="37594">
                  <a:moveTo>
                    <a:pt x="22987" y="0"/>
                  </a:moveTo>
                  <a:lnTo>
                    <a:pt x="25907" y="0"/>
                  </a:lnTo>
                  <a:lnTo>
                    <a:pt x="28448" y="1016"/>
                  </a:lnTo>
                  <a:lnTo>
                    <a:pt x="31369" y="3684"/>
                  </a:lnTo>
                  <a:lnTo>
                    <a:pt x="35179" y="6478"/>
                  </a:lnTo>
                  <a:lnTo>
                    <a:pt x="40258" y="9399"/>
                  </a:lnTo>
                  <a:lnTo>
                    <a:pt x="47625" y="12066"/>
                  </a:lnTo>
                  <a:lnTo>
                    <a:pt x="56895" y="14225"/>
                  </a:lnTo>
                  <a:lnTo>
                    <a:pt x="62992" y="14478"/>
                  </a:lnTo>
                  <a:lnTo>
                    <a:pt x="69723" y="14478"/>
                  </a:lnTo>
                  <a:lnTo>
                    <a:pt x="72389" y="16003"/>
                  </a:lnTo>
                  <a:lnTo>
                    <a:pt x="76326" y="17400"/>
                  </a:lnTo>
                  <a:lnTo>
                    <a:pt x="85851" y="20321"/>
                  </a:lnTo>
                  <a:lnTo>
                    <a:pt x="96646" y="23369"/>
                  </a:lnTo>
                  <a:lnTo>
                    <a:pt x="106806" y="26544"/>
                  </a:lnTo>
                  <a:lnTo>
                    <a:pt x="114554" y="29846"/>
                  </a:lnTo>
                  <a:lnTo>
                    <a:pt x="116839" y="31369"/>
                  </a:lnTo>
                  <a:lnTo>
                    <a:pt x="117856" y="32766"/>
                  </a:lnTo>
                  <a:lnTo>
                    <a:pt x="117220" y="33909"/>
                  </a:lnTo>
                  <a:lnTo>
                    <a:pt x="114554" y="35053"/>
                  </a:lnTo>
                  <a:lnTo>
                    <a:pt x="110236" y="36069"/>
                  </a:lnTo>
                  <a:lnTo>
                    <a:pt x="103505" y="37084"/>
                  </a:lnTo>
                  <a:lnTo>
                    <a:pt x="93344" y="37593"/>
                  </a:lnTo>
                  <a:lnTo>
                    <a:pt x="83312" y="37593"/>
                  </a:lnTo>
                  <a:lnTo>
                    <a:pt x="61213" y="35179"/>
                  </a:lnTo>
                  <a:lnTo>
                    <a:pt x="39116" y="32766"/>
                  </a:lnTo>
                  <a:lnTo>
                    <a:pt x="17906" y="30607"/>
                  </a:lnTo>
                  <a:lnTo>
                    <a:pt x="11811" y="30227"/>
                  </a:lnTo>
                  <a:lnTo>
                    <a:pt x="7112" y="30227"/>
                  </a:lnTo>
                  <a:lnTo>
                    <a:pt x="4191" y="29846"/>
                  </a:lnTo>
                  <a:lnTo>
                    <a:pt x="1905" y="29084"/>
                  </a:lnTo>
                  <a:lnTo>
                    <a:pt x="888" y="28068"/>
                  </a:lnTo>
                  <a:lnTo>
                    <a:pt x="381" y="25909"/>
                  </a:lnTo>
                  <a:lnTo>
                    <a:pt x="0" y="22606"/>
                  </a:lnTo>
                  <a:lnTo>
                    <a:pt x="0" y="18162"/>
                  </a:lnTo>
                  <a:lnTo>
                    <a:pt x="507" y="17907"/>
                  </a:lnTo>
                  <a:lnTo>
                    <a:pt x="1524" y="17400"/>
                  </a:lnTo>
                  <a:lnTo>
                    <a:pt x="3175" y="16003"/>
                  </a:lnTo>
                  <a:lnTo>
                    <a:pt x="5714" y="13844"/>
                  </a:lnTo>
                  <a:lnTo>
                    <a:pt x="10032" y="10541"/>
                  </a:lnTo>
                  <a:lnTo>
                    <a:pt x="15620" y="6224"/>
                  </a:lnTo>
                  <a:close/>
                </a:path>
              </a:pathLst>
            </a:custGeom>
            <a:solidFill>
              <a:srgbClr val="E5C9AF"/>
            </a:solidFill>
            <a:ln w="0" cap="flat" cmpd="sng" algn="ctr">
              <a:solidFill>
                <a:srgbClr val="E5C9A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a:off x="4959350" y="3057525"/>
              <a:ext cx="228854" cy="98045"/>
            </a:xfrm>
            <a:custGeom>
              <a:avLst/>
              <a:gdLst/>
              <a:ahLst/>
              <a:cxnLst/>
              <a:rect l="0" t="0" r="0" b="0"/>
              <a:pathLst>
                <a:path w="228854" h="98045">
                  <a:moveTo>
                    <a:pt x="20192" y="0"/>
                  </a:moveTo>
                  <a:lnTo>
                    <a:pt x="20828" y="0"/>
                  </a:lnTo>
                  <a:lnTo>
                    <a:pt x="23114" y="0"/>
                  </a:lnTo>
                  <a:lnTo>
                    <a:pt x="27051" y="0"/>
                  </a:lnTo>
                  <a:lnTo>
                    <a:pt x="32258" y="0"/>
                  </a:lnTo>
                  <a:lnTo>
                    <a:pt x="45465" y="0"/>
                  </a:lnTo>
                  <a:lnTo>
                    <a:pt x="60959" y="380"/>
                  </a:lnTo>
                  <a:lnTo>
                    <a:pt x="77342" y="1016"/>
                  </a:lnTo>
                  <a:lnTo>
                    <a:pt x="93090" y="2158"/>
                  </a:lnTo>
                  <a:lnTo>
                    <a:pt x="106679" y="4064"/>
                  </a:lnTo>
                  <a:lnTo>
                    <a:pt x="111886" y="5207"/>
                  </a:lnTo>
                  <a:lnTo>
                    <a:pt x="116204" y="6476"/>
                  </a:lnTo>
                  <a:lnTo>
                    <a:pt x="136144" y="7747"/>
                  </a:lnTo>
                  <a:lnTo>
                    <a:pt x="154432" y="9525"/>
                  </a:lnTo>
                  <a:lnTo>
                    <a:pt x="171069" y="11683"/>
                  </a:lnTo>
                  <a:lnTo>
                    <a:pt x="185801" y="13589"/>
                  </a:lnTo>
                  <a:lnTo>
                    <a:pt x="198754" y="15748"/>
                  </a:lnTo>
                  <a:lnTo>
                    <a:pt x="210184" y="17526"/>
                  </a:lnTo>
                  <a:lnTo>
                    <a:pt x="220471" y="18542"/>
                  </a:lnTo>
                  <a:lnTo>
                    <a:pt x="228853" y="19050"/>
                  </a:lnTo>
                  <a:lnTo>
                    <a:pt x="221996" y="21082"/>
                  </a:lnTo>
                  <a:lnTo>
                    <a:pt x="216280" y="24002"/>
                  </a:lnTo>
                  <a:lnTo>
                    <a:pt x="210946" y="27432"/>
                  </a:lnTo>
                  <a:lnTo>
                    <a:pt x="206375" y="30860"/>
                  </a:lnTo>
                  <a:lnTo>
                    <a:pt x="202819" y="35051"/>
                  </a:lnTo>
                  <a:lnTo>
                    <a:pt x="199516" y="39751"/>
                  </a:lnTo>
                  <a:lnTo>
                    <a:pt x="195453" y="50292"/>
                  </a:lnTo>
                  <a:lnTo>
                    <a:pt x="194564" y="61595"/>
                  </a:lnTo>
                  <a:lnTo>
                    <a:pt x="195834" y="73660"/>
                  </a:lnTo>
                  <a:lnTo>
                    <a:pt x="199516" y="85598"/>
                  </a:lnTo>
                  <a:lnTo>
                    <a:pt x="205740" y="98044"/>
                  </a:lnTo>
                  <a:lnTo>
                    <a:pt x="204596" y="97663"/>
                  </a:lnTo>
                  <a:lnTo>
                    <a:pt x="202438" y="97282"/>
                  </a:lnTo>
                  <a:lnTo>
                    <a:pt x="194564" y="95504"/>
                  </a:lnTo>
                  <a:lnTo>
                    <a:pt x="186309" y="93979"/>
                  </a:lnTo>
                  <a:lnTo>
                    <a:pt x="183007" y="93345"/>
                  </a:lnTo>
                  <a:lnTo>
                    <a:pt x="181864" y="92964"/>
                  </a:lnTo>
                  <a:lnTo>
                    <a:pt x="171958" y="88773"/>
                  </a:lnTo>
                  <a:lnTo>
                    <a:pt x="161290" y="84454"/>
                  </a:lnTo>
                  <a:lnTo>
                    <a:pt x="149478" y="79755"/>
                  </a:lnTo>
                  <a:lnTo>
                    <a:pt x="137159" y="74802"/>
                  </a:lnTo>
                  <a:lnTo>
                    <a:pt x="110997" y="63754"/>
                  </a:lnTo>
                  <a:lnTo>
                    <a:pt x="84582" y="52832"/>
                  </a:lnTo>
                  <a:lnTo>
                    <a:pt x="58801" y="42545"/>
                  </a:lnTo>
                  <a:lnTo>
                    <a:pt x="46609" y="38226"/>
                  </a:lnTo>
                  <a:lnTo>
                    <a:pt x="35559" y="34289"/>
                  </a:lnTo>
                  <a:lnTo>
                    <a:pt x="25019" y="30860"/>
                  </a:lnTo>
                  <a:lnTo>
                    <a:pt x="16128" y="28448"/>
                  </a:lnTo>
                  <a:lnTo>
                    <a:pt x="8382" y="27051"/>
                  </a:lnTo>
                  <a:lnTo>
                    <a:pt x="1778" y="26289"/>
                  </a:lnTo>
                  <a:lnTo>
                    <a:pt x="0" y="22605"/>
                  </a:lnTo>
                  <a:lnTo>
                    <a:pt x="253" y="18542"/>
                  </a:lnTo>
                  <a:lnTo>
                    <a:pt x="2540" y="14477"/>
                  </a:lnTo>
                  <a:lnTo>
                    <a:pt x="5460" y="10922"/>
                  </a:lnTo>
                  <a:lnTo>
                    <a:pt x="13589" y="4317"/>
                  </a:lnTo>
                  <a:lnTo>
                    <a:pt x="17271" y="1904"/>
                  </a:lnTo>
                  <a:close/>
                </a:path>
              </a:pathLst>
            </a:custGeom>
            <a:solidFill>
              <a:srgbClr val="CCB700"/>
            </a:solidFill>
            <a:ln w="0" cap="flat" cmpd="sng" algn="ctr">
              <a:solidFill>
                <a:srgbClr val="CCB7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966208" y="2817114"/>
              <a:ext cx="85852" cy="33147"/>
            </a:xfrm>
            <a:custGeom>
              <a:avLst/>
              <a:gdLst/>
              <a:ahLst/>
              <a:cxnLst/>
              <a:rect l="0" t="0" r="0" b="0"/>
              <a:pathLst>
                <a:path w="85852" h="33147">
                  <a:moveTo>
                    <a:pt x="507" y="0"/>
                  </a:moveTo>
                  <a:lnTo>
                    <a:pt x="0" y="1015"/>
                  </a:lnTo>
                  <a:lnTo>
                    <a:pt x="507" y="2540"/>
                  </a:lnTo>
                  <a:lnTo>
                    <a:pt x="4190" y="5334"/>
                  </a:lnTo>
                  <a:lnTo>
                    <a:pt x="9017" y="8762"/>
                  </a:lnTo>
                  <a:lnTo>
                    <a:pt x="11049" y="9652"/>
                  </a:lnTo>
                  <a:lnTo>
                    <a:pt x="12319" y="10413"/>
                  </a:lnTo>
                  <a:lnTo>
                    <a:pt x="19684" y="14096"/>
                  </a:lnTo>
                  <a:lnTo>
                    <a:pt x="28701" y="17018"/>
                  </a:lnTo>
                  <a:lnTo>
                    <a:pt x="47244" y="21716"/>
                  </a:lnTo>
                  <a:lnTo>
                    <a:pt x="66801" y="23875"/>
                  </a:lnTo>
                  <a:lnTo>
                    <a:pt x="85851" y="24765"/>
                  </a:lnTo>
                  <a:lnTo>
                    <a:pt x="73025" y="25781"/>
                  </a:lnTo>
                  <a:lnTo>
                    <a:pt x="59689" y="28702"/>
                  </a:lnTo>
                  <a:lnTo>
                    <a:pt x="46355" y="31622"/>
                  </a:lnTo>
                  <a:lnTo>
                    <a:pt x="33527" y="33146"/>
                  </a:lnTo>
                  <a:lnTo>
                    <a:pt x="27686" y="33146"/>
                  </a:lnTo>
                  <a:lnTo>
                    <a:pt x="22097" y="32384"/>
                  </a:lnTo>
                  <a:lnTo>
                    <a:pt x="16890" y="30606"/>
                  </a:lnTo>
                  <a:lnTo>
                    <a:pt x="12319" y="27305"/>
                  </a:lnTo>
                  <a:lnTo>
                    <a:pt x="8508" y="22859"/>
                  </a:lnTo>
                  <a:lnTo>
                    <a:pt x="4826" y="17018"/>
                  </a:lnTo>
                  <a:lnTo>
                    <a:pt x="2158" y="9397"/>
                  </a:lnTo>
                  <a:close/>
                </a:path>
              </a:pathLst>
            </a:custGeom>
            <a:solidFill>
              <a:srgbClr val="FFDD54"/>
            </a:solidFill>
            <a:ln w="0" cap="flat" cmpd="sng" algn="ctr">
              <a:solidFill>
                <a:srgbClr val="FFDD5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a:off x="5003038" y="2770758"/>
              <a:ext cx="50928" cy="33148"/>
            </a:xfrm>
            <a:custGeom>
              <a:avLst/>
              <a:gdLst/>
              <a:ahLst/>
              <a:cxnLst/>
              <a:rect l="0" t="0" r="0" b="0"/>
              <a:pathLst>
                <a:path w="50928" h="33148">
                  <a:moveTo>
                    <a:pt x="4571" y="22480"/>
                  </a:moveTo>
                  <a:lnTo>
                    <a:pt x="10414" y="18543"/>
                  </a:lnTo>
                  <a:lnTo>
                    <a:pt x="22859" y="10161"/>
                  </a:lnTo>
                  <a:lnTo>
                    <a:pt x="36067" y="2921"/>
                  </a:lnTo>
                  <a:lnTo>
                    <a:pt x="41402" y="636"/>
                  </a:lnTo>
                  <a:lnTo>
                    <a:pt x="46735" y="0"/>
                  </a:lnTo>
                  <a:lnTo>
                    <a:pt x="44322" y="1524"/>
                  </a:lnTo>
                  <a:lnTo>
                    <a:pt x="43433" y="5208"/>
                  </a:lnTo>
                  <a:lnTo>
                    <a:pt x="43433" y="10542"/>
                  </a:lnTo>
                  <a:lnTo>
                    <a:pt x="43941" y="16637"/>
                  </a:lnTo>
                  <a:lnTo>
                    <a:pt x="45339" y="22480"/>
                  </a:lnTo>
                  <a:lnTo>
                    <a:pt x="47116" y="28068"/>
                  </a:lnTo>
                  <a:lnTo>
                    <a:pt x="49021" y="31750"/>
                  </a:lnTo>
                  <a:lnTo>
                    <a:pt x="50927" y="33147"/>
                  </a:lnTo>
                  <a:lnTo>
                    <a:pt x="47116" y="30481"/>
                  </a:lnTo>
                  <a:lnTo>
                    <a:pt x="41402" y="28321"/>
                  </a:lnTo>
                  <a:lnTo>
                    <a:pt x="34925" y="26797"/>
                  </a:lnTo>
                  <a:lnTo>
                    <a:pt x="27304" y="25909"/>
                  </a:lnTo>
                  <a:lnTo>
                    <a:pt x="12827" y="25019"/>
                  </a:lnTo>
                  <a:lnTo>
                    <a:pt x="6603" y="24893"/>
                  </a:lnTo>
                  <a:lnTo>
                    <a:pt x="1904" y="24893"/>
                  </a:lnTo>
                  <a:lnTo>
                    <a:pt x="2285" y="25909"/>
                  </a:lnTo>
                  <a:lnTo>
                    <a:pt x="1777" y="25909"/>
                  </a:lnTo>
                  <a:lnTo>
                    <a:pt x="0" y="25909"/>
                  </a:lnTo>
                  <a:close/>
                </a:path>
              </a:pathLst>
            </a:custGeom>
            <a:solidFill>
              <a:srgbClr val="B57023"/>
            </a:solidFill>
            <a:ln w="0" cap="flat" cmpd="sng" algn="ctr">
              <a:solidFill>
                <a:srgbClr val="B5702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5047741" y="2747010"/>
              <a:ext cx="74550" cy="73661"/>
            </a:xfrm>
            <a:custGeom>
              <a:avLst/>
              <a:gdLst/>
              <a:ahLst/>
              <a:cxnLst/>
              <a:rect l="0" t="0" r="0" b="0"/>
              <a:pathLst>
                <a:path w="74550" h="73661">
                  <a:moveTo>
                    <a:pt x="636" y="29210"/>
                  </a:moveTo>
                  <a:lnTo>
                    <a:pt x="2922" y="22606"/>
                  </a:lnTo>
                  <a:lnTo>
                    <a:pt x="6224" y="16001"/>
                  </a:lnTo>
                  <a:lnTo>
                    <a:pt x="10668" y="10667"/>
                  </a:lnTo>
                  <a:lnTo>
                    <a:pt x="16384" y="6222"/>
                  </a:lnTo>
                  <a:lnTo>
                    <a:pt x="22606" y="3047"/>
                  </a:lnTo>
                  <a:lnTo>
                    <a:pt x="29718" y="888"/>
                  </a:lnTo>
                  <a:lnTo>
                    <a:pt x="37338" y="0"/>
                  </a:lnTo>
                  <a:lnTo>
                    <a:pt x="44831" y="888"/>
                  </a:lnTo>
                  <a:lnTo>
                    <a:pt x="51689" y="3047"/>
                  </a:lnTo>
                  <a:lnTo>
                    <a:pt x="57786" y="6222"/>
                  </a:lnTo>
                  <a:lnTo>
                    <a:pt x="63500" y="10667"/>
                  </a:lnTo>
                  <a:lnTo>
                    <a:pt x="67945" y="16001"/>
                  </a:lnTo>
                  <a:lnTo>
                    <a:pt x="71629" y="22606"/>
                  </a:lnTo>
                  <a:lnTo>
                    <a:pt x="73534" y="29210"/>
                  </a:lnTo>
                  <a:lnTo>
                    <a:pt x="74549" y="36957"/>
                  </a:lnTo>
                  <a:lnTo>
                    <a:pt x="73534" y="44069"/>
                  </a:lnTo>
                  <a:lnTo>
                    <a:pt x="71629" y="51054"/>
                  </a:lnTo>
                  <a:lnTo>
                    <a:pt x="67945" y="57276"/>
                  </a:lnTo>
                  <a:lnTo>
                    <a:pt x="63500" y="62738"/>
                  </a:lnTo>
                  <a:lnTo>
                    <a:pt x="57786" y="67437"/>
                  </a:lnTo>
                  <a:lnTo>
                    <a:pt x="51689" y="70866"/>
                  </a:lnTo>
                  <a:lnTo>
                    <a:pt x="44831" y="73025"/>
                  </a:lnTo>
                  <a:lnTo>
                    <a:pt x="37338" y="73660"/>
                  </a:lnTo>
                  <a:lnTo>
                    <a:pt x="29718" y="73025"/>
                  </a:lnTo>
                  <a:lnTo>
                    <a:pt x="22606" y="70866"/>
                  </a:lnTo>
                  <a:lnTo>
                    <a:pt x="16384" y="67437"/>
                  </a:lnTo>
                  <a:lnTo>
                    <a:pt x="10668" y="62738"/>
                  </a:lnTo>
                  <a:lnTo>
                    <a:pt x="6224" y="57276"/>
                  </a:lnTo>
                  <a:lnTo>
                    <a:pt x="2922" y="51054"/>
                  </a:lnTo>
                  <a:lnTo>
                    <a:pt x="636" y="44069"/>
                  </a:lnTo>
                  <a:lnTo>
                    <a:pt x="0" y="36957"/>
                  </a:lnTo>
                  <a:close/>
                </a:path>
              </a:pathLst>
            </a:custGeom>
            <a:solidFill>
              <a:srgbClr val="BF8241"/>
            </a:solidFill>
            <a:ln w="0" cap="flat" cmpd="sng" algn="ctr">
              <a:solidFill>
                <a:srgbClr val="BF824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a:off x="5065776" y="2758694"/>
              <a:ext cx="49911" cy="46229"/>
            </a:xfrm>
            <a:custGeom>
              <a:avLst/>
              <a:gdLst/>
              <a:ahLst/>
              <a:cxnLst/>
              <a:rect l="0" t="0" r="0" b="0"/>
              <a:pathLst>
                <a:path w="49911" h="46229">
                  <a:moveTo>
                    <a:pt x="634" y="18669"/>
                  </a:moveTo>
                  <a:lnTo>
                    <a:pt x="2032" y="14223"/>
                  </a:lnTo>
                  <a:lnTo>
                    <a:pt x="4318" y="10160"/>
                  </a:lnTo>
                  <a:lnTo>
                    <a:pt x="7620" y="6985"/>
                  </a:lnTo>
                  <a:lnTo>
                    <a:pt x="11049" y="4063"/>
                  </a:lnTo>
                  <a:lnTo>
                    <a:pt x="15366" y="1904"/>
                  </a:lnTo>
                  <a:lnTo>
                    <a:pt x="19812" y="381"/>
                  </a:lnTo>
                  <a:lnTo>
                    <a:pt x="25019" y="0"/>
                  </a:lnTo>
                  <a:lnTo>
                    <a:pt x="29971" y="381"/>
                  </a:lnTo>
                  <a:lnTo>
                    <a:pt x="34544" y="1904"/>
                  </a:lnTo>
                  <a:lnTo>
                    <a:pt x="38862" y="4063"/>
                  </a:lnTo>
                  <a:lnTo>
                    <a:pt x="42671" y="6985"/>
                  </a:lnTo>
                  <a:lnTo>
                    <a:pt x="45846" y="10160"/>
                  </a:lnTo>
                  <a:lnTo>
                    <a:pt x="48006" y="14223"/>
                  </a:lnTo>
                  <a:lnTo>
                    <a:pt x="49657" y="18669"/>
                  </a:lnTo>
                  <a:lnTo>
                    <a:pt x="49910" y="23367"/>
                  </a:lnTo>
                  <a:lnTo>
                    <a:pt x="49657" y="27685"/>
                  </a:lnTo>
                  <a:lnTo>
                    <a:pt x="48006" y="32131"/>
                  </a:lnTo>
                  <a:lnTo>
                    <a:pt x="45846" y="36067"/>
                  </a:lnTo>
                  <a:lnTo>
                    <a:pt x="42671" y="39751"/>
                  </a:lnTo>
                  <a:lnTo>
                    <a:pt x="38862" y="42291"/>
                  </a:lnTo>
                  <a:lnTo>
                    <a:pt x="34544" y="44450"/>
                  </a:lnTo>
                  <a:lnTo>
                    <a:pt x="29971" y="45973"/>
                  </a:lnTo>
                  <a:lnTo>
                    <a:pt x="25019" y="46228"/>
                  </a:lnTo>
                  <a:lnTo>
                    <a:pt x="19812" y="45973"/>
                  </a:lnTo>
                  <a:lnTo>
                    <a:pt x="15366" y="44450"/>
                  </a:lnTo>
                  <a:lnTo>
                    <a:pt x="11049" y="42291"/>
                  </a:lnTo>
                  <a:lnTo>
                    <a:pt x="7620" y="39751"/>
                  </a:lnTo>
                  <a:lnTo>
                    <a:pt x="4318" y="36067"/>
                  </a:lnTo>
                  <a:lnTo>
                    <a:pt x="2032" y="32131"/>
                  </a:lnTo>
                  <a:lnTo>
                    <a:pt x="634" y="27685"/>
                  </a:lnTo>
                  <a:lnTo>
                    <a:pt x="0" y="23367"/>
                  </a:lnTo>
                  <a:close/>
                </a:path>
              </a:pathLst>
            </a:custGeom>
            <a:solidFill>
              <a:srgbClr val="EDDD9B"/>
            </a:solidFill>
            <a:ln w="0" cap="flat" cmpd="sng" algn="ctr">
              <a:solidFill>
                <a:srgbClr val="EDDD9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5078095" y="2763901"/>
              <a:ext cx="30989" cy="35179"/>
            </a:xfrm>
            <a:custGeom>
              <a:avLst/>
              <a:gdLst/>
              <a:ahLst/>
              <a:cxnLst/>
              <a:rect l="0" t="0" r="0" b="0"/>
              <a:pathLst>
                <a:path w="30989" h="35179">
                  <a:moveTo>
                    <a:pt x="1270" y="10794"/>
                  </a:moveTo>
                  <a:lnTo>
                    <a:pt x="4571" y="4953"/>
                  </a:lnTo>
                  <a:lnTo>
                    <a:pt x="9397" y="1269"/>
                  </a:lnTo>
                  <a:lnTo>
                    <a:pt x="15875" y="0"/>
                  </a:lnTo>
                  <a:lnTo>
                    <a:pt x="21716" y="1269"/>
                  </a:lnTo>
                  <a:lnTo>
                    <a:pt x="26543" y="4953"/>
                  </a:lnTo>
                  <a:lnTo>
                    <a:pt x="29845" y="10794"/>
                  </a:lnTo>
                  <a:lnTo>
                    <a:pt x="30988" y="17906"/>
                  </a:lnTo>
                  <a:lnTo>
                    <a:pt x="29845" y="24638"/>
                  </a:lnTo>
                  <a:lnTo>
                    <a:pt x="26543" y="30225"/>
                  </a:lnTo>
                  <a:lnTo>
                    <a:pt x="21716" y="34163"/>
                  </a:lnTo>
                  <a:lnTo>
                    <a:pt x="15875" y="35178"/>
                  </a:lnTo>
                  <a:lnTo>
                    <a:pt x="9397" y="34163"/>
                  </a:lnTo>
                  <a:lnTo>
                    <a:pt x="4571" y="30225"/>
                  </a:lnTo>
                  <a:lnTo>
                    <a:pt x="1270" y="24638"/>
                  </a:lnTo>
                  <a:lnTo>
                    <a:pt x="0" y="1790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a:off x="4980178" y="2770758"/>
              <a:ext cx="290069" cy="310135"/>
            </a:xfrm>
            <a:custGeom>
              <a:avLst/>
              <a:gdLst/>
              <a:ahLst/>
              <a:cxnLst/>
              <a:rect l="0" t="0" r="0" b="0"/>
              <a:pathLst>
                <a:path w="290069" h="310135">
                  <a:moveTo>
                    <a:pt x="201422" y="0"/>
                  </a:moveTo>
                  <a:lnTo>
                    <a:pt x="201802" y="1143"/>
                  </a:lnTo>
                  <a:lnTo>
                    <a:pt x="201168" y="2159"/>
                  </a:lnTo>
                  <a:lnTo>
                    <a:pt x="198500" y="6605"/>
                  </a:lnTo>
                  <a:lnTo>
                    <a:pt x="194056" y="12827"/>
                  </a:lnTo>
                  <a:lnTo>
                    <a:pt x="188087" y="19686"/>
                  </a:lnTo>
                  <a:lnTo>
                    <a:pt x="176530" y="34671"/>
                  </a:lnTo>
                  <a:lnTo>
                    <a:pt x="172466" y="41530"/>
                  </a:lnTo>
                  <a:lnTo>
                    <a:pt x="170433" y="47752"/>
                  </a:lnTo>
                  <a:lnTo>
                    <a:pt x="170814" y="51436"/>
                  </a:lnTo>
                  <a:lnTo>
                    <a:pt x="171704" y="55753"/>
                  </a:lnTo>
                  <a:lnTo>
                    <a:pt x="175387" y="65914"/>
                  </a:lnTo>
                  <a:lnTo>
                    <a:pt x="176530" y="71121"/>
                  </a:lnTo>
                  <a:lnTo>
                    <a:pt x="177037" y="75439"/>
                  </a:lnTo>
                  <a:lnTo>
                    <a:pt x="176402" y="79502"/>
                  </a:lnTo>
                  <a:lnTo>
                    <a:pt x="173736" y="81915"/>
                  </a:lnTo>
                  <a:lnTo>
                    <a:pt x="168782" y="83821"/>
                  </a:lnTo>
                  <a:lnTo>
                    <a:pt x="164337" y="85599"/>
                  </a:lnTo>
                  <a:lnTo>
                    <a:pt x="149860" y="89662"/>
                  </a:lnTo>
                  <a:lnTo>
                    <a:pt x="135255" y="92837"/>
                  </a:lnTo>
                  <a:lnTo>
                    <a:pt x="119633" y="94615"/>
                  </a:lnTo>
                  <a:lnTo>
                    <a:pt x="103250" y="96140"/>
                  </a:lnTo>
                  <a:lnTo>
                    <a:pt x="70485" y="98806"/>
                  </a:lnTo>
                  <a:lnTo>
                    <a:pt x="54229" y="100584"/>
                  </a:lnTo>
                  <a:lnTo>
                    <a:pt x="38481" y="103506"/>
                  </a:lnTo>
                  <a:lnTo>
                    <a:pt x="32385" y="106046"/>
                  </a:lnTo>
                  <a:lnTo>
                    <a:pt x="26669" y="110490"/>
                  </a:lnTo>
                  <a:lnTo>
                    <a:pt x="22479" y="116714"/>
                  </a:lnTo>
                  <a:lnTo>
                    <a:pt x="18923" y="124206"/>
                  </a:lnTo>
                  <a:lnTo>
                    <a:pt x="16637" y="132969"/>
                  </a:lnTo>
                  <a:lnTo>
                    <a:pt x="15112" y="142368"/>
                  </a:lnTo>
                  <a:lnTo>
                    <a:pt x="14097" y="152781"/>
                  </a:lnTo>
                  <a:lnTo>
                    <a:pt x="14097" y="163196"/>
                  </a:lnTo>
                  <a:lnTo>
                    <a:pt x="16256" y="183896"/>
                  </a:lnTo>
                  <a:lnTo>
                    <a:pt x="18542" y="194184"/>
                  </a:lnTo>
                  <a:lnTo>
                    <a:pt x="21336" y="203327"/>
                  </a:lnTo>
                  <a:lnTo>
                    <a:pt x="24637" y="211837"/>
                  </a:lnTo>
                  <a:lnTo>
                    <a:pt x="28448" y="218694"/>
                  </a:lnTo>
                  <a:lnTo>
                    <a:pt x="32766" y="224156"/>
                  </a:lnTo>
                  <a:lnTo>
                    <a:pt x="37592" y="228219"/>
                  </a:lnTo>
                  <a:lnTo>
                    <a:pt x="38988" y="228474"/>
                  </a:lnTo>
                  <a:lnTo>
                    <a:pt x="41275" y="228855"/>
                  </a:lnTo>
                  <a:lnTo>
                    <a:pt x="44195" y="229490"/>
                  </a:lnTo>
                  <a:lnTo>
                    <a:pt x="48641" y="230252"/>
                  </a:lnTo>
                  <a:lnTo>
                    <a:pt x="59689" y="232030"/>
                  </a:lnTo>
                  <a:lnTo>
                    <a:pt x="73787" y="234315"/>
                  </a:lnTo>
                  <a:lnTo>
                    <a:pt x="90169" y="237237"/>
                  </a:lnTo>
                  <a:lnTo>
                    <a:pt x="108712" y="239903"/>
                  </a:lnTo>
                  <a:lnTo>
                    <a:pt x="148336" y="245492"/>
                  </a:lnTo>
                  <a:lnTo>
                    <a:pt x="187832" y="251334"/>
                  </a:lnTo>
                  <a:lnTo>
                    <a:pt x="205867" y="254381"/>
                  </a:lnTo>
                  <a:lnTo>
                    <a:pt x="222376" y="256921"/>
                  </a:lnTo>
                  <a:lnTo>
                    <a:pt x="236093" y="258699"/>
                  </a:lnTo>
                  <a:lnTo>
                    <a:pt x="247395" y="260605"/>
                  </a:lnTo>
                  <a:lnTo>
                    <a:pt x="251460" y="261240"/>
                  </a:lnTo>
                  <a:lnTo>
                    <a:pt x="254762" y="261621"/>
                  </a:lnTo>
                  <a:lnTo>
                    <a:pt x="256667" y="262128"/>
                  </a:lnTo>
                  <a:lnTo>
                    <a:pt x="257682" y="262383"/>
                  </a:lnTo>
                  <a:lnTo>
                    <a:pt x="259587" y="264287"/>
                  </a:lnTo>
                  <a:lnTo>
                    <a:pt x="262508" y="264922"/>
                  </a:lnTo>
                  <a:lnTo>
                    <a:pt x="270763" y="266065"/>
                  </a:lnTo>
                  <a:lnTo>
                    <a:pt x="279145" y="267462"/>
                  </a:lnTo>
                  <a:lnTo>
                    <a:pt x="283210" y="269240"/>
                  </a:lnTo>
                  <a:lnTo>
                    <a:pt x="285750" y="271781"/>
                  </a:lnTo>
                  <a:lnTo>
                    <a:pt x="288036" y="280924"/>
                  </a:lnTo>
                  <a:lnTo>
                    <a:pt x="289687" y="288671"/>
                  </a:lnTo>
                  <a:lnTo>
                    <a:pt x="290068" y="294768"/>
                  </a:lnTo>
                  <a:lnTo>
                    <a:pt x="289687" y="299467"/>
                  </a:lnTo>
                  <a:lnTo>
                    <a:pt x="289051" y="302768"/>
                  </a:lnTo>
                  <a:lnTo>
                    <a:pt x="288036" y="304927"/>
                  </a:lnTo>
                  <a:lnTo>
                    <a:pt x="286131" y="307214"/>
                  </a:lnTo>
                  <a:lnTo>
                    <a:pt x="280162" y="309627"/>
                  </a:lnTo>
                  <a:lnTo>
                    <a:pt x="274319" y="310134"/>
                  </a:lnTo>
                  <a:lnTo>
                    <a:pt x="269112" y="308611"/>
                  </a:lnTo>
                  <a:lnTo>
                    <a:pt x="264668" y="304927"/>
                  </a:lnTo>
                  <a:lnTo>
                    <a:pt x="261747" y="299467"/>
                  </a:lnTo>
                  <a:lnTo>
                    <a:pt x="259968" y="291465"/>
                  </a:lnTo>
                  <a:lnTo>
                    <a:pt x="259968" y="286512"/>
                  </a:lnTo>
                  <a:lnTo>
                    <a:pt x="260604" y="280924"/>
                  </a:lnTo>
                  <a:lnTo>
                    <a:pt x="261874" y="274702"/>
                  </a:lnTo>
                  <a:lnTo>
                    <a:pt x="263779" y="267971"/>
                  </a:lnTo>
                  <a:lnTo>
                    <a:pt x="262255" y="267081"/>
                  </a:lnTo>
                  <a:lnTo>
                    <a:pt x="257682" y="266446"/>
                  </a:lnTo>
                  <a:lnTo>
                    <a:pt x="251206" y="265558"/>
                  </a:lnTo>
                  <a:lnTo>
                    <a:pt x="243331" y="264542"/>
                  </a:lnTo>
                  <a:lnTo>
                    <a:pt x="227964" y="262764"/>
                  </a:lnTo>
                  <a:lnTo>
                    <a:pt x="221995" y="262128"/>
                  </a:lnTo>
                  <a:lnTo>
                    <a:pt x="218439" y="261240"/>
                  </a:lnTo>
                  <a:lnTo>
                    <a:pt x="212979" y="259715"/>
                  </a:lnTo>
                  <a:lnTo>
                    <a:pt x="208025" y="260224"/>
                  </a:lnTo>
                  <a:lnTo>
                    <a:pt x="203707" y="261240"/>
                  </a:lnTo>
                  <a:lnTo>
                    <a:pt x="199643" y="263399"/>
                  </a:lnTo>
                  <a:lnTo>
                    <a:pt x="192658" y="269621"/>
                  </a:lnTo>
                  <a:lnTo>
                    <a:pt x="187070" y="276099"/>
                  </a:lnTo>
                  <a:lnTo>
                    <a:pt x="183133" y="281306"/>
                  </a:lnTo>
                  <a:lnTo>
                    <a:pt x="182244" y="282449"/>
                  </a:lnTo>
                  <a:lnTo>
                    <a:pt x="181229" y="282830"/>
                  </a:lnTo>
                  <a:lnTo>
                    <a:pt x="180720" y="281559"/>
                  </a:lnTo>
                  <a:lnTo>
                    <a:pt x="180212" y="278765"/>
                  </a:lnTo>
                  <a:lnTo>
                    <a:pt x="180720" y="274067"/>
                  </a:lnTo>
                  <a:lnTo>
                    <a:pt x="181229" y="267081"/>
                  </a:lnTo>
                  <a:lnTo>
                    <a:pt x="179705" y="264922"/>
                  </a:lnTo>
                  <a:lnTo>
                    <a:pt x="176530" y="263018"/>
                  </a:lnTo>
                  <a:lnTo>
                    <a:pt x="172719" y="261240"/>
                  </a:lnTo>
                  <a:lnTo>
                    <a:pt x="167893" y="259081"/>
                  </a:lnTo>
                  <a:lnTo>
                    <a:pt x="155829" y="256540"/>
                  </a:lnTo>
                  <a:lnTo>
                    <a:pt x="141731" y="255017"/>
                  </a:lnTo>
                  <a:lnTo>
                    <a:pt x="127762" y="256287"/>
                  </a:lnTo>
                  <a:lnTo>
                    <a:pt x="120904" y="257684"/>
                  </a:lnTo>
                  <a:lnTo>
                    <a:pt x="114554" y="260224"/>
                  </a:lnTo>
                  <a:lnTo>
                    <a:pt x="109093" y="263399"/>
                  </a:lnTo>
                  <a:lnTo>
                    <a:pt x="104520" y="267462"/>
                  </a:lnTo>
                  <a:lnTo>
                    <a:pt x="100964" y="272543"/>
                  </a:lnTo>
                  <a:lnTo>
                    <a:pt x="98298" y="279146"/>
                  </a:lnTo>
                  <a:lnTo>
                    <a:pt x="99060" y="271146"/>
                  </a:lnTo>
                  <a:lnTo>
                    <a:pt x="99568" y="264922"/>
                  </a:lnTo>
                  <a:lnTo>
                    <a:pt x="99949" y="259715"/>
                  </a:lnTo>
                  <a:lnTo>
                    <a:pt x="99187" y="255397"/>
                  </a:lnTo>
                  <a:lnTo>
                    <a:pt x="97662" y="252603"/>
                  </a:lnTo>
                  <a:lnTo>
                    <a:pt x="94995" y="250444"/>
                  </a:lnTo>
                  <a:lnTo>
                    <a:pt x="91058" y="248921"/>
                  </a:lnTo>
                  <a:lnTo>
                    <a:pt x="85598" y="248031"/>
                  </a:lnTo>
                  <a:lnTo>
                    <a:pt x="79629" y="247905"/>
                  </a:lnTo>
                  <a:lnTo>
                    <a:pt x="71500" y="247396"/>
                  </a:lnTo>
                  <a:lnTo>
                    <a:pt x="51943" y="247015"/>
                  </a:lnTo>
                  <a:lnTo>
                    <a:pt x="41782" y="246381"/>
                  </a:lnTo>
                  <a:lnTo>
                    <a:pt x="32893" y="245492"/>
                  </a:lnTo>
                  <a:lnTo>
                    <a:pt x="26543" y="244856"/>
                  </a:lnTo>
                  <a:lnTo>
                    <a:pt x="22860" y="243333"/>
                  </a:lnTo>
                  <a:lnTo>
                    <a:pt x="16001" y="236474"/>
                  </a:lnTo>
                  <a:lnTo>
                    <a:pt x="10413" y="228474"/>
                  </a:lnTo>
                  <a:lnTo>
                    <a:pt x="6223" y="218694"/>
                  </a:lnTo>
                  <a:lnTo>
                    <a:pt x="2920" y="207646"/>
                  </a:lnTo>
                  <a:lnTo>
                    <a:pt x="888" y="196469"/>
                  </a:lnTo>
                  <a:lnTo>
                    <a:pt x="0" y="183896"/>
                  </a:lnTo>
                  <a:lnTo>
                    <a:pt x="0" y="171577"/>
                  </a:lnTo>
                  <a:lnTo>
                    <a:pt x="888" y="158877"/>
                  </a:lnTo>
                  <a:lnTo>
                    <a:pt x="2920" y="146559"/>
                  </a:lnTo>
                  <a:lnTo>
                    <a:pt x="6223" y="134874"/>
                  </a:lnTo>
                  <a:lnTo>
                    <a:pt x="10287" y="123571"/>
                  </a:lnTo>
                  <a:lnTo>
                    <a:pt x="15239" y="113284"/>
                  </a:lnTo>
                  <a:lnTo>
                    <a:pt x="21336" y="104521"/>
                  </a:lnTo>
                  <a:lnTo>
                    <a:pt x="27939" y="97283"/>
                  </a:lnTo>
                  <a:lnTo>
                    <a:pt x="35687" y="91440"/>
                  </a:lnTo>
                  <a:lnTo>
                    <a:pt x="44195" y="87758"/>
                  </a:lnTo>
                  <a:lnTo>
                    <a:pt x="59436" y="84456"/>
                  </a:lnTo>
                  <a:lnTo>
                    <a:pt x="75437" y="81915"/>
                  </a:lnTo>
                  <a:lnTo>
                    <a:pt x="91058" y="79121"/>
                  </a:lnTo>
                  <a:lnTo>
                    <a:pt x="97917" y="76455"/>
                  </a:lnTo>
                  <a:lnTo>
                    <a:pt x="104520" y="73661"/>
                  </a:lnTo>
                  <a:lnTo>
                    <a:pt x="116839" y="65914"/>
                  </a:lnTo>
                  <a:lnTo>
                    <a:pt x="128905" y="56769"/>
                  </a:lnTo>
                  <a:lnTo>
                    <a:pt x="152526" y="37212"/>
                  </a:lnTo>
                  <a:lnTo>
                    <a:pt x="176402" y="17146"/>
                  </a:lnTo>
                  <a:lnTo>
                    <a:pt x="188468" y="8002"/>
                  </a:lnTo>
                  <a:close/>
                </a:path>
              </a:pathLst>
            </a:custGeom>
            <a:solidFill>
              <a:srgbClr val="FFE58C"/>
            </a:solidFill>
            <a:ln w="0" cap="flat" cmpd="sng" algn="ctr">
              <a:solidFill>
                <a:srgbClr val="FFE58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a:off x="5003419" y="2893314"/>
              <a:ext cx="280543" cy="148210"/>
            </a:xfrm>
            <a:custGeom>
              <a:avLst/>
              <a:gdLst/>
              <a:ahLst/>
              <a:cxnLst/>
              <a:rect l="0" t="0" r="0" b="0"/>
              <a:pathLst>
                <a:path w="280543" h="148210">
                  <a:moveTo>
                    <a:pt x="14351" y="43180"/>
                  </a:moveTo>
                  <a:lnTo>
                    <a:pt x="24002" y="37337"/>
                  </a:lnTo>
                  <a:lnTo>
                    <a:pt x="34925" y="32384"/>
                  </a:lnTo>
                  <a:lnTo>
                    <a:pt x="46735" y="27940"/>
                  </a:lnTo>
                  <a:lnTo>
                    <a:pt x="59563" y="24003"/>
                  </a:lnTo>
                  <a:lnTo>
                    <a:pt x="72897" y="20319"/>
                  </a:lnTo>
                  <a:lnTo>
                    <a:pt x="102108" y="14478"/>
                  </a:lnTo>
                  <a:lnTo>
                    <a:pt x="133222" y="9778"/>
                  </a:lnTo>
                  <a:lnTo>
                    <a:pt x="165989" y="6096"/>
                  </a:lnTo>
                  <a:lnTo>
                    <a:pt x="230504" y="0"/>
                  </a:lnTo>
                  <a:lnTo>
                    <a:pt x="245236" y="1015"/>
                  </a:lnTo>
                  <a:lnTo>
                    <a:pt x="256666" y="2793"/>
                  </a:lnTo>
                  <a:lnTo>
                    <a:pt x="261111" y="4318"/>
                  </a:lnTo>
                  <a:lnTo>
                    <a:pt x="264795" y="5587"/>
                  </a:lnTo>
                  <a:lnTo>
                    <a:pt x="267208" y="7112"/>
                  </a:lnTo>
                  <a:lnTo>
                    <a:pt x="268732" y="9016"/>
                  </a:lnTo>
                  <a:lnTo>
                    <a:pt x="270636" y="15112"/>
                  </a:lnTo>
                  <a:lnTo>
                    <a:pt x="271398" y="21716"/>
                  </a:lnTo>
                  <a:lnTo>
                    <a:pt x="270636" y="35559"/>
                  </a:lnTo>
                  <a:lnTo>
                    <a:pt x="269113" y="49656"/>
                  </a:lnTo>
                  <a:lnTo>
                    <a:pt x="269113" y="56387"/>
                  </a:lnTo>
                  <a:lnTo>
                    <a:pt x="269621" y="62611"/>
                  </a:lnTo>
                  <a:lnTo>
                    <a:pt x="270636" y="67437"/>
                  </a:lnTo>
                  <a:lnTo>
                    <a:pt x="270636" y="71246"/>
                  </a:lnTo>
                  <a:lnTo>
                    <a:pt x="270128" y="77088"/>
                  </a:lnTo>
                  <a:lnTo>
                    <a:pt x="268096" y="81153"/>
                  </a:lnTo>
                  <a:lnTo>
                    <a:pt x="265176" y="83312"/>
                  </a:lnTo>
                  <a:lnTo>
                    <a:pt x="258952" y="84074"/>
                  </a:lnTo>
                  <a:lnTo>
                    <a:pt x="256666" y="83819"/>
                  </a:lnTo>
                  <a:lnTo>
                    <a:pt x="255904" y="83819"/>
                  </a:lnTo>
                  <a:lnTo>
                    <a:pt x="256666" y="87630"/>
                  </a:lnTo>
                  <a:lnTo>
                    <a:pt x="256921" y="92456"/>
                  </a:lnTo>
                  <a:lnTo>
                    <a:pt x="258064" y="103759"/>
                  </a:lnTo>
                  <a:lnTo>
                    <a:pt x="259207" y="114300"/>
                  </a:lnTo>
                  <a:lnTo>
                    <a:pt x="260603" y="118363"/>
                  </a:lnTo>
                  <a:lnTo>
                    <a:pt x="262254" y="120522"/>
                  </a:lnTo>
                  <a:lnTo>
                    <a:pt x="265810" y="122936"/>
                  </a:lnTo>
                  <a:lnTo>
                    <a:pt x="268732" y="124206"/>
                  </a:lnTo>
                  <a:lnTo>
                    <a:pt x="272541" y="125349"/>
                  </a:lnTo>
                  <a:lnTo>
                    <a:pt x="275844" y="124459"/>
                  </a:lnTo>
                  <a:lnTo>
                    <a:pt x="280542" y="125349"/>
                  </a:lnTo>
                  <a:lnTo>
                    <a:pt x="280161" y="129666"/>
                  </a:lnTo>
                  <a:lnTo>
                    <a:pt x="280542" y="136143"/>
                  </a:lnTo>
                  <a:lnTo>
                    <a:pt x="280542" y="142747"/>
                  </a:lnTo>
                  <a:lnTo>
                    <a:pt x="279781" y="144906"/>
                  </a:lnTo>
                  <a:lnTo>
                    <a:pt x="279146" y="146684"/>
                  </a:lnTo>
                  <a:lnTo>
                    <a:pt x="276606" y="147828"/>
                  </a:lnTo>
                  <a:lnTo>
                    <a:pt x="272415" y="148209"/>
                  </a:lnTo>
                  <a:lnTo>
                    <a:pt x="266319" y="147828"/>
                  </a:lnTo>
                  <a:lnTo>
                    <a:pt x="260222" y="147065"/>
                  </a:lnTo>
                  <a:lnTo>
                    <a:pt x="248539" y="144906"/>
                  </a:lnTo>
                  <a:lnTo>
                    <a:pt x="244221" y="143890"/>
                  </a:lnTo>
                  <a:lnTo>
                    <a:pt x="241934" y="143002"/>
                  </a:lnTo>
                  <a:lnTo>
                    <a:pt x="241427" y="136525"/>
                  </a:lnTo>
                  <a:lnTo>
                    <a:pt x="241046" y="130683"/>
                  </a:lnTo>
                  <a:lnTo>
                    <a:pt x="240157" y="125984"/>
                  </a:lnTo>
                  <a:lnTo>
                    <a:pt x="239267" y="122046"/>
                  </a:lnTo>
                  <a:lnTo>
                    <a:pt x="231902" y="121158"/>
                  </a:lnTo>
                  <a:lnTo>
                    <a:pt x="222503" y="119761"/>
                  </a:lnTo>
                  <a:lnTo>
                    <a:pt x="211327" y="118618"/>
                  </a:lnTo>
                  <a:lnTo>
                    <a:pt x="198501" y="116840"/>
                  </a:lnTo>
                  <a:lnTo>
                    <a:pt x="184403" y="114934"/>
                  </a:lnTo>
                  <a:lnTo>
                    <a:pt x="169290" y="112775"/>
                  </a:lnTo>
                  <a:lnTo>
                    <a:pt x="136525" y="108458"/>
                  </a:lnTo>
                  <a:lnTo>
                    <a:pt x="102108" y="103505"/>
                  </a:lnTo>
                  <a:lnTo>
                    <a:pt x="68198" y="98297"/>
                  </a:lnTo>
                  <a:lnTo>
                    <a:pt x="37210" y="93090"/>
                  </a:lnTo>
                  <a:lnTo>
                    <a:pt x="22859" y="90931"/>
                  </a:lnTo>
                  <a:lnTo>
                    <a:pt x="10033" y="88391"/>
                  </a:lnTo>
                  <a:lnTo>
                    <a:pt x="6222" y="84709"/>
                  </a:lnTo>
                  <a:lnTo>
                    <a:pt x="2921" y="80771"/>
                  </a:lnTo>
                  <a:lnTo>
                    <a:pt x="889" y="76453"/>
                  </a:lnTo>
                  <a:lnTo>
                    <a:pt x="0" y="71628"/>
                  </a:lnTo>
                  <a:lnTo>
                    <a:pt x="0" y="66547"/>
                  </a:lnTo>
                  <a:lnTo>
                    <a:pt x="889" y="61087"/>
                  </a:lnTo>
                  <a:lnTo>
                    <a:pt x="2921" y="55244"/>
                  </a:lnTo>
                  <a:lnTo>
                    <a:pt x="6222" y="49530"/>
                  </a:lnTo>
                  <a:close/>
                </a:path>
              </a:pathLst>
            </a:custGeom>
            <a:solidFill>
              <a:srgbClr val="E5E5E5"/>
            </a:solidFill>
            <a:ln w="0" cap="flat" cmpd="sng" algn="ctr">
              <a:solidFill>
                <a:srgbClr val="E5E5E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p:cNvSpPr/>
            <p:nvPr/>
          </p:nvSpPr>
          <p:spPr>
            <a:xfrm>
              <a:off x="5002529" y="2894329"/>
              <a:ext cx="280672" cy="148592"/>
            </a:xfrm>
            <a:custGeom>
              <a:avLst/>
              <a:gdLst/>
              <a:ahLst/>
              <a:cxnLst/>
              <a:rect l="0" t="0" r="0" b="0"/>
              <a:pathLst>
                <a:path w="280672" h="148592">
                  <a:moveTo>
                    <a:pt x="7621" y="48260"/>
                  </a:moveTo>
                  <a:lnTo>
                    <a:pt x="3811" y="54610"/>
                  </a:lnTo>
                  <a:lnTo>
                    <a:pt x="2541" y="59691"/>
                  </a:lnTo>
                  <a:lnTo>
                    <a:pt x="0" y="66041"/>
                  </a:lnTo>
                  <a:lnTo>
                    <a:pt x="0" y="71121"/>
                  </a:lnTo>
                  <a:lnTo>
                    <a:pt x="2541" y="76200"/>
                  </a:lnTo>
                  <a:lnTo>
                    <a:pt x="3811" y="81281"/>
                  </a:lnTo>
                  <a:lnTo>
                    <a:pt x="7621" y="85091"/>
                  </a:lnTo>
                  <a:lnTo>
                    <a:pt x="10161" y="87631"/>
                  </a:lnTo>
                  <a:lnTo>
                    <a:pt x="22861" y="90171"/>
                  </a:lnTo>
                  <a:lnTo>
                    <a:pt x="39371" y="91441"/>
                  </a:lnTo>
                  <a:lnTo>
                    <a:pt x="69850" y="97791"/>
                  </a:lnTo>
                  <a:lnTo>
                    <a:pt x="102871" y="102871"/>
                  </a:lnTo>
                  <a:lnTo>
                    <a:pt x="137161" y="107950"/>
                  </a:lnTo>
                  <a:lnTo>
                    <a:pt x="168911" y="113031"/>
                  </a:lnTo>
                  <a:lnTo>
                    <a:pt x="184150" y="114300"/>
                  </a:lnTo>
                  <a:lnTo>
                    <a:pt x="198121" y="116841"/>
                  </a:lnTo>
                  <a:lnTo>
                    <a:pt x="210821" y="118110"/>
                  </a:lnTo>
                  <a:lnTo>
                    <a:pt x="223521" y="119381"/>
                  </a:lnTo>
                  <a:lnTo>
                    <a:pt x="232411" y="119381"/>
                  </a:lnTo>
                  <a:lnTo>
                    <a:pt x="240030" y="121921"/>
                  </a:lnTo>
                  <a:lnTo>
                    <a:pt x="240030" y="124460"/>
                  </a:lnTo>
                  <a:lnTo>
                    <a:pt x="242571" y="129541"/>
                  </a:lnTo>
                  <a:lnTo>
                    <a:pt x="242571" y="134621"/>
                  </a:lnTo>
                  <a:lnTo>
                    <a:pt x="242571" y="143510"/>
                  </a:lnTo>
                  <a:lnTo>
                    <a:pt x="243841" y="143510"/>
                  </a:lnTo>
                  <a:lnTo>
                    <a:pt x="247650" y="144781"/>
                  </a:lnTo>
                  <a:lnTo>
                    <a:pt x="261621" y="146050"/>
                  </a:lnTo>
                  <a:lnTo>
                    <a:pt x="267971" y="146050"/>
                  </a:lnTo>
                  <a:lnTo>
                    <a:pt x="273050" y="148591"/>
                  </a:lnTo>
                  <a:lnTo>
                    <a:pt x="276861" y="146050"/>
                  </a:lnTo>
                  <a:lnTo>
                    <a:pt x="279400" y="146050"/>
                  </a:lnTo>
                  <a:lnTo>
                    <a:pt x="280671" y="144781"/>
                  </a:lnTo>
                  <a:lnTo>
                    <a:pt x="280671" y="143510"/>
                  </a:lnTo>
                  <a:lnTo>
                    <a:pt x="280671" y="134621"/>
                  </a:lnTo>
                  <a:lnTo>
                    <a:pt x="280671" y="128271"/>
                  </a:lnTo>
                  <a:lnTo>
                    <a:pt x="280671" y="124460"/>
                  </a:lnTo>
                  <a:lnTo>
                    <a:pt x="276861" y="124460"/>
                  </a:lnTo>
                  <a:lnTo>
                    <a:pt x="273050" y="124460"/>
                  </a:lnTo>
                  <a:lnTo>
                    <a:pt x="269241" y="124460"/>
                  </a:lnTo>
                  <a:lnTo>
                    <a:pt x="265430" y="121921"/>
                  </a:lnTo>
                  <a:lnTo>
                    <a:pt x="261621" y="119381"/>
                  </a:lnTo>
                  <a:lnTo>
                    <a:pt x="261621" y="116841"/>
                  </a:lnTo>
                  <a:lnTo>
                    <a:pt x="260350" y="113031"/>
                  </a:lnTo>
                  <a:lnTo>
                    <a:pt x="257811" y="102871"/>
                  </a:lnTo>
                  <a:lnTo>
                    <a:pt x="257811" y="91441"/>
                  </a:lnTo>
                  <a:lnTo>
                    <a:pt x="257811" y="87631"/>
                  </a:lnTo>
                  <a:lnTo>
                    <a:pt x="256541" y="82550"/>
                  </a:lnTo>
                  <a:lnTo>
                    <a:pt x="257811" y="82550"/>
                  </a:lnTo>
                  <a:lnTo>
                    <a:pt x="260350" y="82550"/>
                  </a:lnTo>
                  <a:lnTo>
                    <a:pt x="265430" y="82550"/>
                  </a:lnTo>
                  <a:lnTo>
                    <a:pt x="269241" y="81281"/>
                  </a:lnTo>
                  <a:lnTo>
                    <a:pt x="269241" y="76200"/>
                  </a:lnTo>
                  <a:lnTo>
                    <a:pt x="271780" y="71121"/>
                  </a:lnTo>
                  <a:lnTo>
                    <a:pt x="271780" y="66041"/>
                  </a:lnTo>
                  <a:lnTo>
                    <a:pt x="269241" y="63500"/>
                  </a:lnTo>
                  <a:lnTo>
                    <a:pt x="269241" y="55881"/>
                  </a:lnTo>
                  <a:lnTo>
                    <a:pt x="269241" y="48260"/>
                  </a:lnTo>
                  <a:lnTo>
                    <a:pt x="271780" y="34291"/>
                  </a:lnTo>
                  <a:lnTo>
                    <a:pt x="271780" y="21591"/>
                  </a:lnTo>
                  <a:lnTo>
                    <a:pt x="271780" y="13971"/>
                  </a:lnTo>
                  <a:lnTo>
                    <a:pt x="269241" y="7621"/>
                  </a:lnTo>
                  <a:lnTo>
                    <a:pt x="267971" y="6350"/>
                  </a:lnTo>
                  <a:lnTo>
                    <a:pt x="265430" y="5081"/>
                  </a:lnTo>
                  <a:lnTo>
                    <a:pt x="261621" y="2541"/>
                  </a:lnTo>
                  <a:lnTo>
                    <a:pt x="257811" y="2541"/>
                  </a:lnTo>
                  <a:lnTo>
                    <a:pt x="246380" y="1271"/>
                  </a:lnTo>
                  <a:lnTo>
                    <a:pt x="231141" y="0"/>
                  </a:lnTo>
                  <a:lnTo>
                    <a:pt x="166371" y="5081"/>
                  </a:lnTo>
                  <a:lnTo>
                    <a:pt x="133350" y="8891"/>
                  </a:lnTo>
                  <a:lnTo>
                    <a:pt x="102871" y="13971"/>
                  </a:lnTo>
                  <a:lnTo>
                    <a:pt x="73661" y="19050"/>
                  </a:lnTo>
                  <a:lnTo>
                    <a:pt x="59691" y="22860"/>
                  </a:lnTo>
                  <a:lnTo>
                    <a:pt x="48261" y="27941"/>
                  </a:lnTo>
                  <a:lnTo>
                    <a:pt x="35561" y="31750"/>
                  </a:lnTo>
                  <a:lnTo>
                    <a:pt x="22861" y="38100"/>
                  </a:lnTo>
                  <a:lnTo>
                    <a:pt x="15241" y="43181"/>
                  </a:lnTo>
                  <a:close/>
                </a:path>
              </a:pathLst>
            </a:custGeom>
            <a:solidFill>
              <a:schemeClr val="accent1">
                <a:alpha val="0"/>
              </a:schemeClr>
            </a:solidFill>
            <a:ln w="7492"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a:off x="5242686" y="2902330"/>
              <a:ext cx="41276" cy="139194"/>
            </a:xfrm>
            <a:custGeom>
              <a:avLst/>
              <a:gdLst/>
              <a:ahLst/>
              <a:cxnLst/>
              <a:rect l="0" t="0" r="0" b="0"/>
              <a:pathLst>
                <a:path w="41276" h="139194">
                  <a:moveTo>
                    <a:pt x="0" y="106680"/>
                  </a:moveTo>
                  <a:lnTo>
                    <a:pt x="762" y="101981"/>
                  </a:lnTo>
                  <a:lnTo>
                    <a:pt x="4573" y="93218"/>
                  </a:lnTo>
                  <a:lnTo>
                    <a:pt x="9525" y="84583"/>
                  </a:lnTo>
                  <a:lnTo>
                    <a:pt x="11430" y="79121"/>
                  </a:lnTo>
                  <a:lnTo>
                    <a:pt x="12828" y="72390"/>
                  </a:lnTo>
                  <a:lnTo>
                    <a:pt x="6350" y="60834"/>
                  </a:lnTo>
                  <a:lnTo>
                    <a:pt x="2667" y="50546"/>
                  </a:lnTo>
                  <a:lnTo>
                    <a:pt x="890" y="41911"/>
                  </a:lnTo>
                  <a:lnTo>
                    <a:pt x="890" y="34164"/>
                  </a:lnTo>
                  <a:lnTo>
                    <a:pt x="2286" y="27687"/>
                  </a:lnTo>
                  <a:lnTo>
                    <a:pt x="4192" y="21845"/>
                  </a:lnTo>
                  <a:lnTo>
                    <a:pt x="8891" y="12700"/>
                  </a:lnTo>
                  <a:lnTo>
                    <a:pt x="10796" y="9145"/>
                  </a:lnTo>
                  <a:lnTo>
                    <a:pt x="13590" y="6986"/>
                  </a:lnTo>
                  <a:lnTo>
                    <a:pt x="18797" y="5462"/>
                  </a:lnTo>
                  <a:lnTo>
                    <a:pt x="23877" y="4318"/>
                  </a:lnTo>
                  <a:lnTo>
                    <a:pt x="26543" y="2795"/>
                  </a:lnTo>
                  <a:lnTo>
                    <a:pt x="29210" y="0"/>
                  </a:lnTo>
                  <a:lnTo>
                    <a:pt x="30989" y="6096"/>
                  </a:lnTo>
                  <a:lnTo>
                    <a:pt x="31750" y="12700"/>
                  </a:lnTo>
                  <a:lnTo>
                    <a:pt x="30989" y="26543"/>
                  </a:lnTo>
                  <a:lnTo>
                    <a:pt x="29465" y="40514"/>
                  </a:lnTo>
                  <a:lnTo>
                    <a:pt x="29465" y="46990"/>
                  </a:lnTo>
                  <a:lnTo>
                    <a:pt x="30227" y="53214"/>
                  </a:lnTo>
                  <a:lnTo>
                    <a:pt x="30989" y="57912"/>
                  </a:lnTo>
                  <a:lnTo>
                    <a:pt x="31369" y="61849"/>
                  </a:lnTo>
                  <a:lnTo>
                    <a:pt x="30861" y="68072"/>
                  </a:lnTo>
                  <a:lnTo>
                    <a:pt x="28448" y="72137"/>
                  </a:lnTo>
                  <a:lnTo>
                    <a:pt x="25528" y="73915"/>
                  </a:lnTo>
                  <a:lnTo>
                    <a:pt x="19304" y="75058"/>
                  </a:lnTo>
                  <a:lnTo>
                    <a:pt x="17399" y="74803"/>
                  </a:lnTo>
                  <a:lnTo>
                    <a:pt x="16510" y="74803"/>
                  </a:lnTo>
                  <a:lnTo>
                    <a:pt x="17018" y="78359"/>
                  </a:lnTo>
                  <a:lnTo>
                    <a:pt x="17654" y="83440"/>
                  </a:lnTo>
                  <a:lnTo>
                    <a:pt x="18416" y="94743"/>
                  </a:lnTo>
                  <a:lnTo>
                    <a:pt x="19685" y="105284"/>
                  </a:lnTo>
                  <a:lnTo>
                    <a:pt x="20955" y="108967"/>
                  </a:lnTo>
                  <a:lnTo>
                    <a:pt x="22987" y="111506"/>
                  </a:lnTo>
                  <a:lnTo>
                    <a:pt x="26543" y="113920"/>
                  </a:lnTo>
                  <a:lnTo>
                    <a:pt x="29210" y="115190"/>
                  </a:lnTo>
                  <a:lnTo>
                    <a:pt x="33148" y="115824"/>
                  </a:lnTo>
                  <a:lnTo>
                    <a:pt x="36449" y="115443"/>
                  </a:lnTo>
                  <a:lnTo>
                    <a:pt x="40894" y="116333"/>
                  </a:lnTo>
                  <a:lnTo>
                    <a:pt x="40894" y="120650"/>
                  </a:lnTo>
                  <a:lnTo>
                    <a:pt x="41275" y="127127"/>
                  </a:lnTo>
                  <a:lnTo>
                    <a:pt x="40894" y="133731"/>
                  </a:lnTo>
                  <a:lnTo>
                    <a:pt x="40514" y="135890"/>
                  </a:lnTo>
                  <a:lnTo>
                    <a:pt x="39879" y="137668"/>
                  </a:lnTo>
                  <a:lnTo>
                    <a:pt x="37339" y="138812"/>
                  </a:lnTo>
                  <a:lnTo>
                    <a:pt x="32767" y="139193"/>
                  </a:lnTo>
                  <a:lnTo>
                    <a:pt x="27179" y="138812"/>
                  </a:lnTo>
                  <a:lnTo>
                    <a:pt x="20702" y="138049"/>
                  </a:lnTo>
                  <a:lnTo>
                    <a:pt x="8891" y="135890"/>
                  </a:lnTo>
                  <a:lnTo>
                    <a:pt x="4954" y="134874"/>
                  </a:lnTo>
                  <a:lnTo>
                    <a:pt x="2667" y="133986"/>
                  </a:lnTo>
                  <a:lnTo>
                    <a:pt x="2160" y="122555"/>
                  </a:lnTo>
                  <a:lnTo>
                    <a:pt x="1271" y="116968"/>
                  </a:lnTo>
                  <a:lnTo>
                    <a:pt x="381" y="112649"/>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a:off x="4998211" y="2805429"/>
              <a:ext cx="270638" cy="143892"/>
            </a:xfrm>
            <a:custGeom>
              <a:avLst/>
              <a:gdLst/>
              <a:ahLst/>
              <a:cxnLst/>
              <a:rect l="0" t="0" r="0" b="0"/>
              <a:pathLst>
                <a:path w="270638" h="143892">
                  <a:moveTo>
                    <a:pt x="8636" y="127763"/>
                  </a:moveTo>
                  <a:lnTo>
                    <a:pt x="8129" y="130048"/>
                  </a:lnTo>
                  <a:lnTo>
                    <a:pt x="7112" y="133731"/>
                  </a:lnTo>
                  <a:lnTo>
                    <a:pt x="5208" y="138812"/>
                  </a:lnTo>
                  <a:lnTo>
                    <a:pt x="2667" y="143129"/>
                  </a:lnTo>
                  <a:lnTo>
                    <a:pt x="1143" y="143891"/>
                  </a:lnTo>
                  <a:lnTo>
                    <a:pt x="509" y="143129"/>
                  </a:lnTo>
                  <a:lnTo>
                    <a:pt x="0" y="138812"/>
                  </a:lnTo>
                  <a:lnTo>
                    <a:pt x="0" y="132969"/>
                  </a:lnTo>
                  <a:lnTo>
                    <a:pt x="381" y="127763"/>
                  </a:lnTo>
                  <a:lnTo>
                    <a:pt x="1143" y="123444"/>
                  </a:lnTo>
                  <a:lnTo>
                    <a:pt x="3303" y="118746"/>
                  </a:lnTo>
                  <a:lnTo>
                    <a:pt x="9906" y="108204"/>
                  </a:lnTo>
                  <a:lnTo>
                    <a:pt x="17780" y="99060"/>
                  </a:lnTo>
                  <a:lnTo>
                    <a:pt x="22479" y="95885"/>
                  </a:lnTo>
                  <a:lnTo>
                    <a:pt x="26671" y="93472"/>
                  </a:lnTo>
                  <a:lnTo>
                    <a:pt x="47117" y="86996"/>
                  </a:lnTo>
                  <a:lnTo>
                    <a:pt x="67818" y="82043"/>
                  </a:lnTo>
                  <a:lnTo>
                    <a:pt x="110236" y="73534"/>
                  </a:lnTo>
                  <a:lnTo>
                    <a:pt x="131573" y="69088"/>
                  </a:lnTo>
                  <a:lnTo>
                    <a:pt x="152781" y="63628"/>
                  </a:lnTo>
                  <a:lnTo>
                    <a:pt x="172848" y="56516"/>
                  </a:lnTo>
                  <a:lnTo>
                    <a:pt x="192914" y="47244"/>
                  </a:lnTo>
                  <a:lnTo>
                    <a:pt x="196597" y="44831"/>
                  </a:lnTo>
                  <a:lnTo>
                    <a:pt x="200787" y="41656"/>
                  </a:lnTo>
                  <a:lnTo>
                    <a:pt x="206122" y="37973"/>
                  </a:lnTo>
                  <a:lnTo>
                    <a:pt x="211455" y="33021"/>
                  </a:lnTo>
                  <a:lnTo>
                    <a:pt x="223902" y="23241"/>
                  </a:lnTo>
                  <a:lnTo>
                    <a:pt x="236474" y="13716"/>
                  </a:lnTo>
                  <a:lnTo>
                    <a:pt x="248667" y="5716"/>
                  </a:lnTo>
                  <a:lnTo>
                    <a:pt x="254000" y="2922"/>
                  </a:lnTo>
                  <a:lnTo>
                    <a:pt x="258827" y="1016"/>
                  </a:lnTo>
                  <a:lnTo>
                    <a:pt x="263272" y="0"/>
                  </a:lnTo>
                  <a:lnTo>
                    <a:pt x="266700" y="635"/>
                  </a:lnTo>
                  <a:lnTo>
                    <a:pt x="269114" y="2922"/>
                  </a:lnTo>
                  <a:lnTo>
                    <a:pt x="270384" y="6859"/>
                  </a:lnTo>
                  <a:lnTo>
                    <a:pt x="270637" y="11685"/>
                  </a:lnTo>
                  <a:lnTo>
                    <a:pt x="270384" y="17400"/>
                  </a:lnTo>
                  <a:lnTo>
                    <a:pt x="268352" y="31243"/>
                  </a:lnTo>
                  <a:lnTo>
                    <a:pt x="265430" y="44069"/>
                  </a:lnTo>
                  <a:lnTo>
                    <a:pt x="263779" y="48769"/>
                  </a:lnTo>
                  <a:lnTo>
                    <a:pt x="261874" y="52071"/>
                  </a:lnTo>
                  <a:lnTo>
                    <a:pt x="259969" y="53468"/>
                  </a:lnTo>
                  <a:lnTo>
                    <a:pt x="257048" y="54229"/>
                  </a:lnTo>
                  <a:lnTo>
                    <a:pt x="250064" y="54991"/>
                  </a:lnTo>
                  <a:lnTo>
                    <a:pt x="242317" y="54991"/>
                  </a:lnTo>
                  <a:lnTo>
                    <a:pt x="236474" y="55626"/>
                  </a:lnTo>
                  <a:lnTo>
                    <a:pt x="226187" y="57150"/>
                  </a:lnTo>
                  <a:lnTo>
                    <a:pt x="214249" y="59310"/>
                  </a:lnTo>
                  <a:lnTo>
                    <a:pt x="200406" y="61850"/>
                  </a:lnTo>
                  <a:lnTo>
                    <a:pt x="185167" y="64771"/>
                  </a:lnTo>
                  <a:lnTo>
                    <a:pt x="168784" y="67819"/>
                  </a:lnTo>
                  <a:lnTo>
                    <a:pt x="151385" y="71375"/>
                  </a:lnTo>
                  <a:lnTo>
                    <a:pt x="116333" y="79503"/>
                  </a:lnTo>
                  <a:lnTo>
                    <a:pt x="81535" y="89154"/>
                  </a:lnTo>
                  <a:lnTo>
                    <a:pt x="65533" y="94743"/>
                  </a:lnTo>
                  <a:lnTo>
                    <a:pt x="50547" y="100585"/>
                  </a:lnTo>
                  <a:lnTo>
                    <a:pt x="36830" y="106681"/>
                  </a:lnTo>
                  <a:lnTo>
                    <a:pt x="25400" y="113157"/>
                  </a:lnTo>
                  <a:lnTo>
                    <a:pt x="15875" y="120269"/>
                  </a:lnTo>
                  <a:close/>
                </a:path>
              </a:pathLst>
            </a:custGeom>
            <a:solidFill>
              <a:srgbClr val="EDDD9B"/>
            </a:solidFill>
            <a:ln w="0" cap="flat" cmpd="sng" algn="ctr">
              <a:solidFill>
                <a:srgbClr val="EDDD9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a:off x="5258180" y="2800223"/>
              <a:ext cx="38229" cy="95251"/>
            </a:xfrm>
            <a:custGeom>
              <a:avLst/>
              <a:gdLst/>
              <a:ahLst/>
              <a:cxnLst/>
              <a:rect l="0" t="0" r="0" b="0"/>
              <a:pathLst>
                <a:path w="38229" h="95251">
                  <a:moveTo>
                    <a:pt x="6223" y="2540"/>
                  </a:moveTo>
                  <a:lnTo>
                    <a:pt x="9272" y="1524"/>
                  </a:lnTo>
                  <a:lnTo>
                    <a:pt x="13335" y="381"/>
                  </a:lnTo>
                  <a:lnTo>
                    <a:pt x="18161" y="0"/>
                  </a:lnTo>
                  <a:lnTo>
                    <a:pt x="23115" y="381"/>
                  </a:lnTo>
                  <a:lnTo>
                    <a:pt x="27305" y="1016"/>
                  </a:lnTo>
                  <a:lnTo>
                    <a:pt x="30989" y="2540"/>
                  </a:lnTo>
                  <a:lnTo>
                    <a:pt x="32893" y="4699"/>
                  </a:lnTo>
                  <a:lnTo>
                    <a:pt x="34291" y="7112"/>
                  </a:lnTo>
                  <a:lnTo>
                    <a:pt x="36196" y="9525"/>
                  </a:lnTo>
                  <a:lnTo>
                    <a:pt x="37847" y="14224"/>
                  </a:lnTo>
                  <a:lnTo>
                    <a:pt x="38228" y="17653"/>
                  </a:lnTo>
                  <a:lnTo>
                    <a:pt x="38228" y="21590"/>
                  </a:lnTo>
                  <a:lnTo>
                    <a:pt x="36196" y="42672"/>
                  </a:lnTo>
                  <a:lnTo>
                    <a:pt x="33529" y="64516"/>
                  </a:lnTo>
                  <a:lnTo>
                    <a:pt x="32512" y="74294"/>
                  </a:lnTo>
                  <a:lnTo>
                    <a:pt x="31623" y="83057"/>
                  </a:lnTo>
                  <a:lnTo>
                    <a:pt x="30989" y="90043"/>
                  </a:lnTo>
                  <a:lnTo>
                    <a:pt x="30608" y="95250"/>
                  </a:lnTo>
                  <a:lnTo>
                    <a:pt x="23496" y="92582"/>
                  </a:lnTo>
                  <a:lnTo>
                    <a:pt x="15367" y="89662"/>
                  </a:lnTo>
                  <a:lnTo>
                    <a:pt x="7493" y="87249"/>
                  </a:lnTo>
                  <a:lnTo>
                    <a:pt x="0" y="85725"/>
                  </a:lnTo>
                  <a:lnTo>
                    <a:pt x="509" y="83057"/>
                  </a:lnTo>
                  <a:lnTo>
                    <a:pt x="1524" y="79502"/>
                  </a:lnTo>
                  <a:lnTo>
                    <a:pt x="3810" y="69341"/>
                  </a:lnTo>
                  <a:lnTo>
                    <a:pt x="6223" y="56515"/>
                  </a:lnTo>
                  <a:lnTo>
                    <a:pt x="8383" y="42672"/>
                  </a:lnTo>
                  <a:lnTo>
                    <a:pt x="9653" y="29082"/>
                  </a:lnTo>
                  <a:lnTo>
                    <a:pt x="9653" y="17653"/>
                  </a:lnTo>
                  <a:lnTo>
                    <a:pt x="9145" y="12446"/>
                  </a:lnTo>
                  <a:lnTo>
                    <a:pt x="8129" y="8762"/>
                  </a:lnTo>
                  <a:lnTo>
                    <a:pt x="6350" y="5841"/>
                  </a:lnTo>
                  <a:lnTo>
                    <a:pt x="4318" y="4444"/>
                  </a:lnTo>
                  <a:close/>
                </a:path>
              </a:pathLst>
            </a:custGeom>
            <a:solidFill>
              <a:srgbClr val="FFDD54"/>
            </a:solidFill>
            <a:ln w="0" cap="flat" cmpd="sng" algn="ctr">
              <a:solidFill>
                <a:srgbClr val="FFDD5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p:nvSpPr>
          <p:spPr>
            <a:xfrm>
              <a:off x="5269865" y="2810129"/>
              <a:ext cx="14097" cy="50292"/>
            </a:xfrm>
            <a:custGeom>
              <a:avLst/>
              <a:gdLst/>
              <a:ahLst/>
              <a:cxnLst/>
              <a:rect l="0" t="0" r="0" b="0"/>
              <a:pathLst>
                <a:path w="14097" h="50292">
                  <a:moveTo>
                    <a:pt x="9398" y="0"/>
                  </a:moveTo>
                  <a:lnTo>
                    <a:pt x="10794" y="381"/>
                  </a:lnTo>
                  <a:lnTo>
                    <a:pt x="12192" y="1778"/>
                  </a:lnTo>
                  <a:lnTo>
                    <a:pt x="13335" y="6985"/>
                  </a:lnTo>
                  <a:lnTo>
                    <a:pt x="14096" y="14223"/>
                  </a:lnTo>
                  <a:lnTo>
                    <a:pt x="14096" y="22225"/>
                  </a:lnTo>
                  <a:lnTo>
                    <a:pt x="13081" y="30860"/>
                  </a:lnTo>
                  <a:lnTo>
                    <a:pt x="12192" y="38862"/>
                  </a:lnTo>
                  <a:lnTo>
                    <a:pt x="10413" y="45593"/>
                  </a:lnTo>
                  <a:lnTo>
                    <a:pt x="9270" y="49529"/>
                  </a:lnTo>
                  <a:lnTo>
                    <a:pt x="5969" y="49910"/>
                  </a:lnTo>
                  <a:lnTo>
                    <a:pt x="4190" y="50291"/>
                  </a:lnTo>
                  <a:lnTo>
                    <a:pt x="2286" y="49529"/>
                  </a:lnTo>
                  <a:lnTo>
                    <a:pt x="381" y="48132"/>
                  </a:lnTo>
                  <a:lnTo>
                    <a:pt x="0" y="44450"/>
                  </a:lnTo>
                  <a:lnTo>
                    <a:pt x="381" y="38862"/>
                  </a:lnTo>
                  <a:lnTo>
                    <a:pt x="888" y="32385"/>
                  </a:lnTo>
                  <a:lnTo>
                    <a:pt x="2286" y="25272"/>
                  </a:lnTo>
                  <a:lnTo>
                    <a:pt x="5206" y="10794"/>
                  </a:lnTo>
                  <a:lnTo>
                    <a:pt x="7112" y="4698"/>
                  </a:lnTo>
                  <a:close/>
                </a:path>
              </a:pathLst>
            </a:custGeom>
            <a:solidFill>
              <a:srgbClr val="FF6847"/>
            </a:solidFill>
            <a:ln w="0" cap="flat" cmpd="sng" algn="ctr">
              <a:solidFill>
                <a:srgbClr val="FF684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a:off x="5282184" y="2816605"/>
              <a:ext cx="11303" cy="49913"/>
            </a:xfrm>
            <a:custGeom>
              <a:avLst/>
              <a:gdLst/>
              <a:ahLst/>
              <a:cxnLst/>
              <a:rect l="0" t="0" r="0" b="0"/>
              <a:pathLst>
                <a:path w="11303" h="49913">
                  <a:moveTo>
                    <a:pt x="8127" y="0"/>
                  </a:moveTo>
                  <a:lnTo>
                    <a:pt x="10287" y="3430"/>
                  </a:lnTo>
                  <a:lnTo>
                    <a:pt x="10921" y="8890"/>
                  </a:lnTo>
                  <a:lnTo>
                    <a:pt x="11302" y="15114"/>
                  </a:lnTo>
                  <a:lnTo>
                    <a:pt x="10921" y="22225"/>
                  </a:lnTo>
                  <a:lnTo>
                    <a:pt x="9525" y="36958"/>
                  </a:lnTo>
                  <a:lnTo>
                    <a:pt x="8508" y="43815"/>
                  </a:lnTo>
                  <a:lnTo>
                    <a:pt x="8127" y="49277"/>
                  </a:lnTo>
                  <a:lnTo>
                    <a:pt x="5206" y="49658"/>
                  </a:lnTo>
                  <a:lnTo>
                    <a:pt x="3682" y="49912"/>
                  </a:lnTo>
                  <a:lnTo>
                    <a:pt x="2412" y="49658"/>
                  </a:lnTo>
                  <a:lnTo>
                    <a:pt x="381" y="48134"/>
                  </a:lnTo>
                  <a:lnTo>
                    <a:pt x="0" y="44450"/>
                  </a:lnTo>
                  <a:lnTo>
                    <a:pt x="0" y="39117"/>
                  </a:lnTo>
                  <a:lnTo>
                    <a:pt x="762" y="32386"/>
                  </a:lnTo>
                  <a:lnTo>
                    <a:pt x="1777" y="25274"/>
                  </a:lnTo>
                  <a:lnTo>
                    <a:pt x="4318" y="10922"/>
                  </a:lnTo>
                  <a:lnTo>
                    <a:pt x="6223" y="4827"/>
                  </a:lnTo>
                  <a:close/>
                </a:path>
              </a:pathLst>
            </a:custGeom>
            <a:solidFill>
              <a:srgbClr val="FF6847"/>
            </a:solidFill>
            <a:ln w="0" cap="flat" cmpd="sng" algn="ctr">
              <a:solidFill>
                <a:srgbClr val="FF684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a:off x="5011165" y="2901314"/>
              <a:ext cx="229618" cy="90679"/>
            </a:xfrm>
            <a:custGeom>
              <a:avLst/>
              <a:gdLst/>
              <a:ahLst/>
              <a:cxnLst/>
              <a:rect l="0" t="0" r="0" b="0"/>
              <a:pathLst>
                <a:path w="229618" h="90679">
                  <a:moveTo>
                    <a:pt x="18035" y="39243"/>
                  </a:moveTo>
                  <a:lnTo>
                    <a:pt x="21844" y="36068"/>
                  </a:lnTo>
                  <a:lnTo>
                    <a:pt x="24257" y="31878"/>
                  </a:lnTo>
                  <a:lnTo>
                    <a:pt x="25781" y="33402"/>
                  </a:lnTo>
                  <a:lnTo>
                    <a:pt x="27940" y="34544"/>
                  </a:lnTo>
                  <a:lnTo>
                    <a:pt x="32767" y="34163"/>
                  </a:lnTo>
                  <a:lnTo>
                    <a:pt x="37593" y="31878"/>
                  </a:lnTo>
                  <a:lnTo>
                    <a:pt x="41530" y="28068"/>
                  </a:lnTo>
                  <a:lnTo>
                    <a:pt x="42419" y="29337"/>
                  </a:lnTo>
                  <a:lnTo>
                    <a:pt x="44450" y="29972"/>
                  </a:lnTo>
                  <a:lnTo>
                    <a:pt x="49657" y="29972"/>
                  </a:lnTo>
                  <a:lnTo>
                    <a:pt x="54864" y="28321"/>
                  </a:lnTo>
                  <a:lnTo>
                    <a:pt x="59182" y="24638"/>
                  </a:lnTo>
                  <a:lnTo>
                    <a:pt x="62993" y="24638"/>
                  </a:lnTo>
                  <a:lnTo>
                    <a:pt x="68073" y="25909"/>
                  </a:lnTo>
                  <a:lnTo>
                    <a:pt x="73280" y="25909"/>
                  </a:lnTo>
                  <a:lnTo>
                    <a:pt x="79121" y="23115"/>
                  </a:lnTo>
                  <a:lnTo>
                    <a:pt x="82805" y="23496"/>
                  </a:lnTo>
                  <a:lnTo>
                    <a:pt x="85725" y="24638"/>
                  </a:lnTo>
                  <a:lnTo>
                    <a:pt x="89536" y="25019"/>
                  </a:lnTo>
                  <a:lnTo>
                    <a:pt x="92075" y="24384"/>
                  </a:lnTo>
                  <a:lnTo>
                    <a:pt x="94996" y="22480"/>
                  </a:lnTo>
                  <a:lnTo>
                    <a:pt x="107824" y="23496"/>
                  </a:lnTo>
                  <a:lnTo>
                    <a:pt x="114046" y="22861"/>
                  </a:lnTo>
                  <a:lnTo>
                    <a:pt x="116713" y="21463"/>
                  </a:lnTo>
                  <a:lnTo>
                    <a:pt x="118873" y="19686"/>
                  </a:lnTo>
                  <a:lnTo>
                    <a:pt x="122937" y="21463"/>
                  </a:lnTo>
                  <a:lnTo>
                    <a:pt x="126746" y="21718"/>
                  </a:lnTo>
                  <a:lnTo>
                    <a:pt x="135382" y="20956"/>
                  </a:lnTo>
                  <a:lnTo>
                    <a:pt x="142113" y="18162"/>
                  </a:lnTo>
                  <a:lnTo>
                    <a:pt x="144400" y="16637"/>
                  </a:lnTo>
                  <a:lnTo>
                    <a:pt x="145543" y="15113"/>
                  </a:lnTo>
                  <a:lnTo>
                    <a:pt x="146558" y="16384"/>
                  </a:lnTo>
                  <a:lnTo>
                    <a:pt x="148844" y="17781"/>
                  </a:lnTo>
                  <a:lnTo>
                    <a:pt x="156083" y="19178"/>
                  </a:lnTo>
                  <a:lnTo>
                    <a:pt x="164085" y="18543"/>
                  </a:lnTo>
                  <a:lnTo>
                    <a:pt x="167260" y="17018"/>
                  </a:lnTo>
                  <a:lnTo>
                    <a:pt x="169800" y="14859"/>
                  </a:lnTo>
                  <a:lnTo>
                    <a:pt x="172720" y="17018"/>
                  </a:lnTo>
                  <a:lnTo>
                    <a:pt x="176404" y="18162"/>
                  </a:lnTo>
                  <a:lnTo>
                    <a:pt x="183769" y="17781"/>
                  </a:lnTo>
                  <a:lnTo>
                    <a:pt x="190755" y="16384"/>
                  </a:lnTo>
                  <a:lnTo>
                    <a:pt x="192660" y="16003"/>
                  </a:lnTo>
                  <a:lnTo>
                    <a:pt x="193675" y="15494"/>
                  </a:lnTo>
                  <a:lnTo>
                    <a:pt x="195073" y="15494"/>
                  </a:lnTo>
                  <a:lnTo>
                    <a:pt x="197613" y="13716"/>
                  </a:lnTo>
                  <a:lnTo>
                    <a:pt x="200280" y="9018"/>
                  </a:lnTo>
                  <a:lnTo>
                    <a:pt x="201423" y="4953"/>
                  </a:lnTo>
                  <a:lnTo>
                    <a:pt x="202185" y="0"/>
                  </a:lnTo>
                  <a:lnTo>
                    <a:pt x="202565" y="9271"/>
                  </a:lnTo>
                  <a:lnTo>
                    <a:pt x="204725" y="19178"/>
                  </a:lnTo>
                  <a:lnTo>
                    <a:pt x="208788" y="28703"/>
                  </a:lnTo>
                  <a:lnTo>
                    <a:pt x="213233" y="37338"/>
                  </a:lnTo>
                  <a:lnTo>
                    <a:pt x="218060" y="45340"/>
                  </a:lnTo>
                  <a:lnTo>
                    <a:pt x="222758" y="52452"/>
                  </a:lnTo>
                  <a:lnTo>
                    <a:pt x="227076" y="57912"/>
                  </a:lnTo>
                  <a:lnTo>
                    <a:pt x="229617" y="61850"/>
                  </a:lnTo>
                  <a:lnTo>
                    <a:pt x="227076" y="61087"/>
                  </a:lnTo>
                  <a:lnTo>
                    <a:pt x="225680" y="62612"/>
                  </a:lnTo>
                  <a:lnTo>
                    <a:pt x="225044" y="65025"/>
                  </a:lnTo>
                  <a:lnTo>
                    <a:pt x="225044" y="68453"/>
                  </a:lnTo>
                  <a:lnTo>
                    <a:pt x="226695" y="75819"/>
                  </a:lnTo>
                  <a:lnTo>
                    <a:pt x="227457" y="77978"/>
                  </a:lnTo>
                  <a:lnTo>
                    <a:pt x="227965" y="78994"/>
                  </a:lnTo>
                  <a:lnTo>
                    <a:pt x="219456" y="61850"/>
                  </a:lnTo>
                  <a:lnTo>
                    <a:pt x="210694" y="46609"/>
                  </a:lnTo>
                  <a:lnTo>
                    <a:pt x="206883" y="39878"/>
                  </a:lnTo>
                  <a:lnTo>
                    <a:pt x="203708" y="34544"/>
                  </a:lnTo>
                  <a:lnTo>
                    <a:pt x="201423" y="29972"/>
                  </a:lnTo>
                  <a:lnTo>
                    <a:pt x="200914" y="27559"/>
                  </a:lnTo>
                  <a:lnTo>
                    <a:pt x="197358" y="49022"/>
                  </a:lnTo>
                  <a:lnTo>
                    <a:pt x="195454" y="58928"/>
                  </a:lnTo>
                  <a:lnTo>
                    <a:pt x="193294" y="67691"/>
                  </a:lnTo>
                  <a:lnTo>
                    <a:pt x="192151" y="74931"/>
                  </a:lnTo>
                  <a:lnTo>
                    <a:pt x="190374" y="80772"/>
                  </a:lnTo>
                  <a:lnTo>
                    <a:pt x="189357" y="84456"/>
                  </a:lnTo>
                  <a:lnTo>
                    <a:pt x="189231" y="85980"/>
                  </a:lnTo>
                  <a:lnTo>
                    <a:pt x="177419" y="85980"/>
                  </a:lnTo>
                  <a:lnTo>
                    <a:pt x="171196" y="86996"/>
                  </a:lnTo>
                  <a:lnTo>
                    <a:pt x="165989" y="90678"/>
                  </a:lnTo>
                  <a:lnTo>
                    <a:pt x="160782" y="86996"/>
                  </a:lnTo>
                  <a:lnTo>
                    <a:pt x="154179" y="84837"/>
                  </a:lnTo>
                  <a:lnTo>
                    <a:pt x="147320" y="85599"/>
                  </a:lnTo>
                  <a:lnTo>
                    <a:pt x="139827" y="88774"/>
                  </a:lnTo>
                  <a:lnTo>
                    <a:pt x="137288" y="86234"/>
                  </a:lnTo>
                  <a:lnTo>
                    <a:pt x="134367" y="84456"/>
                  </a:lnTo>
                  <a:lnTo>
                    <a:pt x="126746" y="81915"/>
                  </a:lnTo>
                  <a:lnTo>
                    <a:pt x="117856" y="81408"/>
                  </a:lnTo>
                  <a:lnTo>
                    <a:pt x="108713" y="83312"/>
                  </a:lnTo>
                  <a:lnTo>
                    <a:pt x="106807" y="81281"/>
                  </a:lnTo>
                  <a:lnTo>
                    <a:pt x="103887" y="79375"/>
                  </a:lnTo>
                  <a:lnTo>
                    <a:pt x="97156" y="77090"/>
                  </a:lnTo>
                  <a:lnTo>
                    <a:pt x="89155" y="76709"/>
                  </a:lnTo>
                  <a:lnTo>
                    <a:pt x="81662" y="79375"/>
                  </a:lnTo>
                  <a:lnTo>
                    <a:pt x="75819" y="78233"/>
                  </a:lnTo>
                  <a:lnTo>
                    <a:pt x="70231" y="76455"/>
                  </a:lnTo>
                  <a:lnTo>
                    <a:pt x="64389" y="75819"/>
                  </a:lnTo>
                  <a:lnTo>
                    <a:pt x="57150" y="76709"/>
                  </a:lnTo>
                  <a:lnTo>
                    <a:pt x="55626" y="74550"/>
                  </a:lnTo>
                  <a:lnTo>
                    <a:pt x="53340" y="73153"/>
                  </a:lnTo>
                  <a:lnTo>
                    <a:pt x="47625" y="71247"/>
                  </a:lnTo>
                  <a:lnTo>
                    <a:pt x="41530" y="71247"/>
                  </a:lnTo>
                  <a:lnTo>
                    <a:pt x="36576" y="73406"/>
                  </a:lnTo>
                  <a:lnTo>
                    <a:pt x="33401" y="70231"/>
                  </a:lnTo>
                  <a:lnTo>
                    <a:pt x="29083" y="68453"/>
                  </a:lnTo>
                  <a:lnTo>
                    <a:pt x="24257" y="68453"/>
                  </a:lnTo>
                  <a:lnTo>
                    <a:pt x="19177" y="69724"/>
                  </a:lnTo>
                  <a:lnTo>
                    <a:pt x="18035" y="67946"/>
                  </a:lnTo>
                  <a:lnTo>
                    <a:pt x="16130" y="66930"/>
                  </a:lnTo>
                  <a:lnTo>
                    <a:pt x="11812" y="65913"/>
                  </a:lnTo>
                  <a:lnTo>
                    <a:pt x="6986" y="66294"/>
                  </a:lnTo>
                  <a:lnTo>
                    <a:pt x="2287" y="65406"/>
                  </a:lnTo>
                  <a:lnTo>
                    <a:pt x="381" y="64136"/>
                  </a:lnTo>
                  <a:lnTo>
                    <a:pt x="0" y="61341"/>
                  </a:lnTo>
                  <a:lnTo>
                    <a:pt x="763" y="57912"/>
                  </a:lnTo>
                  <a:lnTo>
                    <a:pt x="2668" y="54230"/>
                  </a:lnTo>
                  <a:lnTo>
                    <a:pt x="6986" y="47753"/>
                  </a:lnTo>
                  <a:lnTo>
                    <a:pt x="8510" y="45340"/>
                  </a:lnTo>
                  <a:lnTo>
                    <a:pt x="9144" y="44324"/>
                  </a:lnTo>
                  <a:close/>
                </a:path>
              </a:pathLst>
            </a:custGeom>
            <a:solidFill>
              <a:srgbClr val="7F0000"/>
            </a:solidFill>
            <a:ln w="0" cap="flat" cmpd="sng" algn="ctr">
              <a:solidFill>
                <a:srgbClr val="7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5248655" y="2922777"/>
              <a:ext cx="19941" cy="55247"/>
            </a:xfrm>
            <a:custGeom>
              <a:avLst/>
              <a:gdLst/>
              <a:ahLst/>
              <a:cxnLst/>
              <a:rect l="0" t="0" r="0" b="0"/>
              <a:pathLst>
                <a:path w="19941" h="55247">
                  <a:moveTo>
                    <a:pt x="16637" y="51943"/>
                  </a:moveTo>
                  <a:lnTo>
                    <a:pt x="12954" y="47625"/>
                  </a:lnTo>
                  <a:lnTo>
                    <a:pt x="9145" y="42165"/>
                  </a:lnTo>
                  <a:lnTo>
                    <a:pt x="5461" y="36068"/>
                  </a:lnTo>
                  <a:lnTo>
                    <a:pt x="2541" y="28195"/>
                  </a:lnTo>
                  <a:lnTo>
                    <a:pt x="635" y="20067"/>
                  </a:lnTo>
                  <a:lnTo>
                    <a:pt x="0" y="10287"/>
                  </a:lnTo>
                  <a:lnTo>
                    <a:pt x="1143" y="0"/>
                  </a:lnTo>
                  <a:lnTo>
                    <a:pt x="7621" y="3175"/>
                  </a:lnTo>
                  <a:lnTo>
                    <a:pt x="12954" y="3937"/>
                  </a:lnTo>
                  <a:lnTo>
                    <a:pt x="16256" y="3937"/>
                  </a:lnTo>
                  <a:lnTo>
                    <a:pt x="17908" y="4446"/>
                  </a:lnTo>
                  <a:lnTo>
                    <a:pt x="18670" y="6858"/>
                  </a:lnTo>
                  <a:lnTo>
                    <a:pt x="18670" y="10415"/>
                  </a:lnTo>
                  <a:lnTo>
                    <a:pt x="17908" y="18289"/>
                  </a:lnTo>
                  <a:lnTo>
                    <a:pt x="17018" y="26543"/>
                  </a:lnTo>
                  <a:lnTo>
                    <a:pt x="16637" y="33148"/>
                  </a:lnTo>
                  <a:lnTo>
                    <a:pt x="17273" y="41783"/>
                  </a:lnTo>
                  <a:lnTo>
                    <a:pt x="18670" y="48768"/>
                  </a:lnTo>
                  <a:lnTo>
                    <a:pt x="19940" y="53849"/>
                  </a:lnTo>
                  <a:lnTo>
                    <a:pt x="19940" y="54992"/>
                  </a:lnTo>
                  <a:lnTo>
                    <a:pt x="19940" y="55246"/>
                  </a:lnTo>
                  <a:close/>
                </a:path>
              </a:pathLst>
            </a:custGeom>
            <a:solidFill>
              <a:srgbClr val="B2B2B2"/>
            </a:solidFill>
            <a:ln w="0" cap="flat" cmpd="sng" algn="ctr">
              <a:solidFill>
                <a:srgbClr val="B2B2B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a:off x="4908930" y="3097657"/>
              <a:ext cx="278893" cy="487553"/>
            </a:xfrm>
            <a:custGeom>
              <a:avLst/>
              <a:gdLst/>
              <a:ahLst/>
              <a:cxnLst/>
              <a:rect l="0" t="0" r="0" b="0"/>
              <a:pathLst>
                <a:path w="278893" h="487553">
                  <a:moveTo>
                    <a:pt x="7748" y="54991"/>
                  </a:moveTo>
                  <a:lnTo>
                    <a:pt x="9906" y="54228"/>
                  </a:lnTo>
                  <a:lnTo>
                    <a:pt x="10541" y="54228"/>
                  </a:lnTo>
                  <a:lnTo>
                    <a:pt x="10160" y="54991"/>
                  </a:lnTo>
                  <a:lnTo>
                    <a:pt x="10923" y="50545"/>
                  </a:lnTo>
                  <a:lnTo>
                    <a:pt x="12447" y="45847"/>
                  </a:lnTo>
                  <a:lnTo>
                    <a:pt x="15367" y="41147"/>
                  </a:lnTo>
                  <a:lnTo>
                    <a:pt x="19050" y="36448"/>
                  </a:lnTo>
                  <a:lnTo>
                    <a:pt x="28703" y="26669"/>
                  </a:lnTo>
                  <a:lnTo>
                    <a:pt x="41148" y="17525"/>
                  </a:lnTo>
                  <a:lnTo>
                    <a:pt x="54737" y="9525"/>
                  </a:lnTo>
                  <a:lnTo>
                    <a:pt x="68708" y="3682"/>
                  </a:lnTo>
                  <a:lnTo>
                    <a:pt x="82042" y="507"/>
                  </a:lnTo>
                  <a:lnTo>
                    <a:pt x="88266" y="0"/>
                  </a:lnTo>
                  <a:lnTo>
                    <a:pt x="94108" y="507"/>
                  </a:lnTo>
                  <a:lnTo>
                    <a:pt x="100839" y="1778"/>
                  </a:lnTo>
                  <a:lnTo>
                    <a:pt x="109729" y="3937"/>
                  </a:lnTo>
                  <a:lnTo>
                    <a:pt x="120778" y="6985"/>
                  </a:lnTo>
                  <a:lnTo>
                    <a:pt x="133478" y="10413"/>
                  </a:lnTo>
                  <a:lnTo>
                    <a:pt x="147066" y="14985"/>
                  </a:lnTo>
                  <a:lnTo>
                    <a:pt x="161798" y="19685"/>
                  </a:lnTo>
                  <a:lnTo>
                    <a:pt x="191390" y="30988"/>
                  </a:lnTo>
                  <a:lnTo>
                    <a:pt x="205741" y="37465"/>
                  </a:lnTo>
                  <a:lnTo>
                    <a:pt x="219329" y="44069"/>
                  </a:lnTo>
                  <a:lnTo>
                    <a:pt x="231522" y="51307"/>
                  </a:lnTo>
                  <a:lnTo>
                    <a:pt x="242824" y="58419"/>
                  </a:lnTo>
                  <a:lnTo>
                    <a:pt x="251460" y="65913"/>
                  </a:lnTo>
                  <a:lnTo>
                    <a:pt x="258065" y="73532"/>
                  </a:lnTo>
                  <a:lnTo>
                    <a:pt x="261621" y="81279"/>
                  </a:lnTo>
                  <a:lnTo>
                    <a:pt x="262129" y="89281"/>
                  </a:lnTo>
                  <a:lnTo>
                    <a:pt x="257175" y="104901"/>
                  </a:lnTo>
                  <a:lnTo>
                    <a:pt x="250317" y="122428"/>
                  </a:lnTo>
                  <a:lnTo>
                    <a:pt x="235840" y="159258"/>
                  </a:lnTo>
                  <a:lnTo>
                    <a:pt x="229362" y="178562"/>
                  </a:lnTo>
                  <a:lnTo>
                    <a:pt x="223774" y="197103"/>
                  </a:lnTo>
                  <a:lnTo>
                    <a:pt x="220473" y="215646"/>
                  </a:lnTo>
                  <a:lnTo>
                    <a:pt x="219584" y="232790"/>
                  </a:lnTo>
                  <a:lnTo>
                    <a:pt x="220854" y="234314"/>
                  </a:lnTo>
                  <a:lnTo>
                    <a:pt x="222250" y="239902"/>
                  </a:lnTo>
                  <a:lnTo>
                    <a:pt x="224410" y="244856"/>
                  </a:lnTo>
                  <a:lnTo>
                    <a:pt x="230379" y="254381"/>
                  </a:lnTo>
                  <a:lnTo>
                    <a:pt x="238125" y="262382"/>
                  </a:lnTo>
                  <a:lnTo>
                    <a:pt x="246635" y="270764"/>
                  </a:lnTo>
                  <a:lnTo>
                    <a:pt x="255016" y="279019"/>
                  </a:lnTo>
                  <a:lnTo>
                    <a:pt x="263398" y="288925"/>
                  </a:lnTo>
                  <a:lnTo>
                    <a:pt x="269748" y="300608"/>
                  </a:lnTo>
                  <a:lnTo>
                    <a:pt x="272035" y="307085"/>
                  </a:lnTo>
                  <a:lnTo>
                    <a:pt x="273812" y="314833"/>
                  </a:lnTo>
                  <a:lnTo>
                    <a:pt x="275717" y="334137"/>
                  </a:lnTo>
                  <a:lnTo>
                    <a:pt x="275717" y="353568"/>
                  </a:lnTo>
                  <a:lnTo>
                    <a:pt x="274955" y="372745"/>
                  </a:lnTo>
                  <a:lnTo>
                    <a:pt x="275972" y="392048"/>
                  </a:lnTo>
                  <a:lnTo>
                    <a:pt x="277749" y="407289"/>
                  </a:lnTo>
                  <a:lnTo>
                    <a:pt x="278639" y="420751"/>
                  </a:lnTo>
                  <a:lnTo>
                    <a:pt x="278892" y="432181"/>
                  </a:lnTo>
                  <a:lnTo>
                    <a:pt x="278639" y="441959"/>
                  </a:lnTo>
                  <a:lnTo>
                    <a:pt x="277749" y="450341"/>
                  </a:lnTo>
                  <a:lnTo>
                    <a:pt x="275972" y="456819"/>
                  </a:lnTo>
                  <a:lnTo>
                    <a:pt x="273812" y="462660"/>
                  </a:lnTo>
                  <a:lnTo>
                    <a:pt x="270510" y="467106"/>
                  </a:lnTo>
                  <a:lnTo>
                    <a:pt x="266192" y="471170"/>
                  </a:lnTo>
                  <a:lnTo>
                    <a:pt x="261621" y="474090"/>
                  </a:lnTo>
                  <a:lnTo>
                    <a:pt x="255779" y="476631"/>
                  </a:lnTo>
                  <a:lnTo>
                    <a:pt x="248793" y="478789"/>
                  </a:lnTo>
                  <a:lnTo>
                    <a:pt x="232537" y="482472"/>
                  </a:lnTo>
                  <a:lnTo>
                    <a:pt x="222885" y="484758"/>
                  </a:lnTo>
                  <a:lnTo>
                    <a:pt x="211964" y="486790"/>
                  </a:lnTo>
                  <a:lnTo>
                    <a:pt x="208027" y="487552"/>
                  </a:lnTo>
                  <a:lnTo>
                    <a:pt x="204852" y="486790"/>
                  </a:lnTo>
                  <a:lnTo>
                    <a:pt x="202439" y="484758"/>
                  </a:lnTo>
                  <a:lnTo>
                    <a:pt x="201549" y="481076"/>
                  </a:lnTo>
                  <a:lnTo>
                    <a:pt x="196216" y="437133"/>
                  </a:lnTo>
                  <a:lnTo>
                    <a:pt x="193295" y="416433"/>
                  </a:lnTo>
                  <a:lnTo>
                    <a:pt x="189485" y="396747"/>
                  </a:lnTo>
                  <a:lnTo>
                    <a:pt x="183642" y="378587"/>
                  </a:lnTo>
                  <a:lnTo>
                    <a:pt x="179960" y="370585"/>
                  </a:lnTo>
                  <a:lnTo>
                    <a:pt x="175768" y="362839"/>
                  </a:lnTo>
                  <a:lnTo>
                    <a:pt x="170435" y="355727"/>
                  </a:lnTo>
                  <a:lnTo>
                    <a:pt x="165100" y="349250"/>
                  </a:lnTo>
                  <a:lnTo>
                    <a:pt x="158116" y="343662"/>
                  </a:lnTo>
                  <a:lnTo>
                    <a:pt x="150749" y="338454"/>
                  </a:lnTo>
                  <a:lnTo>
                    <a:pt x="147448" y="337058"/>
                  </a:lnTo>
                  <a:lnTo>
                    <a:pt x="143510" y="335660"/>
                  </a:lnTo>
                  <a:lnTo>
                    <a:pt x="138811" y="335660"/>
                  </a:lnTo>
                  <a:lnTo>
                    <a:pt x="134621" y="338454"/>
                  </a:lnTo>
                  <a:lnTo>
                    <a:pt x="134621" y="325882"/>
                  </a:lnTo>
                  <a:lnTo>
                    <a:pt x="135002" y="316357"/>
                  </a:lnTo>
                  <a:lnTo>
                    <a:pt x="134621" y="309626"/>
                  </a:lnTo>
                  <a:lnTo>
                    <a:pt x="133097" y="304672"/>
                  </a:lnTo>
                  <a:lnTo>
                    <a:pt x="129795" y="300989"/>
                  </a:lnTo>
                  <a:lnTo>
                    <a:pt x="124460" y="297814"/>
                  </a:lnTo>
                  <a:lnTo>
                    <a:pt x="116333" y="294132"/>
                  </a:lnTo>
                  <a:lnTo>
                    <a:pt x="111125" y="292227"/>
                  </a:lnTo>
                  <a:lnTo>
                    <a:pt x="104903" y="290068"/>
                  </a:lnTo>
                  <a:lnTo>
                    <a:pt x="98298" y="287908"/>
                  </a:lnTo>
                  <a:lnTo>
                    <a:pt x="92584" y="286384"/>
                  </a:lnTo>
                  <a:lnTo>
                    <a:pt x="87885" y="285241"/>
                  </a:lnTo>
                  <a:lnTo>
                    <a:pt x="83948" y="284607"/>
                  </a:lnTo>
                  <a:lnTo>
                    <a:pt x="78614" y="283209"/>
                  </a:lnTo>
                  <a:lnTo>
                    <a:pt x="75820" y="281432"/>
                  </a:lnTo>
                  <a:lnTo>
                    <a:pt x="75311" y="279527"/>
                  </a:lnTo>
                  <a:lnTo>
                    <a:pt x="74930" y="276606"/>
                  </a:lnTo>
                  <a:lnTo>
                    <a:pt x="75311" y="273177"/>
                  </a:lnTo>
                  <a:lnTo>
                    <a:pt x="75820" y="268223"/>
                  </a:lnTo>
                  <a:lnTo>
                    <a:pt x="76835" y="262382"/>
                  </a:lnTo>
                  <a:lnTo>
                    <a:pt x="77852" y="254762"/>
                  </a:lnTo>
                  <a:lnTo>
                    <a:pt x="79122" y="245237"/>
                  </a:lnTo>
                  <a:lnTo>
                    <a:pt x="80265" y="234314"/>
                  </a:lnTo>
                  <a:lnTo>
                    <a:pt x="81535" y="214248"/>
                  </a:lnTo>
                  <a:lnTo>
                    <a:pt x="80646" y="196469"/>
                  </a:lnTo>
                  <a:lnTo>
                    <a:pt x="78614" y="180721"/>
                  </a:lnTo>
                  <a:lnTo>
                    <a:pt x="75311" y="167894"/>
                  </a:lnTo>
                  <a:lnTo>
                    <a:pt x="71629" y="159258"/>
                  </a:lnTo>
                  <a:lnTo>
                    <a:pt x="69597" y="156209"/>
                  </a:lnTo>
                  <a:lnTo>
                    <a:pt x="68073" y="154177"/>
                  </a:lnTo>
                  <a:lnTo>
                    <a:pt x="66295" y="153416"/>
                  </a:lnTo>
                  <a:lnTo>
                    <a:pt x="65024" y="154177"/>
                  </a:lnTo>
                  <a:lnTo>
                    <a:pt x="64009" y="155828"/>
                  </a:lnTo>
                  <a:lnTo>
                    <a:pt x="63500" y="159512"/>
                  </a:lnTo>
                  <a:lnTo>
                    <a:pt x="62611" y="176783"/>
                  </a:lnTo>
                  <a:lnTo>
                    <a:pt x="64771" y="194945"/>
                  </a:lnTo>
                  <a:lnTo>
                    <a:pt x="66548" y="213106"/>
                  </a:lnTo>
                  <a:lnTo>
                    <a:pt x="66295" y="231775"/>
                  </a:lnTo>
                  <a:lnTo>
                    <a:pt x="65405" y="239902"/>
                  </a:lnTo>
                  <a:lnTo>
                    <a:pt x="64009" y="246633"/>
                  </a:lnTo>
                  <a:lnTo>
                    <a:pt x="62104" y="252857"/>
                  </a:lnTo>
                  <a:lnTo>
                    <a:pt x="59817" y="258064"/>
                  </a:lnTo>
                  <a:lnTo>
                    <a:pt x="57278" y="262382"/>
                  </a:lnTo>
                  <a:lnTo>
                    <a:pt x="54356" y="265557"/>
                  </a:lnTo>
                  <a:lnTo>
                    <a:pt x="48387" y="269747"/>
                  </a:lnTo>
                  <a:lnTo>
                    <a:pt x="41910" y="269239"/>
                  </a:lnTo>
                  <a:lnTo>
                    <a:pt x="38862" y="267843"/>
                  </a:lnTo>
                  <a:lnTo>
                    <a:pt x="35560" y="264921"/>
                  </a:lnTo>
                  <a:lnTo>
                    <a:pt x="33021" y="260858"/>
                  </a:lnTo>
                  <a:lnTo>
                    <a:pt x="30480" y="255651"/>
                  </a:lnTo>
                  <a:lnTo>
                    <a:pt x="28195" y="250063"/>
                  </a:lnTo>
                  <a:lnTo>
                    <a:pt x="26162" y="242696"/>
                  </a:lnTo>
                  <a:lnTo>
                    <a:pt x="17146" y="225171"/>
                  </a:lnTo>
                  <a:lnTo>
                    <a:pt x="9906" y="205613"/>
                  </a:lnTo>
                  <a:lnTo>
                    <a:pt x="4446" y="184150"/>
                  </a:lnTo>
                  <a:lnTo>
                    <a:pt x="1398" y="160654"/>
                  </a:lnTo>
                  <a:lnTo>
                    <a:pt x="0" y="135509"/>
                  </a:lnTo>
                  <a:lnTo>
                    <a:pt x="635" y="109600"/>
                  </a:lnTo>
                  <a:lnTo>
                    <a:pt x="3303" y="82803"/>
                  </a:lnTo>
                  <a:close/>
                </a:path>
              </a:pathLst>
            </a:custGeom>
            <a:solidFill>
              <a:srgbClr val="DCB895"/>
            </a:solidFill>
            <a:ln w="0" cap="flat" cmpd="sng" algn="ctr">
              <a:solidFill>
                <a:srgbClr val="DCB89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a:off x="5033645" y="3292602"/>
              <a:ext cx="61088" cy="119253"/>
            </a:xfrm>
            <a:custGeom>
              <a:avLst/>
              <a:gdLst/>
              <a:ahLst/>
              <a:cxnLst/>
              <a:rect l="0" t="0" r="0" b="0"/>
              <a:pathLst>
                <a:path w="61088" h="119253">
                  <a:moveTo>
                    <a:pt x="57150" y="4063"/>
                  </a:moveTo>
                  <a:lnTo>
                    <a:pt x="57150" y="381"/>
                  </a:lnTo>
                  <a:lnTo>
                    <a:pt x="57912" y="0"/>
                  </a:lnTo>
                  <a:lnTo>
                    <a:pt x="58927" y="1777"/>
                  </a:lnTo>
                  <a:lnTo>
                    <a:pt x="59944" y="5842"/>
                  </a:lnTo>
                  <a:lnTo>
                    <a:pt x="60833" y="11683"/>
                  </a:lnTo>
                  <a:lnTo>
                    <a:pt x="61087" y="18161"/>
                  </a:lnTo>
                  <a:lnTo>
                    <a:pt x="59944" y="32384"/>
                  </a:lnTo>
                  <a:lnTo>
                    <a:pt x="58927" y="36449"/>
                  </a:lnTo>
                  <a:lnTo>
                    <a:pt x="57531" y="41275"/>
                  </a:lnTo>
                  <a:lnTo>
                    <a:pt x="53339" y="52451"/>
                  </a:lnTo>
                  <a:lnTo>
                    <a:pt x="47751" y="65913"/>
                  </a:lnTo>
                  <a:lnTo>
                    <a:pt x="41275" y="79756"/>
                  </a:lnTo>
                  <a:lnTo>
                    <a:pt x="33782" y="92963"/>
                  </a:lnTo>
                  <a:lnTo>
                    <a:pt x="26034" y="104775"/>
                  </a:lnTo>
                  <a:lnTo>
                    <a:pt x="17652" y="114045"/>
                  </a:lnTo>
                  <a:lnTo>
                    <a:pt x="13334" y="117348"/>
                  </a:lnTo>
                  <a:lnTo>
                    <a:pt x="9525" y="119252"/>
                  </a:lnTo>
                  <a:lnTo>
                    <a:pt x="10287" y="114553"/>
                  </a:lnTo>
                  <a:lnTo>
                    <a:pt x="9270" y="110363"/>
                  </a:lnTo>
                  <a:lnTo>
                    <a:pt x="6222" y="106680"/>
                  </a:lnTo>
                  <a:lnTo>
                    <a:pt x="0" y="103124"/>
                  </a:lnTo>
                  <a:lnTo>
                    <a:pt x="3683" y="100457"/>
                  </a:lnTo>
                  <a:lnTo>
                    <a:pt x="7620" y="96774"/>
                  </a:lnTo>
                  <a:lnTo>
                    <a:pt x="15875" y="86487"/>
                  </a:lnTo>
                  <a:lnTo>
                    <a:pt x="24257" y="73278"/>
                  </a:lnTo>
                  <a:lnTo>
                    <a:pt x="32765" y="58293"/>
                  </a:lnTo>
                  <a:lnTo>
                    <a:pt x="40513" y="43052"/>
                  </a:lnTo>
                  <a:lnTo>
                    <a:pt x="47497" y="28067"/>
                  </a:lnTo>
                  <a:lnTo>
                    <a:pt x="53339" y="14477"/>
                  </a:lnTo>
                  <a:lnTo>
                    <a:pt x="55626" y="8889"/>
                  </a:lnTo>
                  <a:close/>
                </a:path>
              </a:pathLst>
            </a:custGeom>
            <a:solidFill>
              <a:srgbClr val="E5C9AF"/>
            </a:solidFill>
            <a:ln w="0" cap="flat" cmpd="sng" algn="ctr">
              <a:solidFill>
                <a:srgbClr val="E5C9A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a:off x="5021071" y="3158870"/>
              <a:ext cx="197487" cy="131573"/>
            </a:xfrm>
            <a:custGeom>
              <a:avLst/>
              <a:gdLst/>
              <a:ahLst/>
              <a:cxnLst/>
              <a:rect l="0" t="0" r="0" b="0"/>
              <a:pathLst>
                <a:path w="197487" h="131573">
                  <a:moveTo>
                    <a:pt x="20956" y="88138"/>
                  </a:moveTo>
                  <a:lnTo>
                    <a:pt x="33148" y="73660"/>
                  </a:lnTo>
                  <a:lnTo>
                    <a:pt x="45720" y="60453"/>
                  </a:lnTo>
                  <a:lnTo>
                    <a:pt x="58294" y="48387"/>
                  </a:lnTo>
                  <a:lnTo>
                    <a:pt x="71501" y="37084"/>
                  </a:lnTo>
                  <a:lnTo>
                    <a:pt x="84837" y="26925"/>
                  </a:lnTo>
                  <a:lnTo>
                    <a:pt x="99569" y="17019"/>
                  </a:lnTo>
                  <a:lnTo>
                    <a:pt x="114555" y="8002"/>
                  </a:lnTo>
                  <a:lnTo>
                    <a:pt x="121158" y="4065"/>
                  </a:lnTo>
                  <a:lnTo>
                    <a:pt x="127000" y="1525"/>
                  </a:lnTo>
                  <a:lnTo>
                    <a:pt x="131826" y="381"/>
                  </a:lnTo>
                  <a:lnTo>
                    <a:pt x="135637" y="0"/>
                  </a:lnTo>
                  <a:lnTo>
                    <a:pt x="139319" y="381"/>
                  </a:lnTo>
                  <a:lnTo>
                    <a:pt x="142240" y="1525"/>
                  </a:lnTo>
                  <a:lnTo>
                    <a:pt x="146558" y="3303"/>
                  </a:lnTo>
                  <a:lnTo>
                    <a:pt x="168402" y="17527"/>
                  </a:lnTo>
                  <a:lnTo>
                    <a:pt x="177927" y="23496"/>
                  </a:lnTo>
                  <a:lnTo>
                    <a:pt x="186437" y="29591"/>
                  </a:lnTo>
                  <a:lnTo>
                    <a:pt x="192659" y="35053"/>
                  </a:lnTo>
                  <a:lnTo>
                    <a:pt x="196596" y="39752"/>
                  </a:lnTo>
                  <a:lnTo>
                    <a:pt x="197486" y="43688"/>
                  </a:lnTo>
                  <a:lnTo>
                    <a:pt x="195200" y="47372"/>
                  </a:lnTo>
                  <a:lnTo>
                    <a:pt x="192913" y="48387"/>
                  </a:lnTo>
                  <a:lnTo>
                    <a:pt x="189738" y="49531"/>
                  </a:lnTo>
                  <a:lnTo>
                    <a:pt x="184786" y="50928"/>
                  </a:lnTo>
                  <a:lnTo>
                    <a:pt x="179325" y="52452"/>
                  </a:lnTo>
                  <a:lnTo>
                    <a:pt x="165608" y="55753"/>
                  </a:lnTo>
                  <a:lnTo>
                    <a:pt x="150369" y="58928"/>
                  </a:lnTo>
                  <a:lnTo>
                    <a:pt x="134875" y="62231"/>
                  </a:lnTo>
                  <a:lnTo>
                    <a:pt x="121158" y="65659"/>
                  </a:lnTo>
                  <a:lnTo>
                    <a:pt x="109729" y="68453"/>
                  </a:lnTo>
                  <a:lnTo>
                    <a:pt x="105664" y="69978"/>
                  </a:lnTo>
                  <a:lnTo>
                    <a:pt x="103125" y="71121"/>
                  </a:lnTo>
                  <a:lnTo>
                    <a:pt x="99569" y="72899"/>
                  </a:lnTo>
                  <a:lnTo>
                    <a:pt x="94362" y="75438"/>
                  </a:lnTo>
                  <a:lnTo>
                    <a:pt x="88012" y="78359"/>
                  </a:lnTo>
                  <a:lnTo>
                    <a:pt x="80645" y="81915"/>
                  </a:lnTo>
                  <a:lnTo>
                    <a:pt x="64008" y="90044"/>
                  </a:lnTo>
                  <a:lnTo>
                    <a:pt x="45975" y="99188"/>
                  </a:lnTo>
                  <a:lnTo>
                    <a:pt x="28702" y="108458"/>
                  </a:lnTo>
                  <a:lnTo>
                    <a:pt x="20956" y="112903"/>
                  </a:lnTo>
                  <a:lnTo>
                    <a:pt x="13970" y="117349"/>
                  </a:lnTo>
                  <a:lnTo>
                    <a:pt x="8129" y="121666"/>
                  </a:lnTo>
                  <a:lnTo>
                    <a:pt x="3430" y="125350"/>
                  </a:lnTo>
                  <a:lnTo>
                    <a:pt x="889" y="128525"/>
                  </a:lnTo>
                  <a:lnTo>
                    <a:pt x="0" y="131572"/>
                  </a:lnTo>
                  <a:lnTo>
                    <a:pt x="508" y="122937"/>
                  </a:lnTo>
                  <a:lnTo>
                    <a:pt x="2921" y="116206"/>
                  </a:lnTo>
                  <a:lnTo>
                    <a:pt x="8509" y="104140"/>
                  </a:lnTo>
                  <a:close/>
                </a:path>
              </a:pathLst>
            </a:custGeom>
            <a:solidFill>
              <a:srgbClr val="C8945D"/>
            </a:solidFill>
            <a:ln w="0" cap="flat" cmpd="sng" algn="ctr">
              <a:solidFill>
                <a:srgbClr val="C8945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4918836" y="3096641"/>
              <a:ext cx="207266" cy="244730"/>
            </a:xfrm>
            <a:custGeom>
              <a:avLst/>
              <a:gdLst/>
              <a:ahLst/>
              <a:cxnLst/>
              <a:rect l="0" t="0" r="0" b="0"/>
              <a:pathLst>
                <a:path w="207266" h="244730">
                  <a:moveTo>
                    <a:pt x="0" y="52704"/>
                  </a:moveTo>
                  <a:lnTo>
                    <a:pt x="1017" y="46863"/>
                  </a:lnTo>
                  <a:lnTo>
                    <a:pt x="3556" y="40639"/>
                  </a:lnTo>
                  <a:lnTo>
                    <a:pt x="7367" y="34798"/>
                  </a:lnTo>
                  <a:lnTo>
                    <a:pt x="13081" y="28701"/>
                  </a:lnTo>
                  <a:lnTo>
                    <a:pt x="19178" y="23113"/>
                  </a:lnTo>
                  <a:lnTo>
                    <a:pt x="26417" y="17779"/>
                  </a:lnTo>
                  <a:lnTo>
                    <a:pt x="42673" y="8635"/>
                  </a:lnTo>
                  <a:lnTo>
                    <a:pt x="60325" y="2413"/>
                  </a:lnTo>
                  <a:lnTo>
                    <a:pt x="69216" y="635"/>
                  </a:lnTo>
                  <a:lnTo>
                    <a:pt x="77598" y="0"/>
                  </a:lnTo>
                  <a:lnTo>
                    <a:pt x="85472" y="0"/>
                  </a:lnTo>
                  <a:lnTo>
                    <a:pt x="92710" y="1651"/>
                  </a:lnTo>
                  <a:lnTo>
                    <a:pt x="98934" y="4317"/>
                  </a:lnTo>
                  <a:lnTo>
                    <a:pt x="104394" y="9016"/>
                  </a:lnTo>
                  <a:lnTo>
                    <a:pt x="109729" y="16636"/>
                  </a:lnTo>
                  <a:lnTo>
                    <a:pt x="113285" y="25781"/>
                  </a:lnTo>
                  <a:lnTo>
                    <a:pt x="115952" y="36322"/>
                  </a:lnTo>
                  <a:lnTo>
                    <a:pt x="117094" y="47879"/>
                  </a:lnTo>
                  <a:lnTo>
                    <a:pt x="117094" y="60451"/>
                  </a:lnTo>
                  <a:lnTo>
                    <a:pt x="116586" y="73532"/>
                  </a:lnTo>
                  <a:lnTo>
                    <a:pt x="113285" y="100838"/>
                  </a:lnTo>
                  <a:lnTo>
                    <a:pt x="108967" y="128523"/>
                  </a:lnTo>
                  <a:lnTo>
                    <a:pt x="104394" y="154686"/>
                  </a:lnTo>
                  <a:lnTo>
                    <a:pt x="102617" y="166878"/>
                  </a:lnTo>
                  <a:lnTo>
                    <a:pt x="101473" y="178054"/>
                  </a:lnTo>
                  <a:lnTo>
                    <a:pt x="100839" y="187960"/>
                  </a:lnTo>
                  <a:lnTo>
                    <a:pt x="101219" y="196342"/>
                  </a:lnTo>
                  <a:lnTo>
                    <a:pt x="101473" y="196342"/>
                  </a:lnTo>
                  <a:lnTo>
                    <a:pt x="102617" y="195580"/>
                  </a:lnTo>
                  <a:lnTo>
                    <a:pt x="106808" y="192659"/>
                  </a:lnTo>
                  <a:lnTo>
                    <a:pt x="113030" y="188213"/>
                  </a:lnTo>
                  <a:lnTo>
                    <a:pt x="121031" y="182372"/>
                  </a:lnTo>
                  <a:lnTo>
                    <a:pt x="130303" y="176275"/>
                  </a:lnTo>
                  <a:lnTo>
                    <a:pt x="140462" y="169799"/>
                  </a:lnTo>
                  <a:lnTo>
                    <a:pt x="161925" y="156591"/>
                  </a:lnTo>
                  <a:lnTo>
                    <a:pt x="172340" y="151003"/>
                  </a:lnTo>
                  <a:lnTo>
                    <a:pt x="182246" y="146431"/>
                  </a:lnTo>
                  <a:lnTo>
                    <a:pt x="191009" y="143510"/>
                  </a:lnTo>
                  <a:lnTo>
                    <a:pt x="198629" y="141985"/>
                  </a:lnTo>
                  <a:lnTo>
                    <a:pt x="201042" y="142366"/>
                  </a:lnTo>
                  <a:lnTo>
                    <a:pt x="203835" y="143256"/>
                  </a:lnTo>
                  <a:lnTo>
                    <a:pt x="205360" y="144526"/>
                  </a:lnTo>
                  <a:lnTo>
                    <a:pt x="206756" y="146685"/>
                  </a:lnTo>
                  <a:lnTo>
                    <a:pt x="207265" y="149732"/>
                  </a:lnTo>
                  <a:lnTo>
                    <a:pt x="206884" y="153416"/>
                  </a:lnTo>
                  <a:lnTo>
                    <a:pt x="206122" y="157734"/>
                  </a:lnTo>
                  <a:lnTo>
                    <a:pt x="204343" y="163194"/>
                  </a:lnTo>
                  <a:lnTo>
                    <a:pt x="201423" y="169799"/>
                  </a:lnTo>
                  <a:lnTo>
                    <a:pt x="197740" y="178054"/>
                  </a:lnTo>
                  <a:lnTo>
                    <a:pt x="189611" y="195961"/>
                  </a:lnTo>
                  <a:lnTo>
                    <a:pt x="185802" y="204343"/>
                  </a:lnTo>
                  <a:lnTo>
                    <a:pt x="182246" y="211962"/>
                  </a:lnTo>
                  <a:lnTo>
                    <a:pt x="179579" y="217169"/>
                  </a:lnTo>
                  <a:lnTo>
                    <a:pt x="178054" y="219963"/>
                  </a:lnTo>
                  <a:lnTo>
                    <a:pt x="172974" y="232029"/>
                  </a:lnTo>
                  <a:lnTo>
                    <a:pt x="168529" y="240030"/>
                  </a:lnTo>
                  <a:lnTo>
                    <a:pt x="166243" y="242697"/>
                  </a:lnTo>
                  <a:lnTo>
                    <a:pt x="164211" y="244093"/>
                  </a:lnTo>
                  <a:lnTo>
                    <a:pt x="162560" y="244729"/>
                  </a:lnTo>
                  <a:lnTo>
                    <a:pt x="161291" y="244093"/>
                  </a:lnTo>
                  <a:lnTo>
                    <a:pt x="160402" y="242824"/>
                  </a:lnTo>
                  <a:lnTo>
                    <a:pt x="159640" y="240411"/>
                  </a:lnTo>
                  <a:lnTo>
                    <a:pt x="159640" y="237236"/>
                  </a:lnTo>
                  <a:lnTo>
                    <a:pt x="160402" y="233044"/>
                  </a:lnTo>
                  <a:lnTo>
                    <a:pt x="161291" y="227964"/>
                  </a:lnTo>
                  <a:lnTo>
                    <a:pt x="163323" y="222123"/>
                  </a:lnTo>
                  <a:lnTo>
                    <a:pt x="165609" y="215264"/>
                  </a:lnTo>
                  <a:lnTo>
                    <a:pt x="169037" y="207644"/>
                  </a:lnTo>
                  <a:lnTo>
                    <a:pt x="171450" y="200279"/>
                  </a:lnTo>
                  <a:lnTo>
                    <a:pt x="172974" y="192278"/>
                  </a:lnTo>
                  <a:lnTo>
                    <a:pt x="175134" y="177418"/>
                  </a:lnTo>
                  <a:lnTo>
                    <a:pt x="175134" y="170687"/>
                  </a:lnTo>
                  <a:lnTo>
                    <a:pt x="174372" y="165735"/>
                  </a:lnTo>
                  <a:lnTo>
                    <a:pt x="173736" y="162051"/>
                  </a:lnTo>
                  <a:lnTo>
                    <a:pt x="172340" y="160528"/>
                  </a:lnTo>
                  <a:lnTo>
                    <a:pt x="167133" y="160528"/>
                  </a:lnTo>
                  <a:lnTo>
                    <a:pt x="161291" y="161417"/>
                  </a:lnTo>
                  <a:lnTo>
                    <a:pt x="155194" y="163956"/>
                  </a:lnTo>
                  <a:lnTo>
                    <a:pt x="148591" y="166878"/>
                  </a:lnTo>
                  <a:lnTo>
                    <a:pt x="135129" y="175641"/>
                  </a:lnTo>
                  <a:lnTo>
                    <a:pt x="121793" y="186055"/>
                  </a:lnTo>
                  <a:lnTo>
                    <a:pt x="109348" y="196976"/>
                  </a:lnTo>
                  <a:lnTo>
                    <a:pt x="104141" y="202184"/>
                  </a:lnTo>
                  <a:lnTo>
                    <a:pt x="99696" y="206755"/>
                  </a:lnTo>
                  <a:lnTo>
                    <a:pt x="95631" y="210947"/>
                  </a:lnTo>
                  <a:lnTo>
                    <a:pt x="93092" y="214122"/>
                  </a:lnTo>
                  <a:lnTo>
                    <a:pt x="90933" y="216662"/>
                  </a:lnTo>
                  <a:lnTo>
                    <a:pt x="90424" y="217805"/>
                  </a:lnTo>
                  <a:lnTo>
                    <a:pt x="90043" y="204978"/>
                  </a:lnTo>
                  <a:lnTo>
                    <a:pt x="89790" y="191262"/>
                  </a:lnTo>
                  <a:lnTo>
                    <a:pt x="89409" y="176784"/>
                  </a:lnTo>
                  <a:lnTo>
                    <a:pt x="90424" y="162051"/>
                  </a:lnTo>
                  <a:lnTo>
                    <a:pt x="91694" y="153542"/>
                  </a:lnTo>
                  <a:lnTo>
                    <a:pt x="93727" y="143891"/>
                  </a:lnTo>
                  <a:lnTo>
                    <a:pt x="96012" y="132460"/>
                  </a:lnTo>
                  <a:lnTo>
                    <a:pt x="98172" y="120523"/>
                  </a:lnTo>
                  <a:lnTo>
                    <a:pt x="103505" y="94995"/>
                  </a:lnTo>
                  <a:lnTo>
                    <a:pt x="106808" y="69469"/>
                  </a:lnTo>
                  <a:lnTo>
                    <a:pt x="107442" y="57531"/>
                  </a:lnTo>
                  <a:lnTo>
                    <a:pt x="107061" y="46228"/>
                  </a:lnTo>
                  <a:lnTo>
                    <a:pt x="105537" y="36067"/>
                  </a:lnTo>
                  <a:lnTo>
                    <a:pt x="102617" y="27178"/>
                  </a:lnTo>
                  <a:lnTo>
                    <a:pt x="97917" y="20319"/>
                  </a:lnTo>
                  <a:lnTo>
                    <a:pt x="91314" y="15113"/>
                  </a:lnTo>
                  <a:lnTo>
                    <a:pt x="87504" y="13335"/>
                  </a:lnTo>
                  <a:lnTo>
                    <a:pt x="83059" y="12700"/>
                  </a:lnTo>
                  <a:lnTo>
                    <a:pt x="77979" y="11810"/>
                  </a:lnTo>
                  <a:lnTo>
                    <a:pt x="72517" y="12319"/>
                  </a:lnTo>
                  <a:lnTo>
                    <a:pt x="52198" y="16636"/>
                  </a:lnTo>
                  <a:lnTo>
                    <a:pt x="42673" y="20319"/>
                  </a:lnTo>
                  <a:lnTo>
                    <a:pt x="33021" y="25019"/>
                  </a:lnTo>
                  <a:lnTo>
                    <a:pt x="24130" y="30479"/>
                  </a:lnTo>
                  <a:lnTo>
                    <a:pt x="15367" y="37084"/>
                  </a:lnTo>
                  <a:lnTo>
                    <a:pt x="7367" y="44323"/>
                  </a:lnTo>
                  <a:close/>
                </a:path>
              </a:pathLst>
            </a:custGeom>
            <a:solidFill>
              <a:srgbClr val="E5DBC6"/>
            </a:solidFill>
            <a:ln w="0" cap="flat" cmpd="sng" algn="ctr">
              <a:solidFill>
                <a:srgbClr val="E5DBC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a:off x="5131180" y="3396107"/>
              <a:ext cx="58294" cy="163322"/>
            </a:xfrm>
            <a:custGeom>
              <a:avLst/>
              <a:gdLst/>
              <a:ahLst/>
              <a:cxnLst/>
              <a:rect l="0" t="0" r="0" b="0"/>
              <a:pathLst>
                <a:path w="58294" h="163322">
                  <a:moveTo>
                    <a:pt x="39879" y="0"/>
                  </a:moveTo>
                  <a:lnTo>
                    <a:pt x="41148" y="634"/>
                  </a:lnTo>
                  <a:lnTo>
                    <a:pt x="43561" y="3175"/>
                  </a:lnTo>
                  <a:lnTo>
                    <a:pt x="46483" y="6222"/>
                  </a:lnTo>
                  <a:lnTo>
                    <a:pt x="49404" y="8001"/>
                  </a:lnTo>
                  <a:lnTo>
                    <a:pt x="50800" y="10159"/>
                  </a:lnTo>
                  <a:lnTo>
                    <a:pt x="51816" y="14223"/>
                  </a:lnTo>
                  <a:lnTo>
                    <a:pt x="53086" y="19684"/>
                  </a:lnTo>
                  <a:lnTo>
                    <a:pt x="53722" y="26923"/>
                  </a:lnTo>
                  <a:lnTo>
                    <a:pt x="55499" y="44450"/>
                  </a:lnTo>
                  <a:lnTo>
                    <a:pt x="56008" y="64770"/>
                  </a:lnTo>
                  <a:lnTo>
                    <a:pt x="56642" y="85597"/>
                  </a:lnTo>
                  <a:lnTo>
                    <a:pt x="57023" y="105283"/>
                  </a:lnTo>
                  <a:lnTo>
                    <a:pt x="57404" y="113664"/>
                  </a:lnTo>
                  <a:lnTo>
                    <a:pt x="57785" y="120522"/>
                  </a:lnTo>
                  <a:lnTo>
                    <a:pt x="57785" y="126491"/>
                  </a:lnTo>
                  <a:lnTo>
                    <a:pt x="57912" y="130428"/>
                  </a:lnTo>
                  <a:lnTo>
                    <a:pt x="58293" y="139953"/>
                  </a:lnTo>
                  <a:lnTo>
                    <a:pt x="57912" y="147573"/>
                  </a:lnTo>
                  <a:lnTo>
                    <a:pt x="56642" y="153796"/>
                  </a:lnTo>
                  <a:lnTo>
                    <a:pt x="54103" y="158241"/>
                  </a:lnTo>
                  <a:lnTo>
                    <a:pt x="50420" y="161035"/>
                  </a:lnTo>
                  <a:lnTo>
                    <a:pt x="45340" y="162559"/>
                  </a:lnTo>
                  <a:lnTo>
                    <a:pt x="38735" y="163321"/>
                  </a:lnTo>
                  <a:lnTo>
                    <a:pt x="30227" y="162559"/>
                  </a:lnTo>
                  <a:lnTo>
                    <a:pt x="24766" y="160782"/>
                  </a:lnTo>
                  <a:lnTo>
                    <a:pt x="20193" y="157098"/>
                  </a:lnTo>
                  <a:lnTo>
                    <a:pt x="16256" y="151638"/>
                  </a:lnTo>
                  <a:lnTo>
                    <a:pt x="12954" y="144779"/>
                  </a:lnTo>
                  <a:lnTo>
                    <a:pt x="10668" y="136778"/>
                  </a:lnTo>
                  <a:lnTo>
                    <a:pt x="8764" y="127508"/>
                  </a:lnTo>
                  <a:lnTo>
                    <a:pt x="5970" y="107060"/>
                  </a:lnTo>
                  <a:lnTo>
                    <a:pt x="4827" y="85344"/>
                  </a:lnTo>
                  <a:lnTo>
                    <a:pt x="3810" y="63753"/>
                  </a:lnTo>
                  <a:lnTo>
                    <a:pt x="2541" y="44703"/>
                  </a:lnTo>
                  <a:lnTo>
                    <a:pt x="1779" y="36448"/>
                  </a:lnTo>
                  <a:lnTo>
                    <a:pt x="635" y="29337"/>
                  </a:lnTo>
                  <a:lnTo>
                    <a:pt x="0" y="25527"/>
                  </a:lnTo>
                  <a:lnTo>
                    <a:pt x="128" y="21589"/>
                  </a:lnTo>
                  <a:lnTo>
                    <a:pt x="2541" y="15366"/>
                  </a:lnTo>
                  <a:lnTo>
                    <a:pt x="6731" y="10159"/>
                  </a:lnTo>
                  <a:lnTo>
                    <a:pt x="12954" y="6222"/>
                  </a:lnTo>
                  <a:lnTo>
                    <a:pt x="19812" y="3683"/>
                  </a:lnTo>
                  <a:lnTo>
                    <a:pt x="26924" y="1270"/>
                  </a:lnTo>
                  <a:lnTo>
                    <a:pt x="33910" y="381"/>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p:cNvSpPr/>
            <p:nvPr/>
          </p:nvSpPr>
          <p:spPr>
            <a:xfrm>
              <a:off x="5138292" y="3429634"/>
              <a:ext cx="45594" cy="12701"/>
            </a:xfrm>
            <a:custGeom>
              <a:avLst/>
              <a:gdLst/>
              <a:ahLst/>
              <a:cxnLst/>
              <a:rect l="0" t="0" r="0" b="0"/>
              <a:pathLst>
                <a:path w="45594" h="12701">
                  <a:moveTo>
                    <a:pt x="4065" y="9906"/>
                  </a:moveTo>
                  <a:lnTo>
                    <a:pt x="10668" y="6477"/>
                  </a:lnTo>
                  <a:lnTo>
                    <a:pt x="18288" y="3683"/>
                  </a:lnTo>
                  <a:lnTo>
                    <a:pt x="26036" y="1017"/>
                  </a:lnTo>
                  <a:lnTo>
                    <a:pt x="33148" y="0"/>
                  </a:lnTo>
                  <a:lnTo>
                    <a:pt x="39371" y="636"/>
                  </a:lnTo>
                  <a:lnTo>
                    <a:pt x="42165" y="2160"/>
                  </a:lnTo>
                  <a:lnTo>
                    <a:pt x="44069" y="4064"/>
                  </a:lnTo>
                  <a:lnTo>
                    <a:pt x="45086" y="6858"/>
                  </a:lnTo>
                  <a:lnTo>
                    <a:pt x="45593" y="10161"/>
                  </a:lnTo>
                  <a:lnTo>
                    <a:pt x="45086" y="9399"/>
                  </a:lnTo>
                  <a:lnTo>
                    <a:pt x="43688" y="8382"/>
                  </a:lnTo>
                  <a:lnTo>
                    <a:pt x="38862" y="7367"/>
                  </a:lnTo>
                  <a:lnTo>
                    <a:pt x="32004" y="6858"/>
                  </a:lnTo>
                  <a:lnTo>
                    <a:pt x="23877" y="6858"/>
                  </a:lnTo>
                  <a:lnTo>
                    <a:pt x="15622" y="7494"/>
                  </a:lnTo>
                  <a:lnTo>
                    <a:pt x="8383" y="9018"/>
                  </a:lnTo>
                  <a:lnTo>
                    <a:pt x="2541" y="10923"/>
                  </a:lnTo>
                  <a:lnTo>
                    <a:pt x="0" y="12700"/>
                  </a:lnTo>
                  <a:close/>
                </a:path>
              </a:pathLst>
            </a:custGeom>
            <a:solidFill>
              <a:srgbClr val="FF6847"/>
            </a:solidFill>
            <a:ln w="0" cap="flat" cmpd="sng" algn="ctr">
              <a:solidFill>
                <a:srgbClr val="FF684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a:off x="5139944" y="3460241"/>
              <a:ext cx="45721" cy="12829"/>
            </a:xfrm>
            <a:custGeom>
              <a:avLst/>
              <a:gdLst/>
              <a:ahLst/>
              <a:cxnLst/>
              <a:rect l="0" t="0" r="0" b="0"/>
              <a:pathLst>
                <a:path w="45721" h="12829">
                  <a:moveTo>
                    <a:pt x="4190" y="9780"/>
                  </a:moveTo>
                  <a:lnTo>
                    <a:pt x="10667" y="6605"/>
                  </a:lnTo>
                  <a:lnTo>
                    <a:pt x="18160" y="3684"/>
                  </a:lnTo>
                  <a:lnTo>
                    <a:pt x="26161" y="1143"/>
                  </a:lnTo>
                  <a:lnTo>
                    <a:pt x="33527" y="0"/>
                  </a:lnTo>
                  <a:lnTo>
                    <a:pt x="39877" y="636"/>
                  </a:lnTo>
                  <a:lnTo>
                    <a:pt x="42036" y="2160"/>
                  </a:lnTo>
                  <a:lnTo>
                    <a:pt x="43941" y="3937"/>
                  </a:lnTo>
                  <a:lnTo>
                    <a:pt x="45339" y="6859"/>
                  </a:lnTo>
                  <a:lnTo>
                    <a:pt x="45720" y="10542"/>
                  </a:lnTo>
                  <a:lnTo>
                    <a:pt x="44958" y="9525"/>
                  </a:lnTo>
                  <a:lnTo>
                    <a:pt x="43815" y="8255"/>
                  </a:lnTo>
                  <a:lnTo>
                    <a:pt x="38734" y="7367"/>
                  </a:lnTo>
                  <a:lnTo>
                    <a:pt x="32003" y="6859"/>
                  </a:lnTo>
                  <a:lnTo>
                    <a:pt x="23748" y="6859"/>
                  </a:lnTo>
                  <a:lnTo>
                    <a:pt x="15621" y="7620"/>
                  </a:lnTo>
                  <a:lnTo>
                    <a:pt x="8509" y="9144"/>
                  </a:lnTo>
                  <a:lnTo>
                    <a:pt x="2921" y="10923"/>
                  </a:lnTo>
                  <a:lnTo>
                    <a:pt x="0" y="12828"/>
                  </a:lnTo>
                  <a:close/>
                </a:path>
              </a:pathLst>
            </a:custGeom>
            <a:solidFill>
              <a:srgbClr val="FF6847"/>
            </a:solidFill>
            <a:ln w="0" cap="flat" cmpd="sng" algn="ctr">
              <a:solidFill>
                <a:srgbClr val="FF684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a:off x="5141848" y="3488309"/>
              <a:ext cx="45722" cy="12827"/>
            </a:xfrm>
            <a:custGeom>
              <a:avLst/>
              <a:gdLst/>
              <a:ahLst/>
              <a:cxnLst/>
              <a:rect l="0" t="0" r="0" b="0"/>
              <a:pathLst>
                <a:path w="45722" h="12827">
                  <a:moveTo>
                    <a:pt x="4192" y="9779"/>
                  </a:moveTo>
                  <a:lnTo>
                    <a:pt x="10796" y="6604"/>
                  </a:lnTo>
                  <a:lnTo>
                    <a:pt x="18161" y="3556"/>
                  </a:lnTo>
                  <a:lnTo>
                    <a:pt x="26162" y="1143"/>
                  </a:lnTo>
                  <a:lnTo>
                    <a:pt x="33274" y="0"/>
                  </a:lnTo>
                  <a:lnTo>
                    <a:pt x="39498" y="762"/>
                  </a:lnTo>
                  <a:lnTo>
                    <a:pt x="42037" y="2158"/>
                  </a:lnTo>
                  <a:lnTo>
                    <a:pt x="44197" y="3937"/>
                  </a:lnTo>
                  <a:lnTo>
                    <a:pt x="45212" y="6731"/>
                  </a:lnTo>
                  <a:lnTo>
                    <a:pt x="45721" y="10413"/>
                  </a:lnTo>
                  <a:lnTo>
                    <a:pt x="45212" y="9398"/>
                  </a:lnTo>
                  <a:lnTo>
                    <a:pt x="43816" y="8255"/>
                  </a:lnTo>
                  <a:lnTo>
                    <a:pt x="38736" y="7238"/>
                  </a:lnTo>
                  <a:lnTo>
                    <a:pt x="32005" y="6731"/>
                  </a:lnTo>
                  <a:lnTo>
                    <a:pt x="23877" y="6731"/>
                  </a:lnTo>
                  <a:lnTo>
                    <a:pt x="15748" y="7619"/>
                  </a:lnTo>
                  <a:lnTo>
                    <a:pt x="8510" y="9144"/>
                  </a:lnTo>
                  <a:lnTo>
                    <a:pt x="2667" y="10413"/>
                  </a:lnTo>
                  <a:lnTo>
                    <a:pt x="0" y="12826"/>
                  </a:lnTo>
                  <a:close/>
                </a:path>
              </a:pathLst>
            </a:custGeom>
            <a:solidFill>
              <a:srgbClr val="FF6847"/>
            </a:solidFill>
            <a:ln w="0" cap="flat" cmpd="sng" algn="ctr">
              <a:solidFill>
                <a:srgbClr val="FF684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a:off x="5143372" y="3517519"/>
              <a:ext cx="45721" cy="12573"/>
            </a:xfrm>
            <a:custGeom>
              <a:avLst/>
              <a:gdLst/>
              <a:ahLst/>
              <a:cxnLst/>
              <a:rect l="0" t="0" r="0" b="0"/>
              <a:pathLst>
                <a:path w="45721" h="12573">
                  <a:moveTo>
                    <a:pt x="4318" y="9778"/>
                  </a:moveTo>
                  <a:lnTo>
                    <a:pt x="10923" y="6477"/>
                  </a:lnTo>
                  <a:lnTo>
                    <a:pt x="18416" y="3683"/>
                  </a:lnTo>
                  <a:lnTo>
                    <a:pt x="26162" y="889"/>
                  </a:lnTo>
                  <a:lnTo>
                    <a:pt x="33782" y="0"/>
                  </a:lnTo>
                  <a:lnTo>
                    <a:pt x="40006" y="634"/>
                  </a:lnTo>
                  <a:lnTo>
                    <a:pt x="42292" y="2159"/>
                  </a:lnTo>
                  <a:lnTo>
                    <a:pt x="44197" y="3936"/>
                  </a:lnTo>
                  <a:lnTo>
                    <a:pt x="45593" y="6731"/>
                  </a:lnTo>
                  <a:lnTo>
                    <a:pt x="45720" y="10414"/>
                  </a:lnTo>
                  <a:lnTo>
                    <a:pt x="45212" y="9271"/>
                  </a:lnTo>
                  <a:lnTo>
                    <a:pt x="43816" y="8254"/>
                  </a:lnTo>
                  <a:lnTo>
                    <a:pt x="38989" y="7111"/>
                  </a:lnTo>
                  <a:lnTo>
                    <a:pt x="32258" y="6731"/>
                  </a:lnTo>
                  <a:lnTo>
                    <a:pt x="23876" y="7111"/>
                  </a:lnTo>
                  <a:lnTo>
                    <a:pt x="15875" y="8001"/>
                  </a:lnTo>
                  <a:lnTo>
                    <a:pt x="8510" y="9016"/>
                  </a:lnTo>
                  <a:lnTo>
                    <a:pt x="3175" y="10795"/>
                  </a:lnTo>
                  <a:lnTo>
                    <a:pt x="0" y="12572"/>
                  </a:lnTo>
                  <a:close/>
                </a:path>
              </a:pathLst>
            </a:custGeom>
            <a:solidFill>
              <a:srgbClr val="FF6847"/>
            </a:solidFill>
            <a:ln w="0" cap="flat" cmpd="sng" algn="ctr">
              <a:solidFill>
                <a:srgbClr val="FF684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88"/>
            <p:cNvSpPr/>
            <p:nvPr/>
          </p:nvSpPr>
          <p:spPr>
            <a:xfrm>
              <a:off x="5177154" y="3244214"/>
              <a:ext cx="31625" cy="15622"/>
            </a:xfrm>
            <a:custGeom>
              <a:avLst/>
              <a:gdLst/>
              <a:ahLst/>
              <a:cxnLst/>
              <a:rect l="0" t="0" r="0" b="0"/>
              <a:pathLst>
                <a:path w="31625" h="15622">
                  <a:moveTo>
                    <a:pt x="509" y="5969"/>
                  </a:moveTo>
                  <a:lnTo>
                    <a:pt x="2667" y="5843"/>
                  </a:lnTo>
                  <a:lnTo>
                    <a:pt x="6224" y="4953"/>
                  </a:lnTo>
                  <a:lnTo>
                    <a:pt x="10668" y="3937"/>
                  </a:lnTo>
                  <a:lnTo>
                    <a:pt x="31624" y="0"/>
                  </a:lnTo>
                  <a:lnTo>
                    <a:pt x="31369" y="1016"/>
                  </a:lnTo>
                  <a:lnTo>
                    <a:pt x="29592" y="3430"/>
                  </a:lnTo>
                  <a:lnTo>
                    <a:pt x="28322" y="5843"/>
                  </a:lnTo>
                  <a:lnTo>
                    <a:pt x="27051" y="7113"/>
                  </a:lnTo>
                  <a:lnTo>
                    <a:pt x="24766" y="10541"/>
                  </a:lnTo>
                  <a:lnTo>
                    <a:pt x="22480" y="12955"/>
                  </a:lnTo>
                  <a:lnTo>
                    <a:pt x="19178" y="15621"/>
                  </a:lnTo>
                  <a:lnTo>
                    <a:pt x="16637" y="15621"/>
                  </a:lnTo>
                  <a:lnTo>
                    <a:pt x="14732" y="14097"/>
                  </a:lnTo>
                  <a:lnTo>
                    <a:pt x="9144" y="9271"/>
                  </a:lnTo>
                  <a:lnTo>
                    <a:pt x="5207" y="7620"/>
                  </a:lnTo>
                  <a:lnTo>
                    <a:pt x="0" y="6478"/>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p:cNvSpPr/>
            <p:nvPr/>
          </p:nvSpPr>
          <p:spPr>
            <a:xfrm>
              <a:off x="5192395" y="3245485"/>
              <a:ext cx="8128" cy="13208"/>
            </a:xfrm>
            <a:custGeom>
              <a:avLst/>
              <a:gdLst/>
              <a:ahLst/>
              <a:cxnLst/>
              <a:rect l="0" t="0" r="0" b="0"/>
              <a:pathLst>
                <a:path w="8128" h="13208">
                  <a:moveTo>
                    <a:pt x="1015" y="1904"/>
                  </a:moveTo>
                  <a:lnTo>
                    <a:pt x="2413" y="381"/>
                  </a:lnTo>
                  <a:lnTo>
                    <a:pt x="3937" y="0"/>
                  </a:lnTo>
                  <a:lnTo>
                    <a:pt x="5714" y="381"/>
                  </a:lnTo>
                  <a:lnTo>
                    <a:pt x="6858" y="1904"/>
                  </a:lnTo>
                  <a:lnTo>
                    <a:pt x="8127" y="6604"/>
                  </a:lnTo>
                  <a:lnTo>
                    <a:pt x="6858" y="11049"/>
                  </a:lnTo>
                  <a:lnTo>
                    <a:pt x="5714" y="12573"/>
                  </a:lnTo>
                  <a:lnTo>
                    <a:pt x="3937" y="13207"/>
                  </a:lnTo>
                  <a:lnTo>
                    <a:pt x="2413" y="12573"/>
                  </a:lnTo>
                  <a:lnTo>
                    <a:pt x="1015" y="11049"/>
                  </a:lnTo>
                  <a:lnTo>
                    <a:pt x="0" y="6604"/>
                  </a:lnTo>
                  <a:close/>
                </a:path>
              </a:pathLst>
            </a:custGeom>
            <a:solidFill>
              <a:srgbClr val="7F0000"/>
            </a:solidFill>
            <a:ln w="0" cap="flat" cmpd="sng" algn="ctr">
              <a:solidFill>
                <a:srgbClr val="7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5147436" y="3228848"/>
              <a:ext cx="71375" cy="36704"/>
            </a:xfrm>
            <a:custGeom>
              <a:avLst/>
              <a:gdLst/>
              <a:ahLst/>
              <a:cxnLst/>
              <a:rect l="0" t="0" r="0" b="0"/>
              <a:pathLst>
                <a:path w="71375" h="36704">
                  <a:moveTo>
                    <a:pt x="5208" y="31368"/>
                  </a:moveTo>
                  <a:lnTo>
                    <a:pt x="12066" y="25527"/>
                  </a:lnTo>
                  <a:lnTo>
                    <a:pt x="20574" y="19303"/>
                  </a:lnTo>
                  <a:lnTo>
                    <a:pt x="29718" y="13207"/>
                  </a:lnTo>
                  <a:lnTo>
                    <a:pt x="39243" y="7366"/>
                  </a:lnTo>
                  <a:lnTo>
                    <a:pt x="47879" y="2921"/>
                  </a:lnTo>
                  <a:lnTo>
                    <a:pt x="55880" y="253"/>
                  </a:lnTo>
                  <a:lnTo>
                    <a:pt x="59183" y="0"/>
                  </a:lnTo>
                  <a:lnTo>
                    <a:pt x="61723" y="253"/>
                  </a:lnTo>
                  <a:lnTo>
                    <a:pt x="63373" y="1524"/>
                  </a:lnTo>
                  <a:lnTo>
                    <a:pt x="64262" y="3175"/>
                  </a:lnTo>
                  <a:lnTo>
                    <a:pt x="66675" y="9144"/>
                  </a:lnTo>
                  <a:lnTo>
                    <a:pt x="68835" y="14478"/>
                  </a:lnTo>
                  <a:lnTo>
                    <a:pt x="70231" y="16382"/>
                  </a:lnTo>
                  <a:lnTo>
                    <a:pt x="71374" y="16637"/>
                  </a:lnTo>
                  <a:lnTo>
                    <a:pt x="62992" y="17018"/>
                  </a:lnTo>
                  <a:lnTo>
                    <a:pt x="53594" y="17779"/>
                  </a:lnTo>
                  <a:lnTo>
                    <a:pt x="33021" y="20700"/>
                  </a:lnTo>
                  <a:lnTo>
                    <a:pt x="23115" y="23241"/>
                  </a:lnTo>
                  <a:lnTo>
                    <a:pt x="14352" y="26797"/>
                  </a:lnTo>
                  <a:lnTo>
                    <a:pt x="6223" y="31368"/>
                  </a:lnTo>
                  <a:lnTo>
                    <a:pt x="0" y="36703"/>
                  </a:lnTo>
                  <a:lnTo>
                    <a:pt x="254" y="35686"/>
                  </a:lnTo>
                  <a:close/>
                </a:path>
              </a:pathLst>
            </a:custGeom>
            <a:solidFill>
              <a:srgbClr val="FF6847"/>
            </a:solidFill>
            <a:ln w="0" cap="flat" cmpd="sng" algn="ctr">
              <a:solidFill>
                <a:srgbClr val="FF684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91"/>
            <p:cNvSpPr/>
            <p:nvPr/>
          </p:nvSpPr>
          <p:spPr>
            <a:xfrm>
              <a:off x="5170932" y="3307588"/>
              <a:ext cx="42799" cy="34545"/>
            </a:xfrm>
            <a:custGeom>
              <a:avLst/>
              <a:gdLst/>
              <a:ahLst/>
              <a:cxnLst/>
              <a:rect l="0" t="0" r="0" b="0"/>
              <a:pathLst>
                <a:path w="42799" h="34545">
                  <a:moveTo>
                    <a:pt x="8889" y="3175"/>
                  </a:moveTo>
                  <a:lnTo>
                    <a:pt x="12827" y="5715"/>
                  </a:lnTo>
                  <a:lnTo>
                    <a:pt x="20954" y="10159"/>
                  </a:lnTo>
                  <a:lnTo>
                    <a:pt x="26415" y="12191"/>
                  </a:lnTo>
                  <a:lnTo>
                    <a:pt x="32003" y="14096"/>
                  </a:lnTo>
                  <a:lnTo>
                    <a:pt x="37210" y="16764"/>
                  </a:lnTo>
                  <a:lnTo>
                    <a:pt x="39496" y="19177"/>
                  </a:lnTo>
                  <a:lnTo>
                    <a:pt x="41147" y="22859"/>
                  </a:lnTo>
                  <a:lnTo>
                    <a:pt x="41528" y="24765"/>
                  </a:lnTo>
                  <a:lnTo>
                    <a:pt x="42418" y="27558"/>
                  </a:lnTo>
                  <a:lnTo>
                    <a:pt x="42798" y="30860"/>
                  </a:lnTo>
                  <a:lnTo>
                    <a:pt x="42798" y="32765"/>
                  </a:lnTo>
                  <a:lnTo>
                    <a:pt x="36576" y="34544"/>
                  </a:lnTo>
                  <a:lnTo>
                    <a:pt x="29464" y="34290"/>
                  </a:lnTo>
                  <a:lnTo>
                    <a:pt x="21082" y="31877"/>
                  </a:lnTo>
                  <a:lnTo>
                    <a:pt x="13715" y="28066"/>
                  </a:lnTo>
                  <a:lnTo>
                    <a:pt x="7112" y="22606"/>
                  </a:lnTo>
                  <a:lnTo>
                    <a:pt x="2285" y="16383"/>
                  </a:lnTo>
                  <a:lnTo>
                    <a:pt x="0" y="9397"/>
                  </a:lnTo>
                  <a:lnTo>
                    <a:pt x="1396" y="2158"/>
                  </a:lnTo>
                  <a:lnTo>
                    <a:pt x="2539" y="381"/>
                  </a:lnTo>
                  <a:lnTo>
                    <a:pt x="5207" y="0"/>
                  </a:lnTo>
                  <a:close/>
                </a:path>
              </a:pathLst>
            </a:custGeom>
            <a:solidFill>
              <a:srgbClr val="E5C9AF"/>
            </a:solidFill>
            <a:ln w="0" cap="flat" cmpd="sng" algn="ctr">
              <a:solidFill>
                <a:srgbClr val="E5C9A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92"/>
            <p:cNvSpPr/>
            <p:nvPr/>
          </p:nvSpPr>
          <p:spPr>
            <a:xfrm>
              <a:off x="5181346" y="3300984"/>
              <a:ext cx="23876" cy="12827"/>
            </a:xfrm>
            <a:custGeom>
              <a:avLst/>
              <a:gdLst/>
              <a:ahLst/>
              <a:cxnLst/>
              <a:rect l="0" t="0" r="0" b="0"/>
              <a:pathLst>
                <a:path w="23876" h="12827">
                  <a:moveTo>
                    <a:pt x="3556" y="1524"/>
                  </a:moveTo>
                  <a:lnTo>
                    <a:pt x="9144" y="3301"/>
                  </a:lnTo>
                  <a:lnTo>
                    <a:pt x="16001" y="5461"/>
                  </a:lnTo>
                  <a:lnTo>
                    <a:pt x="23494" y="5842"/>
                  </a:lnTo>
                  <a:lnTo>
                    <a:pt x="23875" y="7366"/>
                  </a:lnTo>
                  <a:lnTo>
                    <a:pt x="23113" y="10287"/>
                  </a:lnTo>
                  <a:lnTo>
                    <a:pt x="20827" y="12319"/>
                  </a:lnTo>
                  <a:lnTo>
                    <a:pt x="19050" y="12826"/>
                  </a:lnTo>
                  <a:lnTo>
                    <a:pt x="16382" y="11937"/>
                  </a:lnTo>
                  <a:lnTo>
                    <a:pt x="12064" y="9525"/>
                  </a:lnTo>
                  <a:lnTo>
                    <a:pt x="7238" y="5461"/>
                  </a:lnTo>
                  <a:lnTo>
                    <a:pt x="2539" y="1777"/>
                  </a:lnTo>
                  <a:lnTo>
                    <a:pt x="1015" y="635"/>
                  </a:lnTo>
                  <a:lnTo>
                    <a:pt x="0" y="0"/>
                  </a:lnTo>
                  <a:close/>
                </a:path>
              </a:pathLst>
            </a:custGeom>
            <a:solidFill>
              <a:srgbClr val="C8945D"/>
            </a:solidFill>
            <a:ln w="0" cap="flat" cmpd="sng" algn="ctr">
              <a:solidFill>
                <a:srgbClr val="C8945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5197347" y="3271011"/>
              <a:ext cx="9400" cy="15749"/>
            </a:xfrm>
            <a:custGeom>
              <a:avLst/>
              <a:gdLst/>
              <a:ahLst/>
              <a:cxnLst/>
              <a:rect l="0" t="0" r="0" b="0"/>
              <a:pathLst>
                <a:path w="9400" h="15749">
                  <a:moveTo>
                    <a:pt x="3049" y="762"/>
                  </a:moveTo>
                  <a:lnTo>
                    <a:pt x="4192" y="2414"/>
                  </a:lnTo>
                  <a:lnTo>
                    <a:pt x="5969" y="4446"/>
                  </a:lnTo>
                  <a:lnTo>
                    <a:pt x="9399" y="6731"/>
                  </a:lnTo>
                  <a:lnTo>
                    <a:pt x="7493" y="12447"/>
                  </a:lnTo>
                  <a:lnTo>
                    <a:pt x="4573" y="15748"/>
                  </a:lnTo>
                  <a:lnTo>
                    <a:pt x="1906" y="15748"/>
                  </a:lnTo>
                  <a:lnTo>
                    <a:pt x="889" y="15114"/>
                  </a:lnTo>
                  <a:lnTo>
                    <a:pt x="381" y="13209"/>
                  </a:lnTo>
                  <a:lnTo>
                    <a:pt x="0" y="9525"/>
                  </a:lnTo>
                  <a:lnTo>
                    <a:pt x="762" y="4954"/>
                  </a:lnTo>
                  <a:lnTo>
                    <a:pt x="889" y="762"/>
                  </a:lnTo>
                  <a:lnTo>
                    <a:pt x="889" y="0"/>
                  </a:lnTo>
                  <a:lnTo>
                    <a:pt x="1270" y="0"/>
                  </a:lnTo>
                  <a:close/>
                </a:path>
              </a:pathLst>
            </a:custGeom>
            <a:solidFill>
              <a:srgbClr val="BF8241"/>
            </a:solidFill>
            <a:ln w="0" cap="flat" cmpd="sng" algn="ctr">
              <a:solidFill>
                <a:srgbClr val="BF824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94"/>
            <p:cNvSpPr/>
            <p:nvPr/>
          </p:nvSpPr>
          <p:spPr>
            <a:xfrm>
              <a:off x="5138928" y="1767967"/>
              <a:ext cx="9526" cy="22860"/>
            </a:xfrm>
            <a:custGeom>
              <a:avLst/>
              <a:gdLst/>
              <a:ahLst/>
              <a:cxnLst/>
              <a:rect l="0" t="0" r="0" b="0"/>
              <a:pathLst>
                <a:path w="9526" h="22860">
                  <a:moveTo>
                    <a:pt x="381" y="6731"/>
                  </a:moveTo>
                  <a:lnTo>
                    <a:pt x="1143" y="3428"/>
                  </a:lnTo>
                  <a:lnTo>
                    <a:pt x="2920" y="888"/>
                  </a:lnTo>
                  <a:lnTo>
                    <a:pt x="4825" y="0"/>
                  </a:lnTo>
                  <a:lnTo>
                    <a:pt x="6604" y="888"/>
                  </a:lnTo>
                  <a:lnTo>
                    <a:pt x="8127" y="3428"/>
                  </a:lnTo>
                  <a:lnTo>
                    <a:pt x="9143" y="6731"/>
                  </a:lnTo>
                  <a:lnTo>
                    <a:pt x="9525" y="11303"/>
                  </a:lnTo>
                  <a:lnTo>
                    <a:pt x="9143" y="16002"/>
                  </a:lnTo>
                  <a:lnTo>
                    <a:pt x="8127" y="19431"/>
                  </a:lnTo>
                  <a:lnTo>
                    <a:pt x="6604" y="21843"/>
                  </a:lnTo>
                  <a:lnTo>
                    <a:pt x="4825" y="22859"/>
                  </a:lnTo>
                  <a:lnTo>
                    <a:pt x="2920" y="21843"/>
                  </a:lnTo>
                  <a:lnTo>
                    <a:pt x="1143" y="19431"/>
                  </a:lnTo>
                  <a:lnTo>
                    <a:pt x="381" y="16002"/>
                  </a:lnTo>
                  <a:lnTo>
                    <a:pt x="0" y="11303"/>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5199253" y="1789302"/>
              <a:ext cx="178689" cy="219203"/>
            </a:xfrm>
            <a:custGeom>
              <a:avLst/>
              <a:gdLst/>
              <a:ahLst/>
              <a:cxnLst/>
              <a:rect l="0" t="0" r="0" b="0"/>
              <a:pathLst>
                <a:path w="178689" h="219203">
                  <a:moveTo>
                    <a:pt x="85343" y="132334"/>
                  </a:moveTo>
                  <a:lnTo>
                    <a:pt x="73660" y="128652"/>
                  </a:lnTo>
                  <a:lnTo>
                    <a:pt x="62737" y="125730"/>
                  </a:lnTo>
                  <a:lnTo>
                    <a:pt x="52705" y="123699"/>
                  </a:lnTo>
                  <a:lnTo>
                    <a:pt x="42291" y="121793"/>
                  </a:lnTo>
                  <a:lnTo>
                    <a:pt x="31368" y="120650"/>
                  </a:lnTo>
                  <a:lnTo>
                    <a:pt x="19557" y="120015"/>
                  </a:lnTo>
                  <a:lnTo>
                    <a:pt x="6223" y="119634"/>
                  </a:lnTo>
                  <a:lnTo>
                    <a:pt x="4952" y="107315"/>
                  </a:lnTo>
                  <a:lnTo>
                    <a:pt x="3301" y="95758"/>
                  </a:lnTo>
                  <a:lnTo>
                    <a:pt x="1269" y="75820"/>
                  </a:lnTo>
                  <a:lnTo>
                    <a:pt x="0" y="59437"/>
                  </a:lnTo>
                  <a:lnTo>
                    <a:pt x="381" y="45212"/>
                  </a:lnTo>
                  <a:lnTo>
                    <a:pt x="2667" y="33148"/>
                  </a:lnTo>
                  <a:lnTo>
                    <a:pt x="6985" y="22352"/>
                  </a:lnTo>
                  <a:lnTo>
                    <a:pt x="13335" y="11303"/>
                  </a:lnTo>
                  <a:lnTo>
                    <a:pt x="22606" y="0"/>
                  </a:lnTo>
                  <a:lnTo>
                    <a:pt x="33655" y="1524"/>
                  </a:lnTo>
                  <a:lnTo>
                    <a:pt x="47117" y="2668"/>
                  </a:lnTo>
                  <a:lnTo>
                    <a:pt x="77469" y="4446"/>
                  </a:lnTo>
                  <a:lnTo>
                    <a:pt x="93218" y="5970"/>
                  </a:lnTo>
                  <a:lnTo>
                    <a:pt x="107568" y="8002"/>
                  </a:lnTo>
                  <a:lnTo>
                    <a:pt x="120523" y="11303"/>
                  </a:lnTo>
                  <a:lnTo>
                    <a:pt x="126237" y="13971"/>
                  </a:lnTo>
                  <a:lnTo>
                    <a:pt x="130682" y="16511"/>
                  </a:lnTo>
                  <a:lnTo>
                    <a:pt x="139573" y="22733"/>
                  </a:lnTo>
                  <a:lnTo>
                    <a:pt x="147700" y="29465"/>
                  </a:lnTo>
                  <a:lnTo>
                    <a:pt x="154939" y="37212"/>
                  </a:lnTo>
                  <a:lnTo>
                    <a:pt x="161543" y="45212"/>
                  </a:lnTo>
                  <a:lnTo>
                    <a:pt x="166877" y="54102"/>
                  </a:lnTo>
                  <a:lnTo>
                    <a:pt x="171576" y="63374"/>
                  </a:lnTo>
                  <a:lnTo>
                    <a:pt x="175006" y="73280"/>
                  </a:lnTo>
                  <a:lnTo>
                    <a:pt x="177418" y="83948"/>
                  </a:lnTo>
                  <a:lnTo>
                    <a:pt x="178688" y="94743"/>
                  </a:lnTo>
                  <a:lnTo>
                    <a:pt x="178688" y="106427"/>
                  </a:lnTo>
                  <a:lnTo>
                    <a:pt x="177418" y="118111"/>
                  </a:lnTo>
                  <a:lnTo>
                    <a:pt x="174879" y="130556"/>
                  </a:lnTo>
                  <a:lnTo>
                    <a:pt x="170814" y="143383"/>
                  </a:lnTo>
                  <a:lnTo>
                    <a:pt x="165354" y="156083"/>
                  </a:lnTo>
                  <a:lnTo>
                    <a:pt x="158623" y="169546"/>
                  </a:lnTo>
                  <a:lnTo>
                    <a:pt x="149987" y="183134"/>
                  </a:lnTo>
                  <a:lnTo>
                    <a:pt x="148081" y="185674"/>
                  </a:lnTo>
                  <a:lnTo>
                    <a:pt x="145161" y="188468"/>
                  </a:lnTo>
                  <a:lnTo>
                    <a:pt x="136525" y="194946"/>
                  </a:lnTo>
                  <a:lnTo>
                    <a:pt x="126237" y="201930"/>
                  </a:lnTo>
                  <a:lnTo>
                    <a:pt x="114426" y="208789"/>
                  </a:lnTo>
                  <a:lnTo>
                    <a:pt x="102362" y="214377"/>
                  </a:lnTo>
                  <a:lnTo>
                    <a:pt x="91058" y="218059"/>
                  </a:lnTo>
                  <a:lnTo>
                    <a:pt x="86232" y="219202"/>
                  </a:lnTo>
                  <a:lnTo>
                    <a:pt x="82423" y="219202"/>
                  </a:lnTo>
                  <a:lnTo>
                    <a:pt x="78739" y="218314"/>
                  </a:lnTo>
                  <a:lnTo>
                    <a:pt x="76581" y="216790"/>
                  </a:lnTo>
                  <a:lnTo>
                    <a:pt x="78486" y="208789"/>
                  </a:lnTo>
                  <a:lnTo>
                    <a:pt x="78105" y="202693"/>
                  </a:lnTo>
                  <a:lnTo>
                    <a:pt x="76200" y="198248"/>
                  </a:lnTo>
                  <a:lnTo>
                    <a:pt x="72643" y="195327"/>
                  </a:lnTo>
                  <a:lnTo>
                    <a:pt x="84836" y="190246"/>
                  </a:lnTo>
                  <a:lnTo>
                    <a:pt x="95123" y="183770"/>
                  </a:lnTo>
                  <a:lnTo>
                    <a:pt x="102869" y="175261"/>
                  </a:lnTo>
                  <a:lnTo>
                    <a:pt x="107823" y="166878"/>
                  </a:lnTo>
                  <a:lnTo>
                    <a:pt x="110108" y="158243"/>
                  </a:lnTo>
                  <a:lnTo>
                    <a:pt x="109474" y="149861"/>
                  </a:lnTo>
                  <a:lnTo>
                    <a:pt x="107823" y="145924"/>
                  </a:lnTo>
                  <a:lnTo>
                    <a:pt x="105791" y="142495"/>
                  </a:lnTo>
                  <a:lnTo>
                    <a:pt x="102488" y="139700"/>
                  </a:lnTo>
                  <a:lnTo>
                    <a:pt x="98679" y="137033"/>
                  </a:lnTo>
                  <a:close/>
                </a:path>
              </a:pathLst>
            </a:custGeom>
            <a:solidFill>
              <a:srgbClr val="B57023"/>
            </a:solidFill>
            <a:ln w="0" cap="flat" cmpd="sng" algn="ctr">
              <a:solidFill>
                <a:srgbClr val="B5702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5234940" y="1827022"/>
              <a:ext cx="115316" cy="117476"/>
            </a:xfrm>
            <a:custGeom>
              <a:avLst/>
              <a:gdLst/>
              <a:ahLst/>
              <a:cxnLst/>
              <a:rect l="0" t="0" r="0" b="0"/>
              <a:pathLst>
                <a:path w="115316" h="117476">
                  <a:moveTo>
                    <a:pt x="23621" y="635"/>
                  </a:moveTo>
                  <a:lnTo>
                    <a:pt x="40894" y="2032"/>
                  </a:lnTo>
                  <a:lnTo>
                    <a:pt x="57785" y="5333"/>
                  </a:lnTo>
                  <a:lnTo>
                    <a:pt x="73787" y="10541"/>
                  </a:lnTo>
                  <a:lnTo>
                    <a:pt x="81025" y="13970"/>
                  </a:lnTo>
                  <a:lnTo>
                    <a:pt x="87756" y="18160"/>
                  </a:lnTo>
                  <a:lnTo>
                    <a:pt x="94361" y="22860"/>
                  </a:lnTo>
                  <a:lnTo>
                    <a:pt x="99949" y="28194"/>
                  </a:lnTo>
                  <a:lnTo>
                    <a:pt x="104901" y="34925"/>
                  </a:lnTo>
                  <a:lnTo>
                    <a:pt x="109093" y="42163"/>
                  </a:lnTo>
                  <a:lnTo>
                    <a:pt x="112394" y="50038"/>
                  </a:lnTo>
                  <a:lnTo>
                    <a:pt x="114300" y="59308"/>
                  </a:lnTo>
                  <a:lnTo>
                    <a:pt x="115315" y="66548"/>
                  </a:lnTo>
                  <a:lnTo>
                    <a:pt x="115315" y="73913"/>
                  </a:lnTo>
                  <a:lnTo>
                    <a:pt x="113030" y="86995"/>
                  </a:lnTo>
                  <a:lnTo>
                    <a:pt x="108331" y="99313"/>
                  </a:lnTo>
                  <a:lnTo>
                    <a:pt x="103505" y="111379"/>
                  </a:lnTo>
                  <a:lnTo>
                    <a:pt x="102488" y="112903"/>
                  </a:lnTo>
                  <a:lnTo>
                    <a:pt x="101219" y="115061"/>
                  </a:lnTo>
                  <a:lnTo>
                    <a:pt x="99949" y="117220"/>
                  </a:lnTo>
                  <a:lnTo>
                    <a:pt x="98679" y="117475"/>
                  </a:lnTo>
                  <a:lnTo>
                    <a:pt x="95757" y="111886"/>
                  </a:lnTo>
                  <a:lnTo>
                    <a:pt x="93980" y="104775"/>
                  </a:lnTo>
                  <a:lnTo>
                    <a:pt x="93090" y="97154"/>
                  </a:lnTo>
                  <a:lnTo>
                    <a:pt x="91439" y="89788"/>
                  </a:lnTo>
                  <a:lnTo>
                    <a:pt x="88773" y="82676"/>
                  </a:lnTo>
                  <a:lnTo>
                    <a:pt x="85851" y="76454"/>
                  </a:lnTo>
                  <a:lnTo>
                    <a:pt x="79120" y="65404"/>
                  </a:lnTo>
                  <a:lnTo>
                    <a:pt x="70104" y="57023"/>
                  </a:lnTo>
                  <a:lnTo>
                    <a:pt x="60070" y="50545"/>
                  </a:lnTo>
                  <a:lnTo>
                    <a:pt x="48640" y="46228"/>
                  </a:lnTo>
                  <a:lnTo>
                    <a:pt x="35813" y="42545"/>
                  </a:lnTo>
                  <a:lnTo>
                    <a:pt x="22098" y="39878"/>
                  </a:lnTo>
                  <a:lnTo>
                    <a:pt x="7112" y="37845"/>
                  </a:lnTo>
                  <a:lnTo>
                    <a:pt x="4190" y="36067"/>
                  </a:lnTo>
                  <a:lnTo>
                    <a:pt x="1905" y="31495"/>
                  </a:lnTo>
                  <a:lnTo>
                    <a:pt x="507" y="25400"/>
                  </a:lnTo>
                  <a:lnTo>
                    <a:pt x="0" y="18414"/>
                  </a:lnTo>
                  <a:lnTo>
                    <a:pt x="381" y="11557"/>
                  </a:lnTo>
                  <a:lnTo>
                    <a:pt x="1524" y="5714"/>
                  </a:lnTo>
                  <a:lnTo>
                    <a:pt x="3682" y="1778"/>
                  </a:lnTo>
                  <a:lnTo>
                    <a:pt x="6604" y="0"/>
                  </a:lnTo>
                  <a:close/>
                </a:path>
              </a:pathLst>
            </a:custGeom>
            <a:solidFill>
              <a:srgbClr val="AA5E0A"/>
            </a:solidFill>
            <a:ln w="0" cap="flat" cmpd="sng" algn="ctr">
              <a:solidFill>
                <a:srgbClr val="AA5E0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97"/>
            <p:cNvSpPr/>
            <p:nvPr/>
          </p:nvSpPr>
          <p:spPr>
            <a:xfrm>
              <a:off x="5036692" y="1706626"/>
              <a:ext cx="178055" cy="59055"/>
            </a:xfrm>
            <a:custGeom>
              <a:avLst/>
              <a:gdLst/>
              <a:ahLst/>
              <a:cxnLst/>
              <a:rect l="0" t="0" r="0" b="0"/>
              <a:pathLst>
                <a:path w="178055" h="59055">
                  <a:moveTo>
                    <a:pt x="7874" y="36703"/>
                  </a:moveTo>
                  <a:lnTo>
                    <a:pt x="4954" y="36449"/>
                  </a:lnTo>
                  <a:lnTo>
                    <a:pt x="2413" y="36068"/>
                  </a:lnTo>
                  <a:lnTo>
                    <a:pt x="0" y="33909"/>
                  </a:lnTo>
                  <a:lnTo>
                    <a:pt x="1017" y="31115"/>
                  </a:lnTo>
                  <a:lnTo>
                    <a:pt x="3937" y="27431"/>
                  </a:lnTo>
                  <a:lnTo>
                    <a:pt x="9525" y="23113"/>
                  </a:lnTo>
                  <a:lnTo>
                    <a:pt x="16892" y="18160"/>
                  </a:lnTo>
                  <a:lnTo>
                    <a:pt x="26417" y="13588"/>
                  </a:lnTo>
                  <a:lnTo>
                    <a:pt x="36958" y="9525"/>
                  </a:lnTo>
                  <a:lnTo>
                    <a:pt x="48896" y="5588"/>
                  </a:lnTo>
                  <a:lnTo>
                    <a:pt x="61723" y="2540"/>
                  </a:lnTo>
                  <a:lnTo>
                    <a:pt x="74677" y="634"/>
                  </a:lnTo>
                  <a:lnTo>
                    <a:pt x="88519" y="0"/>
                  </a:lnTo>
                  <a:lnTo>
                    <a:pt x="102236" y="1143"/>
                  </a:lnTo>
                  <a:lnTo>
                    <a:pt x="115571" y="4063"/>
                  </a:lnTo>
                  <a:lnTo>
                    <a:pt x="128398" y="9144"/>
                  </a:lnTo>
                  <a:lnTo>
                    <a:pt x="140843" y="16382"/>
                  </a:lnTo>
                  <a:lnTo>
                    <a:pt x="147067" y="20447"/>
                  </a:lnTo>
                  <a:lnTo>
                    <a:pt x="153798" y="24003"/>
                  </a:lnTo>
                  <a:lnTo>
                    <a:pt x="160655" y="28447"/>
                  </a:lnTo>
                  <a:lnTo>
                    <a:pt x="166243" y="33909"/>
                  </a:lnTo>
                  <a:lnTo>
                    <a:pt x="167513" y="35432"/>
                  </a:lnTo>
                  <a:lnTo>
                    <a:pt x="169165" y="38607"/>
                  </a:lnTo>
                  <a:lnTo>
                    <a:pt x="173736" y="47116"/>
                  </a:lnTo>
                  <a:lnTo>
                    <a:pt x="175768" y="51434"/>
                  </a:lnTo>
                  <a:lnTo>
                    <a:pt x="177419" y="55499"/>
                  </a:lnTo>
                  <a:lnTo>
                    <a:pt x="178054" y="57912"/>
                  </a:lnTo>
                  <a:lnTo>
                    <a:pt x="177419" y="59054"/>
                  </a:lnTo>
                  <a:lnTo>
                    <a:pt x="170054" y="59054"/>
                  </a:lnTo>
                  <a:lnTo>
                    <a:pt x="163323" y="57657"/>
                  </a:lnTo>
                  <a:lnTo>
                    <a:pt x="149987" y="50800"/>
                  </a:lnTo>
                  <a:lnTo>
                    <a:pt x="136779" y="42799"/>
                  </a:lnTo>
                  <a:lnTo>
                    <a:pt x="124206" y="36703"/>
                  </a:lnTo>
                  <a:lnTo>
                    <a:pt x="109348" y="33019"/>
                  </a:lnTo>
                  <a:lnTo>
                    <a:pt x="95123" y="30225"/>
                  </a:lnTo>
                  <a:lnTo>
                    <a:pt x="66929" y="27685"/>
                  </a:lnTo>
                  <a:lnTo>
                    <a:pt x="52960" y="28447"/>
                  </a:lnTo>
                  <a:lnTo>
                    <a:pt x="38228" y="29844"/>
                  </a:lnTo>
                  <a:lnTo>
                    <a:pt x="23496" y="32893"/>
                  </a:lnTo>
                  <a:close/>
                </a:path>
              </a:pathLst>
            </a:custGeom>
            <a:solidFill>
              <a:srgbClr val="8E4200"/>
            </a:solidFill>
            <a:ln w="0" cap="flat" cmpd="sng" algn="ctr">
              <a:solidFill>
                <a:srgbClr val="8E42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a:off x="5076825" y="1777619"/>
              <a:ext cx="37339" cy="25146"/>
            </a:xfrm>
            <a:custGeom>
              <a:avLst/>
              <a:gdLst/>
              <a:ahLst/>
              <a:cxnLst/>
              <a:rect l="0" t="0" r="0" b="0"/>
              <a:pathLst>
                <a:path w="37339" h="25146">
                  <a:moveTo>
                    <a:pt x="1651" y="4826"/>
                  </a:moveTo>
                  <a:lnTo>
                    <a:pt x="508" y="3301"/>
                  </a:lnTo>
                  <a:lnTo>
                    <a:pt x="0" y="2666"/>
                  </a:lnTo>
                  <a:lnTo>
                    <a:pt x="3683" y="2285"/>
                  </a:lnTo>
                  <a:lnTo>
                    <a:pt x="7873" y="1651"/>
                  </a:lnTo>
                  <a:lnTo>
                    <a:pt x="17271" y="0"/>
                  </a:lnTo>
                  <a:lnTo>
                    <a:pt x="21971" y="507"/>
                  </a:lnTo>
                  <a:lnTo>
                    <a:pt x="26415" y="1142"/>
                  </a:lnTo>
                  <a:lnTo>
                    <a:pt x="30098" y="3682"/>
                  </a:lnTo>
                  <a:lnTo>
                    <a:pt x="32639" y="7873"/>
                  </a:lnTo>
                  <a:lnTo>
                    <a:pt x="35305" y="13461"/>
                  </a:lnTo>
                  <a:lnTo>
                    <a:pt x="36448" y="18033"/>
                  </a:lnTo>
                  <a:lnTo>
                    <a:pt x="37338" y="21463"/>
                  </a:lnTo>
                  <a:lnTo>
                    <a:pt x="36957" y="23876"/>
                  </a:lnTo>
                  <a:lnTo>
                    <a:pt x="35940" y="24891"/>
                  </a:lnTo>
                  <a:lnTo>
                    <a:pt x="34416" y="25145"/>
                  </a:lnTo>
                  <a:lnTo>
                    <a:pt x="32258" y="24891"/>
                  </a:lnTo>
                  <a:lnTo>
                    <a:pt x="29717" y="23876"/>
                  </a:lnTo>
                  <a:lnTo>
                    <a:pt x="23495" y="20192"/>
                  </a:lnTo>
                  <a:lnTo>
                    <a:pt x="16383" y="14985"/>
                  </a:lnTo>
                  <a:lnTo>
                    <a:pt x="8763" y="9651"/>
                  </a:lnTo>
                  <a:close/>
                </a:path>
              </a:pathLst>
            </a:custGeom>
            <a:solidFill>
              <a:srgbClr val="8E4200"/>
            </a:solidFill>
            <a:ln w="0" cap="flat" cmpd="sng" algn="ctr">
              <a:solidFill>
                <a:srgbClr val="8E42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961128" y="1981454"/>
              <a:ext cx="281940" cy="36704"/>
            </a:xfrm>
            <a:custGeom>
              <a:avLst/>
              <a:gdLst/>
              <a:ahLst/>
              <a:cxnLst/>
              <a:rect l="0" t="0" r="0" b="0"/>
              <a:pathLst>
                <a:path w="281940" h="36704">
                  <a:moveTo>
                    <a:pt x="9906" y="2540"/>
                  </a:moveTo>
                  <a:lnTo>
                    <a:pt x="17652" y="4318"/>
                  </a:lnTo>
                  <a:lnTo>
                    <a:pt x="24637" y="5841"/>
                  </a:lnTo>
                  <a:lnTo>
                    <a:pt x="30480" y="6476"/>
                  </a:lnTo>
                  <a:lnTo>
                    <a:pt x="41529" y="7366"/>
                  </a:lnTo>
                  <a:lnTo>
                    <a:pt x="47498" y="7366"/>
                  </a:lnTo>
                  <a:lnTo>
                    <a:pt x="54101" y="7366"/>
                  </a:lnTo>
                  <a:lnTo>
                    <a:pt x="65405" y="6476"/>
                  </a:lnTo>
                  <a:lnTo>
                    <a:pt x="77597" y="6096"/>
                  </a:lnTo>
                  <a:lnTo>
                    <a:pt x="102616" y="7366"/>
                  </a:lnTo>
                  <a:lnTo>
                    <a:pt x="129667" y="9778"/>
                  </a:lnTo>
                  <a:lnTo>
                    <a:pt x="158242" y="11938"/>
                  </a:lnTo>
                  <a:lnTo>
                    <a:pt x="187832" y="13462"/>
                  </a:lnTo>
                  <a:lnTo>
                    <a:pt x="218693" y="12700"/>
                  </a:lnTo>
                  <a:lnTo>
                    <a:pt x="249936" y="9271"/>
                  </a:lnTo>
                  <a:lnTo>
                    <a:pt x="266064" y="6096"/>
                  </a:lnTo>
                  <a:lnTo>
                    <a:pt x="281939" y="2159"/>
                  </a:lnTo>
                  <a:lnTo>
                    <a:pt x="273176" y="6476"/>
                  </a:lnTo>
                  <a:lnTo>
                    <a:pt x="264922" y="10541"/>
                  </a:lnTo>
                  <a:lnTo>
                    <a:pt x="251332" y="17779"/>
                  </a:lnTo>
                  <a:lnTo>
                    <a:pt x="240283" y="24384"/>
                  </a:lnTo>
                  <a:lnTo>
                    <a:pt x="231267" y="29463"/>
                  </a:lnTo>
                  <a:lnTo>
                    <a:pt x="223519" y="33528"/>
                  </a:lnTo>
                  <a:lnTo>
                    <a:pt x="216407" y="35687"/>
                  </a:lnTo>
                  <a:lnTo>
                    <a:pt x="208787" y="36703"/>
                  </a:lnTo>
                  <a:lnTo>
                    <a:pt x="200660" y="35687"/>
                  </a:lnTo>
                  <a:lnTo>
                    <a:pt x="185547" y="32638"/>
                  </a:lnTo>
                  <a:lnTo>
                    <a:pt x="170687" y="29210"/>
                  </a:lnTo>
                  <a:lnTo>
                    <a:pt x="139192" y="21463"/>
                  </a:lnTo>
                  <a:lnTo>
                    <a:pt x="107568" y="16001"/>
                  </a:lnTo>
                  <a:lnTo>
                    <a:pt x="92329" y="14859"/>
                  </a:lnTo>
                  <a:lnTo>
                    <a:pt x="76835" y="15366"/>
                  </a:lnTo>
                  <a:lnTo>
                    <a:pt x="68452" y="16637"/>
                  </a:lnTo>
                  <a:lnTo>
                    <a:pt x="58927" y="18160"/>
                  </a:lnTo>
                  <a:lnTo>
                    <a:pt x="49783" y="20828"/>
                  </a:lnTo>
                  <a:lnTo>
                    <a:pt x="43306" y="23622"/>
                  </a:lnTo>
                  <a:lnTo>
                    <a:pt x="33781" y="20319"/>
                  </a:lnTo>
                  <a:lnTo>
                    <a:pt x="22351" y="16382"/>
                  </a:lnTo>
                  <a:lnTo>
                    <a:pt x="10922" y="10160"/>
                  </a:lnTo>
                  <a:lnTo>
                    <a:pt x="5080" y="5841"/>
                  </a:lnTo>
                  <a:lnTo>
                    <a:pt x="0" y="0"/>
                  </a:lnTo>
                  <a:close/>
                </a:path>
              </a:pathLst>
            </a:custGeom>
            <a:solidFill>
              <a:srgbClr val="8E4200"/>
            </a:solidFill>
            <a:ln w="0" cap="flat" cmpd="sng" algn="ctr">
              <a:solidFill>
                <a:srgbClr val="8E42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p:nvPr/>
          </p:nvSpPr>
          <p:spPr>
            <a:xfrm>
              <a:off x="5106923" y="2453004"/>
              <a:ext cx="47754" cy="14607"/>
            </a:xfrm>
            <a:custGeom>
              <a:avLst/>
              <a:gdLst/>
              <a:ahLst/>
              <a:cxnLst/>
              <a:rect l="0" t="0" r="0" b="0"/>
              <a:pathLst>
                <a:path w="47754" h="14607">
                  <a:moveTo>
                    <a:pt x="1905" y="11685"/>
                  </a:moveTo>
                  <a:lnTo>
                    <a:pt x="5207" y="10160"/>
                  </a:lnTo>
                  <a:lnTo>
                    <a:pt x="13336" y="7240"/>
                  </a:lnTo>
                  <a:lnTo>
                    <a:pt x="20955" y="3684"/>
                  </a:lnTo>
                  <a:lnTo>
                    <a:pt x="23496" y="1906"/>
                  </a:lnTo>
                  <a:lnTo>
                    <a:pt x="24257" y="0"/>
                  </a:lnTo>
                  <a:lnTo>
                    <a:pt x="24892" y="1397"/>
                  </a:lnTo>
                  <a:lnTo>
                    <a:pt x="26798" y="2922"/>
                  </a:lnTo>
                  <a:lnTo>
                    <a:pt x="32005" y="5716"/>
                  </a:lnTo>
                  <a:lnTo>
                    <a:pt x="38228" y="8382"/>
                  </a:lnTo>
                  <a:lnTo>
                    <a:pt x="40513" y="9018"/>
                  </a:lnTo>
                  <a:lnTo>
                    <a:pt x="42037" y="9906"/>
                  </a:lnTo>
                  <a:lnTo>
                    <a:pt x="46355" y="12066"/>
                  </a:lnTo>
                  <a:lnTo>
                    <a:pt x="47753" y="13590"/>
                  </a:lnTo>
                  <a:lnTo>
                    <a:pt x="47372" y="13716"/>
                  </a:lnTo>
                  <a:lnTo>
                    <a:pt x="35942" y="14606"/>
                  </a:lnTo>
                  <a:lnTo>
                    <a:pt x="23877" y="14606"/>
                  </a:lnTo>
                  <a:lnTo>
                    <a:pt x="11430" y="14225"/>
                  </a:lnTo>
                  <a:lnTo>
                    <a:pt x="0" y="13716"/>
                  </a:lnTo>
                  <a:lnTo>
                    <a:pt x="381" y="13716"/>
                  </a:lnTo>
                  <a:lnTo>
                    <a:pt x="0" y="12447"/>
                  </a:lnTo>
                  <a:close/>
                </a:path>
              </a:pathLst>
            </a:custGeom>
            <a:solidFill>
              <a:srgbClr val="E5C9AF"/>
            </a:solidFill>
            <a:ln w="0" cap="flat" cmpd="sng" algn="ctr">
              <a:solidFill>
                <a:srgbClr val="E5C9A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p:nvPr/>
          </p:nvSpPr>
          <p:spPr>
            <a:xfrm>
              <a:off x="5182361" y="2155570"/>
              <a:ext cx="25782" cy="240920"/>
            </a:xfrm>
            <a:custGeom>
              <a:avLst/>
              <a:gdLst/>
              <a:ahLst/>
              <a:cxnLst/>
              <a:rect l="0" t="0" r="0" b="0"/>
              <a:pathLst>
                <a:path w="25782" h="240920">
                  <a:moveTo>
                    <a:pt x="8129" y="0"/>
                  </a:moveTo>
                  <a:lnTo>
                    <a:pt x="8764" y="2540"/>
                  </a:lnTo>
                  <a:lnTo>
                    <a:pt x="10415" y="8002"/>
                  </a:lnTo>
                  <a:lnTo>
                    <a:pt x="12573" y="16003"/>
                  </a:lnTo>
                  <a:lnTo>
                    <a:pt x="15748" y="26671"/>
                  </a:lnTo>
                  <a:lnTo>
                    <a:pt x="18669" y="39371"/>
                  </a:lnTo>
                  <a:lnTo>
                    <a:pt x="21464" y="53849"/>
                  </a:lnTo>
                  <a:lnTo>
                    <a:pt x="24258" y="70485"/>
                  </a:lnTo>
                  <a:lnTo>
                    <a:pt x="25781" y="88012"/>
                  </a:lnTo>
                  <a:lnTo>
                    <a:pt x="25781" y="94107"/>
                  </a:lnTo>
                  <a:lnTo>
                    <a:pt x="25400" y="102871"/>
                  </a:lnTo>
                  <a:lnTo>
                    <a:pt x="24385" y="124080"/>
                  </a:lnTo>
                  <a:lnTo>
                    <a:pt x="23496" y="134494"/>
                  </a:lnTo>
                  <a:lnTo>
                    <a:pt x="22860" y="144019"/>
                  </a:lnTo>
                  <a:lnTo>
                    <a:pt x="22479" y="151512"/>
                  </a:lnTo>
                  <a:lnTo>
                    <a:pt x="22098" y="156465"/>
                  </a:lnTo>
                  <a:lnTo>
                    <a:pt x="21464" y="160782"/>
                  </a:lnTo>
                  <a:lnTo>
                    <a:pt x="20955" y="166244"/>
                  </a:lnTo>
                  <a:lnTo>
                    <a:pt x="18161" y="178944"/>
                  </a:lnTo>
                  <a:lnTo>
                    <a:pt x="14733" y="193168"/>
                  </a:lnTo>
                  <a:lnTo>
                    <a:pt x="10796" y="207772"/>
                  </a:lnTo>
                  <a:lnTo>
                    <a:pt x="6731" y="221234"/>
                  </a:lnTo>
                  <a:lnTo>
                    <a:pt x="3303" y="232156"/>
                  </a:lnTo>
                  <a:lnTo>
                    <a:pt x="1905" y="236221"/>
                  </a:lnTo>
                  <a:lnTo>
                    <a:pt x="1017" y="239015"/>
                  </a:lnTo>
                  <a:lnTo>
                    <a:pt x="0" y="240919"/>
                  </a:lnTo>
                  <a:lnTo>
                    <a:pt x="0" y="236602"/>
                  </a:lnTo>
                  <a:lnTo>
                    <a:pt x="381" y="229997"/>
                  </a:lnTo>
                  <a:lnTo>
                    <a:pt x="1398" y="221234"/>
                  </a:lnTo>
                  <a:lnTo>
                    <a:pt x="2541" y="210312"/>
                  </a:lnTo>
                  <a:lnTo>
                    <a:pt x="4318" y="197994"/>
                  </a:lnTo>
                  <a:lnTo>
                    <a:pt x="5842" y="183769"/>
                  </a:lnTo>
                  <a:lnTo>
                    <a:pt x="7748" y="168403"/>
                  </a:lnTo>
                  <a:lnTo>
                    <a:pt x="9525" y="151512"/>
                  </a:lnTo>
                  <a:lnTo>
                    <a:pt x="12066" y="115952"/>
                  </a:lnTo>
                  <a:lnTo>
                    <a:pt x="13335" y="77597"/>
                  </a:lnTo>
                  <a:lnTo>
                    <a:pt x="12447" y="38355"/>
                  </a:lnTo>
                  <a:lnTo>
                    <a:pt x="10796" y="19050"/>
                  </a:lnTo>
                  <a:close/>
                </a:path>
              </a:pathLst>
            </a:custGeom>
            <a:solidFill>
              <a:srgbClr val="C8945D"/>
            </a:solidFill>
            <a:ln w="0" cap="flat" cmpd="sng" algn="ctr">
              <a:solidFill>
                <a:srgbClr val="C8945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5107559" y="2065273"/>
              <a:ext cx="74042" cy="81282"/>
            </a:xfrm>
            <a:custGeom>
              <a:avLst/>
              <a:gdLst/>
              <a:ahLst/>
              <a:cxnLst/>
              <a:rect l="0" t="0" r="0" b="0"/>
              <a:pathLst>
                <a:path w="74042" h="81282">
                  <a:moveTo>
                    <a:pt x="0" y="0"/>
                  </a:moveTo>
                  <a:lnTo>
                    <a:pt x="7874" y="1144"/>
                  </a:lnTo>
                  <a:lnTo>
                    <a:pt x="14731" y="2159"/>
                  </a:lnTo>
                  <a:lnTo>
                    <a:pt x="19938" y="2922"/>
                  </a:lnTo>
                  <a:lnTo>
                    <a:pt x="24637" y="3684"/>
                  </a:lnTo>
                  <a:lnTo>
                    <a:pt x="30352" y="4827"/>
                  </a:lnTo>
                  <a:lnTo>
                    <a:pt x="33908" y="5462"/>
                  </a:lnTo>
                  <a:lnTo>
                    <a:pt x="39496" y="7366"/>
                  </a:lnTo>
                  <a:lnTo>
                    <a:pt x="44704" y="10160"/>
                  </a:lnTo>
                  <a:lnTo>
                    <a:pt x="50037" y="14606"/>
                  </a:lnTo>
                  <a:lnTo>
                    <a:pt x="54863" y="19685"/>
                  </a:lnTo>
                  <a:lnTo>
                    <a:pt x="62992" y="32385"/>
                  </a:lnTo>
                  <a:lnTo>
                    <a:pt x="69214" y="46482"/>
                  </a:lnTo>
                  <a:lnTo>
                    <a:pt x="73025" y="60453"/>
                  </a:lnTo>
                  <a:lnTo>
                    <a:pt x="74041" y="66549"/>
                  </a:lnTo>
                  <a:lnTo>
                    <a:pt x="74041" y="72137"/>
                  </a:lnTo>
                  <a:lnTo>
                    <a:pt x="73025" y="76454"/>
                  </a:lnTo>
                  <a:lnTo>
                    <a:pt x="71500" y="79375"/>
                  </a:lnTo>
                  <a:lnTo>
                    <a:pt x="68580" y="81281"/>
                  </a:lnTo>
                  <a:lnTo>
                    <a:pt x="64769" y="80900"/>
                  </a:lnTo>
                  <a:lnTo>
                    <a:pt x="62992" y="79756"/>
                  </a:lnTo>
                  <a:lnTo>
                    <a:pt x="61468" y="76962"/>
                  </a:lnTo>
                  <a:lnTo>
                    <a:pt x="57785" y="67691"/>
                  </a:lnTo>
                  <a:lnTo>
                    <a:pt x="54863" y="57912"/>
                  </a:lnTo>
                  <a:lnTo>
                    <a:pt x="53467" y="54229"/>
                  </a:lnTo>
                  <a:lnTo>
                    <a:pt x="52324" y="51690"/>
                  </a:lnTo>
                  <a:lnTo>
                    <a:pt x="40512" y="38228"/>
                  </a:lnTo>
                  <a:lnTo>
                    <a:pt x="27050" y="25528"/>
                  </a:lnTo>
                  <a:lnTo>
                    <a:pt x="13081" y="13209"/>
                  </a:lnTo>
                  <a:close/>
                </a:path>
              </a:pathLst>
            </a:custGeom>
            <a:solidFill>
              <a:srgbClr val="E5C9AF"/>
            </a:solidFill>
            <a:ln w="0" cap="flat" cmpd="sng" algn="ctr">
              <a:solidFill>
                <a:srgbClr val="E5C9A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p:nvPr/>
          </p:nvSpPr>
          <p:spPr>
            <a:xfrm>
              <a:off x="4937252" y="2246376"/>
              <a:ext cx="23241" cy="93092"/>
            </a:xfrm>
            <a:custGeom>
              <a:avLst/>
              <a:gdLst/>
              <a:ahLst/>
              <a:cxnLst/>
              <a:rect l="0" t="0" r="0" b="0"/>
              <a:pathLst>
                <a:path w="23241" h="93092">
                  <a:moveTo>
                    <a:pt x="10287" y="7112"/>
                  </a:moveTo>
                  <a:lnTo>
                    <a:pt x="11683" y="14859"/>
                  </a:lnTo>
                  <a:lnTo>
                    <a:pt x="12573" y="29844"/>
                  </a:lnTo>
                  <a:lnTo>
                    <a:pt x="13588" y="36829"/>
                  </a:lnTo>
                  <a:lnTo>
                    <a:pt x="15113" y="43688"/>
                  </a:lnTo>
                  <a:lnTo>
                    <a:pt x="18414" y="49529"/>
                  </a:lnTo>
                  <a:lnTo>
                    <a:pt x="23240" y="55118"/>
                  </a:lnTo>
                  <a:lnTo>
                    <a:pt x="22732" y="61213"/>
                  </a:lnTo>
                  <a:lnTo>
                    <a:pt x="20955" y="68072"/>
                  </a:lnTo>
                  <a:lnTo>
                    <a:pt x="19812" y="72897"/>
                  </a:lnTo>
                  <a:lnTo>
                    <a:pt x="18414" y="78231"/>
                  </a:lnTo>
                  <a:lnTo>
                    <a:pt x="17144" y="84963"/>
                  </a:lnTo>
                  <a:lnTo>
                    <a:pt x="15494" y="93091"/>
                  </a:lnTo>
                  <a:lnTo>
                    <a:pt x="10540" y="89916"/>
                  </a:lnTo>
                  <a:lnTo>
                    <a:pt x="6476" y="86359"/>
                  </a:lnTo>
                  <a:lnTo>
                    <a:pt x="3301" y="81660"/>
                  </a:lnTo>
                  <a:lnTo>
                    <a:pt x="1777" y="76072"/>
                  </a:lnTo>
                  <a:lnTo>
                    <a:pt x="381" y="63753"/>
                  </a:lnTo>
                  <a:lnTo>
                    <a:pt x="0" y="52704"/>
                  </a:lnTo>
                  <a:lnTo>
                    <a:pt x="762" y="43434"/>
                  </a:lnTo>
                  <a:lnTo>
                    <a:pt x="1777" y="35051"/>
                  </a:lnTo>
                  <a:lnTo>
                    <a:pt x="4699" y="18541"/>
                  </a:lnTo>
                  <a:lnTo>
                    <a:pt x="6603" y="9778"/>
                  </a:lnTo>
                  <a:lnTo>
                    <a:pt x="8382" y="0"/>
                  </a:lnTo>
                  <a:close/>
                </a:path>
              </a:pathLst>
            </a:custGeom>
            <a:solidFill>
              <a:srgbClr val="FFDD54"/>
            </a:solidFill>
            <a:ln w="0" cap="flat" cmpd="sng" algn="ctr">
              <a:solidFill>
                <a:srgbClr val="FFDD5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4987163" y="2046732"/>
              <a:ext cx="80646" cy="46229"/>
            </a:xfrm>
            <a:custGeom>
              <a:avLst/>
              <a:gdLst/>
              <a:ahLst/>
              <a:cxnLst/>
              <a:rect l="0" t="0" r="0" b="0"/>
              <a:pathLst>
                <a:path w="80646" h="46229">
                  <a:moveTo>
                    <a:pt x="4826" y="7493"/>
                  </a:moveTo>
                  <a:lnTo>
                    <a:pt x="2413" y="4953"/>
                  </a:lnTo>
                  <a:lnTo>
                    <a:pt x="1142" y="3175"/>
                  </a:lnTo>
                  <a:lnTo>
                    <a:pt x="0" y="1778"/>
                  </a:lnTo>
                  <a:lnTo>
                    <a:pt x="508" y="1778"/>
                  </a:lnTo>
                  <a:lnTo>
                    <a:pt x="2032" y="2794"/>
                  </a:lnTo>
                  <a:lnTo>
                    <a:pt x="7112" y="4698"/>
                  </a:lnTo>
                  <a:lnTo>
                    <a:pt x="8635" y="3428"/>
                  </a:lnTo>
                  <a:lnTo>
                    <a:pt x="9652" y="0"/>
                  </a:lnTo>
                  <a:lnTo>
                    <a:pt x="11048" y="1523"/>
                  </a:lnTo>
                  <a:lnTo>
                    <a:pt x="13970" y="2159"/>
                  </a:lnTo>
                  <a:lnTo>
                    <a:pt x="17145" y="2794"/>
                  </a:lnTo>
                  <a:lnTo>
                    <a:pt x="19558" y="3175"/>
                  </a:lnTo>
                  <a:lnTo>
                    <a:pt x="22478" y="4698"/>
                  </a:lnTo>
                  <a:lnTo>
                    <a:pt x="25781" y="6857"/>
                  </a:lnTo>
                  <a:lnTo>
                    <a:pt x="31877" y="11810"/>
                  </a:lnTo>
                  <a:lnTo>
                    <a:pt x="33908" y="13716"/>
                  </a:lnTo>
                  <a:lnTo>
                    <a:pt x="35178" y="14223"/>
                  </a:lnTo>
                  <a:lnTo>
                    <a:pt x="34416" y="12953"/>
                  </a:lnTo>
                  <a:lnTo>
                    <a:pt x="33527" y="11810"/>
                  </a:lnTo>
                  <a:lnTo>
                    <a:pt x="32131" y="9778"/>
                  </a:lnTo>
                  <a:lnTo>
                    <a:pt x="31496" y="8382"/>
                  </a:lnTo>
                  <a:lnTo>
                    <a:pt x="30607" y="5588"/>
                  </a:lnTo>
                  <a:lnTo>
                    <a:pt x="30226" y="3428"/>
                  </a:lnTo>
                  <a:lnTo>
                    <a:pt x="30226" y="3175"/>
                  </a:lnTo>
                  <a:lnTo>
                    <a:pt x="35433" y="7112"/>
                  </a:lnTo>
                  <a:lnTo>
                    <a:pt x="42037" y="10794"/>
                  </a:lnTo>
                  <a:lnTo>
                    <a:pt x="45846" y="13716"/>
                  </a:lnTo>
                  <a:lnTo>
                    <a:pt x="51181" y="18541"/>
                  </a:lnTo>
                  <a:lnTo>
                    <a:pt x="62991" y="30225"/>
                  </a:lnTo>
                  <a:lnTo>
                    <a:pt x="68833" y="36322"/>
                  </a:lnTo>
                  <a:lnTo>
                    <a:pt x="74040" y="41528"/>
                  </a:lnTo>
                  <a:lnTo>
                    <a:pt x="78232" y="44703"/>
                  </a:lnTo>
                  <a:lnTo>
                    <a:pt x="80645" y="46228"/>
                  </a:lnTo>
                  <a:lnTo>
                    <a:pt x="78232" y="44322"/>
                  </a:lnTo>
                  <a:lnTo>
                    <a:pt x="74929" y="41910"/>
                  </a:lnTo>
                  <a:lnTo>
                    <a:pt x="65913" y="35687"/>
                  </a:lnTo>
                  <a:lnTo>
                    <a:pt x="57784" y="29844"/>
                  </a:lnTo>
                  <a:lnTo>
                    <a:pt x="55245" y="27178"/>
                  </a:lnTo>
                  <a:lnTo>
                    <a:pt x="54102" y="25019"/>
                  </a:lnTo>
                  <a:lnTo>
                    <a:pt x="54864" y="27685"/>
                  </a:lnTo>
                  <a:lnTo>
                    <a:pt x="56769" y="30225"/>
                  </a:lnTo>
                  <a:lnTo>
                    <a:pt x="61976" y="34544"/>
                  </a:lnTo>
                  <a:lnTo>
                    <a:pt x="66294" y="37845"/>
                  </a:lnTo>
                  <a:lnTo>
                    <a:pt x="66802" y="39243"/>
                  </a:lnTo>
                  <a:lnTo>
                    <a:pt x="65913" y="40766"/>
                  </a:lnTo>
                  <a:lnTo>
                    <a:pt x="61976" y="40766"/>
                  </a:lnTo>
                  <a:lnTo>
                    <a:pt x="57784" y="38226"/>
                  </a:lnTo>
                  <a:lnTo>
                    <a:pt x="48640" y="29463"/>
                  </a:lnTo>
                  <a:lnTo>
                    <a:pt x="44958" y="25907"/>
                  </a:lnTo>
                  <a:lnTo>
                    <a:pt x="42417" y="24384"/>
                  </a:lnTo>
                  <a:lnTo>
                    <a:pt x="41656" y="25019"/>
                  </a:lnTo>
                  <a:lnTo>
                    <a:pt x="41656" y="26543"/>
                  </a:lnTo>
                  <a:lnTo>
                    <a:pt x="42037" y="29082"/>
                  </a:lnTo>
                  <a:lnTo>
                    <a:pt x="43052" y="33147"/>
                  </a:lnTo>
                  <a:lnTo>
                    <a:pt x="43941" y="38481"/>
                  </a:lnTo>
                  <a:lnTo>
                    <a:pt x="30226" y="21716"/>
                  </a:lnTo>
                  <a:lnTo>
                    <a:pt x="27304" y="18160"/>
                  </a:lnTo>
                  <a:lnTo>
                    <a:pt x="25019" y="15113"/>
                  </a:lnTo>
                  <a:lnTo>
                    <a:pt x="23367" y="13462"/>
                  </a:lnTo>
                  <a:lnTo>
                    <a:pt x="22478" y="12700"/>
                  </a:lnTo>
                  <a:lnTo>
                    <a:pt x="22097" y="12319"/>
                  </a:lnTo>
                  <a:lnTo>
                    <a:pt x="22097" y="12700"/>
                  </a:lnTo>
                  <a:lnTo>
                    <a:pt x="22987" y="15113"/>
                  </a:lnTo>
                  <a:lnTo>
                    <a:pt x="25019" y="19176"/>
                  </a:lnTo>
                  <a:lnTo>
                    <a:pt x="26670" y="23494"/>
                  </a:lnTo>
                  <a:lnTo>
                    <a:pt x="27685" y="28320"/>
                  </a:lnTo>
                  <a:lnTo>
                    <a:pt x="27304" y="32003"/>
                  </a:lnTo>
                  <a:lnTo>
                    <a:pt x="26670" y="31750"/>
                  </a:lnTo>
                  <a:lnTo>
                    <a:pt x="25400" y="29844"/>
                  </a:lnTo>
                  <a:lnTo>
                    <a:pt x="24002" y="27685"/>
                  </a:lnTo>
                  <a:lnTo>
                    <a:pt x="23367" y="26162"/>
                  </a:lnTo>
                  <a:close/>
                </a:path>
              </a:pathLst>
            </a:custGeom>
            <a:solidFill>
              <a:srgbClr val="E3CE00"/>
            </a:solidFill>
            <a:ln w="0" cap="flat" cmpd="sng" algn="ctr">
              <a:solidFill>
                <a:srgbClr val="E3CE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p:nvPr/>
          </p:nvSpPr>
          <p:spPr>
            <a:xfrm>
              <a:off x="5062473" y="2058416"/>
              <a:ext cx="44832" cy="37339"/>
            </a:xfrm>
            <a:custGeom>
              <a:avLst/>
              <a:gdLst/>
              <a:ahLst/>
              <a:cxnLst/>
              <a:rect l="0" t="0" r="0" b="0"/>
              <a:pathLst>
                <a:path w="44832" h="37339">
                  <a:moveTo>
                    <a:pt x="7240" y="16636"/>
                  </a:moveTo>
                  <a:lnTo>
                    <a:pt x="4573" y="12954"/>
                  </a:lnTo>
                  <a:lnTo>
                    <a:pt x="2922" y="10541"/>
                  </a:lnTo>
                  <a:lnTo>
                    <a:pt x="1652" y="9016"/>
                  </a:lnTo>
                  <a:lnTo>
                    <a:pt x="1652" y="8635"/>
                  </a:lnTo>
                  <a:lnTo>
                    <a:pt x="2922" y="9270"/>
                  </a:lnTo>
                  <a:lnTo>
                    <a:pt x="5335" y="11176"/>
                  </a:lnTo>
                  <a:lnTo>
                    <a:pt x="9398" y="13335"/>
                  </a:lnTo>
                  <a:lnTo>
                    <a:pt x="14986" y="16636"/>
                  </a:lnTo>
                  <a:lnTo>
                    <a:pt x="14352" y="14223"/>
                  </a:lnTo>
                  <a:lnTo>
                    <a:pt x="12066" y="11684"/>
                  </a:lnTo>
                  <a:lnTo>
                    <a:pt x="5842" y="6857"/>
                  </a:lnTo>
                  <a:lnTo>
                    <a:pt x="2922" y="4698"/>
                  </a:lnTo>
                  <a:lnTo>
                    <a:pt x="636" y="2794"/>
                  </a:lnTo>
                  <a:lnTo>
                    <a:pt x="0" y="1269"/>
                  </a:lnTo>
                  <a:lnTo>
                    <a:pt x="1271" y="126"/>
                  </a:lnTo>
                  <a:lnTo>
                    <a:pt x="4573" y="0"/>
                  </a:lnTo>
                  <a:lnTo>
                    <a:pt x="7874" y="1016"/>
                  </a:lnTo>
                  <a:lnTo>
                    <a:pt x="14986" y="5714"/>
                  </a:lnTo>
                  <a:lnTo>
                    <a:pt x="22225" y="11684"/>
                  </a:lnTo>
                  <a:lnTo>
                    <a:pt x="25019" y="14223"/>
                  </a:lnTo>
                  <a:lnTo>
                    <a:pt x="28194" y="15494"/>
                  </a:lnTo>
                  <a:lnTo>
                    <a:pt x="29718" y="16636"/>
                  </a:lnTo>
                  <a:lnTo>
                    <a:pt x="32259" y="18541"/>
                  </a:lnTo>
                  <a:lnTo>
                    <a:pt x="38228" y="22860"/>
                  </a:lnTo>
                  <a:lnTo>
                    <a:pt x="43054" y="27178"/>
                  </a:lnTo>
                  <a:lnTo>
                    <a:pt x="44831" y="29082"/>
                  </a:lnTo>
                  <a:lnTo>
                    <a:pt x="44831" y="29972"/>
                  </a:lnTo>
                  <a:lnTo>
                    <a:pt x="43054" y="30479"/>
                  </a:lnTo>
                  <a:lnTo>
                    <a:pt x="39752" y="29844"/>
                  </a:lnTo>
                  <a:lnTo>
                    <a:pt x="35942" y="28320"/>
                  </a:lnTo>
                  <a:lnTo>
                    <a:pt x="31497" y="26542"/>
                  </a:lnTo>
                  <a:lnTo>
                    <a:pt x="23496" y="21716"/>
                  </a:lnTo>
                  <a:lnTo>
                    <a:pt x="20955" y="19685"/>
                  </a:lnTo>
                  <a:lnTo>
                    <a:pt x="19812" y="18160"/>
                  </a:lnTo>
                  <a:lnTo>
                    <a:pt x="21972" y="22225"/>
                  </a:lnTo>
                  <a:lnTo>
                    <a:pt x="25909" y="26542"/>
                  </a:lnTo>
                  <a:lnTo>
                    <a:pt x="29337" y="31495"/>
                  </a:lnTo>
                  <a:lnTo>
                    <a:pt x="30099" y="34163"/>
                  </a:lnTo>
                  <a:lnTo>
                    <a:pt x="30099" y="36703"/>
                  </a:lnTo>
                  <a:lnTo>
                    <a:pt x="29337" y="37338"/>
                  </a:lnTo>
                  <a:lnTo>
                    <a:pt x="28703" y="37338"/>
                  </a:lnTo>
                  <a:lnTo>
                    <a:pt x="27432" y="34925"/>
                  </a:lnTo>
                  <a:lnTo>
                    <a:pt x="25400" y="30860"/>
                  </a:lnTo>
                  <a:lnTo>
                    <a:pt x="24257" y="28066"/>
                  </a:lnTo>
                  <a:lnTo>
                    <a:pt x="20574" y="24384"/>
                  </a:lnTo>
                  <a:lnTo>
                    <a:pt x="15622" y="20954"/>
                  </a:lnTo>
                  <a:lnTo>
                    <a:pt x="10923" y="18541"/>
                  </a:lnTo>
                  <a:close/>
                </a:path>
              </a:pathLst>
            </a:custGeom>
            <a:solidFill>
              <a:srgbClr val="E3CE00"/>
            </a:solidFill>
            <a:ln w="0" cap="flat" cmpd="sng" algn="ctr">
              <a:solidFill>
                <a:srgbClr val="E3CE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p:nvPr/>
          </p:nvSpPr>
          <p:spPr>
            <a:xfrm>
              <a:off x="4960492" y="2025142"/>
              <a:ext cx="46737" cy="15113"/>
            </a:xfrm>
            <a:custGeom>
              <a:avLst/>
              <a:gdLst/>
              <a:ahLst/>
              <a:cxnLst/>
              <a:rect l="0" t="0" r="0" b="0"/>
              <a:pathLst>
                <a:path w="46737" h="15113">
                  <a:moveTo>
                    <a:pt x="3303" y="9525"/>
                  </a:moveTo>
                  <a:lnTo>
                    <a:pt x="4318" y="8381"/>
                  </a:lnTo>
                  <a:lnTo>
                    <a:pt x="2794" y="8762"/>
                  </a:lnTo>
                  <a:lnTo>
                    <a:pt x="509" y="9016"/>
                  </a:lnTo>
                  <a:lnTo>
                    <a:pt x="0" y="9016"/>
                  </a:lnTo>
                  <a:lnTo>
                    <a:pt x="509" y="8381"/>
                  </a:lnTo>
                  <a:lnTo>
                    <a:pt x="3684" y="6222"/>
                  </a:lnTo>
                  <a:lnTo>
                    <a:pt x="9144" y="4063"/>
                  </a:lnTo>
                  <a:lnTo>
                    <a:pt x="16129" y="2159"/>
                  </a:lnTo>
                  <a:lnTo>
                    <a:pt x="23749" y="634"/>
                  </a:lnTo>
                  <a:lnTo>
                    <a:pt x="31497" y="0"/>
                  </a:lnTo>
                  <a:lnTo>
                    <a:pt x="38228" y="381"/>
                  </a:lnTo>
                  <a:lnTo>
                    <a:pt x="43816" y="1905"/>
                  </a:lnTo>
                  <a:lnTo>
                    <a:pt x="46736" y="5206"/>
                  </a:lnTo>
                  <a:lnTo>
                    <a:pt x="46229" y="5334"/>
                  </a:lnTo>
                  <a:lnTo>
                    <a:pt x="44323" y="5841"/>
                  </a:lnTo>
                  <a:lnTo>
                    <a:pt x="37085" y="5334"/>
                  </a:lnTo>
                  <a:lnTo>
                    <a:pt x="29592" y="5206"/>
                  </a:lnTo>
                  <a:lnTo>
                    <a:pt x="27179" y="5206"/>
                  </a:lnTo>
                  <a:lnTo>
                    <a:pt x="26290" y="5206"/>
                  </a:lnTo>
                  <a:lnTo>
                    <a:pt x="23749" y="4699"/>
                  </a:lnTo>
                  <a:lnTo>
                    <a:pt x="21591" y="5206"/>
                  </a:lnTo>
                  <a:lnTo>
                    <a:pt x="20574" y="6222"/>
                  </a:lnTo>
                  <a:lnTo>
                    <a:pt x="21972" y="8381"/>
                  </a:lnTo>
                  <a:lnTo>
                    <a:pt x="24511" y="10540"/>
                  </a:lnTo>
                  <a:lnTo>
                    <a:pt x="27179" y="12700"/>
                  </a:lnTo>
                  <a:lnTo>
                    <a:pt x="28703" y="14224"/>
                  </a:lnTo>
                  <a:lnTo>
                    <a:pt x="28575" y="15112"/>
                  </a:lnTo>
                  <a:lnTo>
                    <a:pt x="27179" y="14605"/>
                  </a:lnTo>
                  <a:lnTo>
                    <a:pt x="25273" y="13843"/>
                  </a:lnTo>
                  <a:lnTo>
                    <a:pt x="20067" y="12065"/>
                  </a:lnTo>
                  <a:lnTo>
                    <a:pt x="14986" y="10922"/>
                  </a:lnTo>
                  <a:lnTo>
                    <a:pt x="9906" y="10159"/>
                  </a:lnTo>
                  <a:close/>
                </a:path>
              </a:pathLst>
            </a:custGeom>
            <a:solidFill>
              <a:srgbClr val="E3CE00"/>
            </a:solidFill>
            <a:ln w="0" cap="flat" cmpd="sng" algn="ctr">
              <a:solidFill>
                <a:srgbClr val="E3CE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p:nvPr/>
          </p:nvSpPr>
          <p:spPr>
            <a:xfrm>
              <a:off x="5145659" y="1805432"/>
              <a:ext cx="50674" cy="46610"/>
            </a:xfrm>
            <a:custGeom>
              <a:avLst/>
              <a:gdLst/>
              <a:ahLst/>
              <a:cxnLst/>
              <a:rect l="0" t="0" r="0" b="0"/>
              <a:pathLst>
                <a:path w="50674" h="46610">
                  <a:moveTo>
                    <a:pt x="29463" y="1016"/>
                  </a:moveTo>
                  <a:lnTo>
                    <a:pt x="28575" y="762"/>
                  </a:lnTo>
                  <a:lnTo>
                    <a:pt x="28575" y="1016"/>
                  </a:lnTo>
                  <a:lnTo>
                    <a:pt x="30099" y="1397"/>
                  </a:lnTo>
                  <a:lnTo>
                    <a:pt x="30861" y="2540"/>
                  </a:lnTo>
                  <a:lnTo>
                    <a:pt x="31114" y="3556"/>
                  </a:lnTo>
                  <a:lnTo>
                    <a:pt x="30480" y="5715"/>
                  </a:lnTo>
                  <a:lnTo>
                    <a:pt x="28575" y="8382"/>
                  </a:lnTo>
                  <a:lnTo>
                    <a:pt x="28575" y="8763"/>
                  </a:lnTo>
                  <a:lnTo>
                    <a:pt x="30099" y="9016"/>
                  </a:lnTo>
                  <a:lnTo>
                    <a:pt x="32766" y="8763"/>
                  </a:lnTo>
                  <a:lnTo>
                    <a:pt x="36321" y="8000"/>
                  </a:lnTo>
                  <a:lnTo>
                    <a:pt x="43814" y="5079"/>
                  </a:lnTo>
                  <a:lnTo>
                    <a:pt x="47498" y="2540"/>
                  </a:lnTo>
                  <a:lnTo>
                    <a:pt x="50673" y="0"/>
                  </a:lnTo>
                  <a:lnTo>
                    <a:pt x="49656" y="1904"/>
                  </a:lnTo>
                  <a:lnTo>
                    <a:pt x="47117" y="5334"/>
                  </a:lnTo>
                  <a:lnTo>
                    <a:pt x="43306" y="10541"/>
                  </a:lnTo>
                  <a:lnTo>
                    <a:pt x="38607" y="16763"/>
                  </a:lnTo>
                  <a:lnTo>
                    <a:pt x="30099" y="30988"/>
                  </a:lnTo>
                  <a:lnTo>
                    <a:pt x="27558" y="38226"/>
                  </a:lnTo>
                  <a:lnTo>
                    <a:pt x="26669" y="45466"/>
                  </a:lnTo>
                  <a:lnTo>
                    <a:pt x="26288" y="42925"/>
                  </a:lnTo>
                  <a:lnTo>
                    <a:pt x="25400" y="41656"/>
                  </a:lnTo>
                  <a:lnTo>
                    <a:pt x="23749" y="40766"/>
                  </a:lnTo>
                  <a:lnTo>
                    <a:pt x="18669" y="42672"/>
                  </a:lnTo>
                  <a:lnTo>
                    <a:pt x="16763" y="42672"/>
                  </a:lnTo>
                  <a:lnTo>
                    <a:pt x="16510" y="41147"/>
                  </a:lnTo>
                  <a:lnTo>
                    <a:pt x="16763" y="39243"/>
                  </a:lnTo>
                  <a:lnTo>
                    <a:pt x="17652" y="36068"/>
                  </a:lnTo>
                  <a:lnTo>
                    <a:pt x="19431" y="32131"/>
                  </a:lnTo>
                  <a:lnTo>
                    <a:pt x="21589" y="26923"/>
                  </a:lnTo>
                  <a:lnTo>
                    <a:pt x="19685" y="27813"/>
                  </a:lnTo>
                  <a:lnTo>
                    <a:pt x="17144" y="29972"/>
                  </a:lnTo>
                  <a:lnTo>
                    <a:pt x="9906" y="36448"/>
                  </a:lnTo>
                  <a:lnTo>
                    <a:pt x="6223" y="40004"/>
                  </a:lnTo>
                  <a:lnTo>
                    <a:pt x="3175" y="43307"/>
                  </a:lnTo>
                  <a:lnTo>
                    <a:pt x="1016" y="45466"/>
                  </a:lnTo>
                  <a:lnTo>
                    <a:pt x="0" y="46609"/>
                  </a:lnTo>
                  <a:lnTo>
                    <a:pt x="7619" y="36448"/>
                  </a:lnTo>
                  <a:lnTo>
                    <a:pt x="14731" y="24384"/>
                  </a:lnTo>
                  <a:lnTo>
                    <a:pt x="21970" y="11938"/>
                  </a:lnTo>
                  <a:close/>
                </a:path>
              </a:pathLst>
            </a:custGeom>
            <a:solidFill>
              <a:srgbClr val="C8945D"/>
            </a:solidFill>
            <a:ln w="0" cap="flat" cmpd="sng" algn="ctr">
              <a:solidFill>
                <a:srgbClr val="C8945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p:nvPr/>
          </p:nvSpPr>
          <p:spPr>
            <a:xfrm>
              <a:off x="5132959" y="1881251"/>
              <a:ext cx="60452" cy="15495"/>
            </a:xfrm>
            <a:custGeom>
              <a:avLst/>
              <a:gdLst/>
              <a:ahLst/>
              <a:cxnLst/>
              <a:rect l="0" t="0" r="0" b="0"/>
              <a:pathLst>
                <a:path w="60452" h="15495">
                  <a:moveTo>
                    <a:pt x="39369" y="3175"/>
                  </a:moveTo>
                  <a:lnTo>
                    <a:pt x="39369" y="1016"/>
                  </a:lnTo>
                  <a:lnTo>
                    <a:pt x="40894" y="0"/>
                  </a:lnTo>
                  <a:lnTo>
                    <a:pt x="42799" y="0"/>
                  </a:lnTo>
                  <a:lnTo>
                    <a:pt x="45719" y="634"/>
                  </a:lnTo>
                  <a:lnTo>
                    <a:pt x="51688" y="3809"/>
                  </a:lnTo>
                  <a:lnTo>
                    <a:pt x="56514" y="7493"/>
                  </a:lnTo>
                  <a:lnTo>
                    <a:pt x="58927" y="9906"/>
                  </a:lnTo>
                  <a:lnTo>
                    <a:pt x="60198" y="11684"/>
                  </a:lnTo>
                  <a:lnTo>
                    <a:pt x="60451" y="14224"/>
                  </a:lnTo>
                  <a:lnTo>
                    <a:pt x="58166" y="15366"/>
                  </a:lnTo>
                  <a:lnTo>
                    <a:pt x="54229" y="15494"/>
                  </a:lnTo>
                  <a:lnTo>
                    <a:pt x="45085" y="14859"/>
                  </a:lnTo>
                  <a:lnTo>
                    <a:pt x="41275" y="14478"/>
                  </a:lnTo>
                  <a:lnTo>
                    <a:pt x="39369" y="14224"/>
                  </a:lnTo>
                  <a:lnTo>
                    <a:pt x="35051" y="14224"/>
                  </a:lnTo>
                  <a:lnTo>
                    <a:pt x="30225" y="14224"/>
                  </a:lnTo>
                  <a:lnTo>
                    <a:pt x="18923" y="14478"/>
                  </a:lnTo>
                  <a:lnTo>
                    <a:pt x="8255" y="13081"/>
                  </a:lnTo>
                  <a:lnTo>
                    <a:pt x="3682" y="11175"/>
                  </a:lnTo>
                  <a:lnTo>
                    <a:pt x="0" y="8635"/>
                  </a:lnTo>
                  <a:lnTo>
                    <a:pt x="1269" y="8000"/>
                  </a:lnTo>
                  <a:lnTo>
                    <a:pt x="5587" y="6857"/>
                  </a:lnTo>
                  <a:lnTo>
                    <a:pt x="11811" y="6222"/>
                  </a:lnTo>
                  <a:lnTo>
                    <a:pt x="18923" y="5334"/>
                  </a:lnTo>
                  <a:lnTo>
                    <a:pt x="26288" y="4699"/>
                  </a:lnTo>
                  <a:lnTo>
                    <a:pt x="32766" y="3809"/>
                  </a:lnTo>
                  <a:lnTo>
                    <a:pt x="37337" y="3682"/>
                  </a:lnTo>
                  <a:close/>
                </a:path>
              </a:pathLst>
            </a:custGeom>
            <a:solidFill>
              <a:srgbClr val="C8945D"/>
            </a:solidFill>
            <a:ln w="0" cap="flat" cmpd="sng" algn="ctr">
              <a:solidFill>
                <a:srgbClr val="C8945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p:nvPr/>
          </p:nvSpPr>
          <p:spPr>
            <a:xfrm>
              <a:off x="5050663" y="1915032"/>
              <a:ext cx="18034" cy="26291"/>
            </a:xfrm>
            <a:custGeom>
              <a:avLst/>
              <a:gdLst/>
              <a:ahLst/>
              <a:cxnLst/>
              <a:rect l="0" t="0" r="0" b="0"/>
              <a:pathLst>
                <a:path w="18034" h="26291">
                  <a:moveTo>
                    <a:pt x="1777" y="0"/>
                  </a:moveTo>
                  <a:lnTo>
                    <a:pt x="3556" y="8763"/>
                  </a:lnTo>
                  <a:lnTo>
                    <a:pt x="7239" y="17145"/>
                  </a:lnTo>
                  <a:lnTo>
                    <a:pt x="9144" y="20828"/>
                  </a:lnTo>
                  <a:lnTo>
                    <a:pt x="11810" y="23369"/>
                  </a:lnTo>
                  <a:lnTo>
                    <a:pt x="14732" y="25654"/>
                  </a:lnTo>
                  <a:lnTo>
                    <a:pt x="18033" y="26290"/>
                  </a:lnTo>
                  <a:lnTo>
                    <a:pt x="12319" y="26035"/>
                  </a:lnTo>
                  <a:lnTo>
                    <a:pt x="7620" y="24893"/>
                  </a:lnTo>
                  <a:lnTo>
                    <a:pt x="4317" y="23369"/>
                  </a:lnTo>
                  <a:lnTo>
                    <a:pt x="1777" y="20828"/>
                  </a:lnTo>
                  <a:lnTo>
                    <a:pt x="381" y="17653"/>
                  </a:lnTo>
                  <a:lnTo>
                    <a:pt x="0" y="12828"/>
                  </a:lnTo>
                  <a:lnTo>
                    <a:pt x="381" y="6985"/>
                  </a:lnTo>
                  <a:close/>
                </a:path>
              </a:pathLst>
            </a:custGeom>
            <a:solidFill>
              <a:srgbClr val="C8945D"/>
            </a:solidFill>
            <a:ln w="0" cap="flat" cmpd="sng" algn="ctr">
              <a:solidFill>
                <a:srgbClr val="C8945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110"/>
            <p:cNvSpPr/>
            <p:nvPr/>
          </p:nvSpPr>
          <p:spPr>
            <a:xfrm>
              <a:off x="4996815" y="1941067"/>
              <a:ext cx="20956" cy="16385"/>
            </a:xfrm>
            <a:custGeom>
              <a:avLst/>
              <a:gdLst/>
              <a:ahLst/>
              <a:cxnLst/>
              <a:rect l="0" t="0" r="0" b="0"/>
              <a:pathLst>
                <a:path w="20956" h="16385">
                  <a:moveTo>
                    <a:pt x="15367" y="2159"/>
                  </a:moveTo>
                  <a:lnTo>
                    <a:pt x="16129" y="1016"/>
                  </a:lnTo>
                  <a:lnTo>
                    <a:pt x="16129" y="255"/>
                  </a:lnTo>
                  <a:lnTo>
                    <a:pt x="15367" y="0"/>
                  </a:lnTo>
                  <a:lnTo>
                    <a:pt x="14350" y="1016"/>
                  </a:lnTo>
                  <a:lnTo>
                    <a:pt x="13715" y="2794"/>
                  </a:lnTo>
                  <a:lnTo>
                    <a:pt x="14096" y="4700"/>
                  </a:lnTo>
                  <a:lnTo>
                    <a:pt x="17271" y="7493"/>
                  </a:lnTo>
                  <a:lnTo>
                    <a:pt x="19938" y="9272"/>
                  </a:lnTo>
                  <a:lnTo>
                    <a:pt x="20955" y="11177"/>
                  </a:lnTo>
                  <a:lnTo>
                    <a:pt x="20193" y="12700"/>
                  </a:lnTo>
                  <a:lnTo>
                    <a:pt x="18669" y="13716"/>
                  </a:lnTo>
                  <a:lnTo>
                    <a:pt x="13335" y="16003"/>
                  </a:lnTo>
                  <a:lnTo>
                    <a:pt x="6985" y="16384"/>
                  </a:lnTo>
                  <a:lnTo>
                    <a:pt x="1777" y="15494"/>
                  </a:lnTo>
                  <a:lnTo>
                    <a:pt x="381" y="14478"/>
                  </a:lnTo>
                  <a:lnTo>
                    <a:pt x="0" y="12955"/>
                  </a:lnTo>
                  <a:lnTo>
                    <a:pt x="1015" y="11177"/>
                  </a:lnTo>
                  <a:lnTo>
                    <a:pt x="3682" y="8637"/>
                  </a:lnTo>
                  <a:lnTo>
                    <a:pt x="8508" y="5588"/>
                  </a:lnTo>
                  <a:close/>
                </a:path>
              </a:pathLst>
            </a:custGeom>
            <a:solidFill>
              <a:srgbClr val="C8945D"/>
            </a:solidFill>
            <a:ln w="0" cap="flat" cmpd="sng" algn="ctr">
              <a:solidFill>
                <a:srgbClr val="C8945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111"/>
            <p:cNvSpPr/>
            <p:nvPr/>
          </p:nvSpPr>
          <p:spPr>
            <a:xfrm>
              <a:off x="5074158" y="1966086"/>
              <a:ext cx="71502" cy="13210"/>
            </a:xfrm>
            <a:custGeom>
              <a:avLst/>
              <a:gdLst/>
              <a:ahLst/>
              <a:cxnLst/>
              <a:rect l="0" t="0" r="0" b="0"/>
              <a:pathLst>
                <a:path w="71502" h="13210">
                  <a:moveTo>
                    <a:pt x="16509" y="0"/>
                  </a:moveTo>
                  <a:lnTo>
                    <a:pt x="22732" y="0"/>
                  </a:lnTo>
                  <a:lnTo>
                    <a:pt x="29463" y="1143"/>
                  </a:lnTo>
                  <a:lnTo>
                    <a:pt x="43814" y="5462"/>
                  </a:lnTo>
                  <a:lnTo>
                    <a:pt x="58546" y="9780"/>
                  </a:lnTo>
                  <a:lnTo>
                    <a:pt x="65405" y="11303"/>
                  </a:lnTo>
                  <a:lnTo>
                    <a:pt x="71501" y="12065"/>
                  </a:lnTo>
                  <a:lnTo>
                    <a:pt x="68707" y="12065"/>
                  </a:lnTo>
                  <a:lnTo>
                    <a:pt x="63753" y="12065"/>
                  </a:lnTo>
                  <a:lnTo>
                    <a:pt x="57657" y="12446"/>
                  </a:lnTo>
                  <a:lnTo>
                    <a:pt x="50800" y="12828"/>
                  </a:lnTo>
                  <a:lnTo>
                    <a:pt x="34670" y="13209"/>
                  </a:lnTo>
                  <a:lnTo>
                    <a:pt x="19050" y="13209"/>
                  </a:lnTo>
                  <a:lnTo>
                    <a:pt x="12572" y="12828"/>
                  </a:lnTo>
                  <a:lnTo>
                    <a:pt x="6603" y="12065"/>
                  </a:lnTo>
                  <a:lnTo>
                    <a:pt x="2667" y="11049"/>
                  </a:lnTo>
                  <a:lnTo>
                    <a:pt x="0" y="9780"/>
                  </a:lnTo>
                  <a:lnTo>
                    <a:pt x="0" y="8128"/>
                  </a:lnTo>
                  <a:lnTo>
                    <a:pt x="2286" y="5843"/>
                  </a:lnTo>
                  <a:lnTo>
                    <a:pt x="7620" y="3303"/>
                  </a:lnTo>
                  <a:close/>
                </a:path>
              </a:pathLst>
            </a:custGeom>
            <a:solidFill>
              <a:srgbClr val="C8945D"/>
            </a:solidFill>
            <a:ln w="0" cap="flat" cmpd="sng" algn="ctr">
              <a:solidFill>
                <a:srgbClr val="C8945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112"/>
            <p:cNvSpPr/>
            <p:nvPr/>
          </p:nvSpPr>
          <p:spPr>
            <a:xfrm>
              <a:off x="5001895" y="1621789"/>
              <a:ext cx="99822" cy="22607"/>
            </a:xfrm>
            <a:custGeom>
              <a:avLst/>
              <a:gdLst/>
              <a:ahLst/>
              <a:cxnLst/>
              <a:rect l="0" t="0" r="0" b="0"/>
              <a:pathLst>
                <a:path w="99822" h="22607">
                  <a:moveTo>
                    <a:pt x="0" y="0"/>
                  </a:moveTo>
                  <a:lnTo>
                    <a:pt x="1524" y="0"/>
                  </a:lnTo>
                  <a:lnTo>
                    <a:pt x="2032" y="0"/>
                  </a:lnTo>
                  <a:lnTo>
                    <a:pt x="1905" y="0"/>
                  </a:lnTo>
                  <a:lnTo>
                    <a:pt x="11938" y="0"/>
                  </a:lnTo>
                  <a:lnTo>
                    <a:pt x="23749" y="0"/>
                  </a:lnTo>
                  <a:lnTo>
                    <a:pt x="49149" y="1397"/>
                  </a:lnTo>
                  <a:lnTo>
                    <a:pt x="62230" y="3175"/>
                  </a:lnTo>
                  <a:lnTo>
                    <a:pt x="74421" y="6224"/>
                  </a:lnTo>
                  <a:lnTo>
                    <a:pt x="85470" y="10541"/>
                  </a:lnTo>
                  <a:lnTo>
                    <a:pt x="95122" y="15875"/>
                  </a:lnTo>
                  <a:lnTo>
                    <a:pt x="97916" y="18288"/>
                  </a:lnTo>
                  <a:lnTo>
                    <a:pt x="99187" y="19559"/>
                  </a:lnTo>
                  <a:lnTo>
                    <a:pt x="99821" y="20702"/>
                  </a:lnTo>
                  <a:lnTo>
                    <a:pt x="99440" y="21971"/>
                  </a:lnTo>
                  <a:lnTo>
                    <a:pt x="96901" y="22606"/>
                  </a:lnTo>
                  <a:lnTo>
                    <a:pt x="92201" y="22099"/>
                  </a:lnTo>
                  <a:lnTo>
                    <a:pt x="81152" y="20066"/>
                  </a:lnTo>
                  <a:lnTo>
                    <a:pt x="76200" y="18924"/>
                  </a:lnTo>
                  <a:lnTo>
                    <a:pt x="72644" y="18288"/>
                  </a:lnTo>
                  <a:lnTo>
                    <a:pt x="66420" y="17400"/>
                  </a:lnTo>
                  <a:lnTo>
                    <a:pt x="59308" y="15875"/>
                  </a:lnTo>
                  <a:lnTo>
                    <a:pt x="42037" y="14606"/>
                  </a:lnTo>
                  <a:lnTo>
                    <a:pt x="33527" y="14606"/>
                  </a:lnTo>
                  <a:lnTo>
                    <a:pt x="25400" y="15240"/>
                  </a:lnTo>
                  <a:lnTo>
                    <a:pt x="18414" y="17781"/>
                  </a:lnTo>
                  <a:lnTo>
                    <a:pt x="13462" y="21463"/>
                  </a:lnTo>
                  <a:lnTo>
                    <a:pt x="11938" y="15240"/>
                  </a:lnTo>
                  <a:lnTo>
                    <a:pt x="8255" y="9780"/>
                  </a:lnTo>
                  <a:close/>
                </a:path>
              </a:pathLst>
            </a:custGeom>
            <a:solidFill>
              <a:srgbClr val="C8945D"/>
            </a:solidFill>
            <a:ln w="0" cap="flat" cmpd="sng" algn="ctr">
              <a:solidFill>
                <a:srgbClr val="C8945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13"/>
            <p:cNvSpPr/>
            <p:nvPr/>
          </p:nvSpPr>
          <p:spPr>
            <a:xfrm>
              <a:off x="4951476" y="1649095"/>
              <a:ext cx="92965" cy="69597"/>
            </a:xfrm>
            <a:custGeom>
              <a:avLst/>
              <a:gdLst/>
              <a:ahLst/>
              <a:cxnLst/>
              <a:rect l="0" t="0" r="0" b="0"/>
              <a:pathLst>
                <a:path w="92965" h="69597">
                  <a:moveTo>
                    <a:pt x="25781" y="2159"/>
                  </a:moveTo>
                  <a:lnTo>
                    <a:pt x="27051" y="0"/>
                  </a:lnTo>
                  <a:lnTo>
                    <a:pt x="29464" y="762"/>
                  </a:lnTo>
                  <a:lnTo>
                    <a:pt x="32384" y="2666"/>
                  </a:lnTo>
                  <a:lnTo>
                    <a:pt x="35687" y="6096"/>
                  </a:lnTo>
                  <a:lnTo>
                    <a:pt x="40639" y="14097"/>
                  </a:lnTo>
                  <a:lnTo>
                    <a:pt x="42037" y="18160"/>
                  </a:lnTo>
                  <a:lnTo>
                    <a:pt x="41402" y="21462"/>
                  </a:lnTo>
                  <a:lnTo>
                    <a:pt x="40132" y="24637"/>
                  </a:lnTo>
                  <a:lnTo>
                    <a:pt x="40132" y="27685"/>
                  </a:lnTo>
                  <a:lnTo>
                    <a:pt x="41402" y="29463"/>
                  </a:lnTo>
                  <a:lnTo>
                    <a:pt x="43814" y="31369"/>
                  </a:lnTo>
                  <a:lnTo>
                    <a:pt x="47116" y="32512"/>
                  </a:lnTo>
                  <a:lnTo>
                    <a:pt x="50927" y="33528"/>
                  </a:lnTo>
                  <a:lnTo>
                    <a:pt x="60452" y="34290"/>
                  </a:lnTo>
                  <a:lnTo>
                    <a:pt x="70484" y="33781"/>
                  </a:lnTo>
                  <a:lnTo>
                    <a:pt x="80390" y="33528"/>
                  </a:lnTo>
                  <a:lnTo>
                    <a:pt x="88138" y="32638"/>
                  </a:lnTo>
                  <a:lnTo>
                    <a:pt x="91058" y="32512"/>
                  </a:lnTo>
                  <a:lnTo>
                    <a:pt x="92964" y="32512"/>
                  </a:lnTo>
                  <a:lnTo>
                    <a:pt x="82550" y="33147"/>
                  </a:lnTo>
                  <a:lnTo>
                    <a:pt x="73025" y="35052"/>
                  </a:lnTo>
                  <a:lnTo>
                    <a:pt x="63881" y="37846"/>
                  </a:lnTo>
                  <a:lnTo>
                    <a:pt x="55245" y="42418"/>
                  </a:lnTo>
                  <a:lnTo>
                    <a:pt x="47116" y="47371"/>
                  </a:lnTo>
                  <a:lnTo>
                    <a:pt x="39115" y="53594"/>
                  </a:lnTo>
                  <a:lnTo>
                    <a:pt x="23749" y="68580"/>
                  </a:lnTo>
                  <a:lnTo>
                    <a:pt x="24002" y="63119"/>
                  </a:lnTo>
                  <a:lnTo>
                    <a:pt x="24383" y="59435"/>
                  </a:lnTo>
                  <a:lnTo>
                    <a:pt x="24383" y="57277"/>
                  </a:lnTo>
                  <a:lnTo>
                    <a:pt x="24002" y="56387"/>
                  </a:lnTo>
                  <a:lnTo>
                    <a:pt x="23240" y="57277"/>
                  </a:lnTo>
                  <a:lnTo>
                    <a:pt x="21082" y="59690"/>
                  </a:lnTo>
                  <a:lnTo>
                    <a:pt x="18033" y="63753"/>
                  </a:lnTo>
                  <a:lnTo>
                    <a:pt x="13334" y="69596"/>
                  </a:lnTo>
                  <a:lnTo>
                    <a:pt x="13334" y="66675"/>
                  </a:lnTo>
                  <a:lnTo>
                    <a:pt x="13970" y="62356"/>
                  </a:lnTo>
                  <a:lnTo>
                    <a:pt x="16002" y="51053"/>
                  </a:lnTo>
                  <a:lnTo>
                    <a:pt x="17271" y="45212"/>
                  </a:lnTo>
                  <a:lnTo>
                    <a:pt x="18160" y="40512"/>
                  </a:lnTo>
                  <a:lnTo>
                    <a:pt x="18922" y="36830"/>
                  </a:lnTo>
                  <a:lnTo>
                    <a:pt x="19303" y="35687"/>
                  </a:lnTo>
                  <a:lnTo>
                    <a:pt x="15239" y="41147"/>
                  </a:lnTo>
                  <a:lnTo>
                    <a:pt x="11429" y="48513"/>
                  </a:lnTo>
                  <a:lnTo>
                    <a:pt x="8127" y="56006"/>
                  </a:lnTo>
                  <a:lnTo>
                    <a:pt x="4826" y="63119"/>
                  </a:lnTo>
                  <a:lnTo>
                    <a:pt x="2666" y="67690"/>
                  </a:lnTo>
                  <a:lnTo>
                    <a:pt x="1651" y="69215"/>
                  </a:lnTo>
                  <a:lnTo>
                    <a:pt x="508" y="69596"/>
                  </a:lnTo>
                  <a:lnTo>
                    <a:pt x="381" y="68960"/>
                  </a:lnTo>
                  <a:lnTo>
                    <a:pt x="0" y="67056"/>
                  </a:lnTo>
                  <a:lnTo>
                    <a:pt x="0" y="63372"/>
                  </a:lnTo>
                  <a:lnTo>
                    <a:pt x="508" y="58674"/>
                  </a:lnTo>
                  <a:lnTo>
                    <a:pt x="3428" y="42418"/>
                  </a:lnTo>
                  <a:lnTo>
                    <a:pt x="8508" y="27685"/>
                  </a:lnTo>
                  <a:lnTo>
                    <a:pt x="16002" y="14478"/>
                  </a:lnTo>
                  <a:close/>
                </a:path>
              </a:pathLst>
            </a:custGeom>
            <a:solidFill>
              <a:srgbClr val="C8945D"/>
            </a:solidFill>
            <a:ln w="0" cap="flat" cmpd="sng" algn="ctr">
              <a:solidFill>
                <a:srgbClr val="C8945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4902200" y="2151507"/>
              <a:ext cx="40767" cy="129414"/>
            </a:xfrm>
            <a:custGeom>
              <a:avLst/>
              <a:gdLst/>
              <a:ahLst/>
              <a:cxnLst/>
              <a:rect l="0" t="0" r="0" b="0"/>
              <a:pathLst>
                <a:path w="40767" h="129414">
                  <a:moveTo>
                    <a:pt x="22859" y="39116"/>
                  </a:moveTo>
                  <a:lnTo>
                    <a:pt x="25400" y="36957"/>
                  </a:lnTo>
                  <a:lnTo>
                    <a:pt x="27178" y="32893"/>
                  </a:lnTo>
                  <a:lnTo>
                    <a:pt x="27685" y="27813"/>
                  </a:lnTo>
                  <a:lnTo>
                    <a:pt x="28321" y="21590"/>
                  </a:lnTo>
                  <a:lnTo>
                    <a:pt x="28702" y="15113"/>
                  </a:lnTo>
                  <a:lnTo>
                    <a:pt x="29717" y="9270"/>
                  </a:lnTo>
                  <a:lnTo>
                    <a:pt x="31622" y="4063"/>
                  </a:lnTo>
                  <a:lnTo>
                    <a:pt x="35052" y="888"/>
                  </a:lnTo>
                  <a:lnTo>
                    <a:pt x="37210" y="0"/>
                  </a:lnTo>
                  <a:lnTo>
                    <a:pt x="38353" y="507"/>
                  </a:lnTo>
                  <a:lnTo>
                    <a:pt x="39370" y="1523"/>
                  </a:lnTo>
                  <a:lnTo>
                    <a:pt x="40132" y="3682"/>
                  </a:lnTo>
                  <a:lnTo>
                    <a:pt x="40766" y="9525"/>
                  </a:lnTo>
                  <a:lnTo>
                    <a:pt x="40132" y="16891"/>
                  </a:lnTo>
                  <a:lnTo>
                    <a:pt x="37210" y="32893"/>
                  </a:lnTo>
                  <a:lnTo>
                    <a:pt x="35052" y="39497"/>
                  </a:lnTo>
                  <a:lnTo>
                    <a:pt x="33528" y="43434"/>
                  </a:lnTo>
                  <a:lnTo>
                    <a:pt x="32892" y="46228"/>
                  </a:lnTo>
                  <a:lnTo>
                    <a:pt x="32130" y="49657"/>
                  </a:lnTo>
                  <a:lnTo>
                    <a:pt x="31241" y="60578"/>
                  </a:lnTo>
                  <a:lnTo>
                    <a:pt x="31241" y="72009"/>
                  </a:lnTo>
                  <a:lnTo>
                    <a:pt x="30988" y="93979"/>
                  </a:lnTo>
                  <a:lnTo>
                    <a:pt x="30607" y="99187"/>
                  </a:lnTo>
                  <a:lnTo>
                    <a:pt x="30479" y="102869"/>
                  </a:lnTo>
                  <a:lnTo>
                    <a:pt x="29717" y="105028"/>
                  </a:lnTo>
                  <a:lnTo>
                    <a:pt x="29209" y="106172"/>
                  </a:lnTo>
                  <a:lnTo>
                    <a:pt x="27940" y="104775"/>
                  </a:lnTo>
                  <a:lnTo>
                    <a:pt x="26796" y="100710"/>
                  </a:lnTo>
                  <a:lnTo>
                    <a:pt x="24384" y="90169"/>
                  </a:lnTo>
                  <a:lnTo>
                    <a:pt x="23495" y="85978"/>
                  </a:lnTo>
                  <a:lnTo>
                    <a:pt x="22859" y="84709"/>
                  </a:lnTo>
                  <a:lnTo>
                    <a:pt x="19177" y="89662"/>
                  </a:lnTo>
                  <a:lnTo>
                    <a:pt x="16255" y="95250"/>
                  </a:lnTo>
                  <a:lnTo>
                    <a:pt x="11176" y="107188"/>
                  </a:lnTo>
                  <a:lnTo>
                    <a:pt x="6730" y="119253"/>
                  </a:lnTo>
                  <a:lnTo>
                    <a:pt x="4064" y="124713"/>
                  </a:lnTo>
                  <a:lnTo>
                    <a:pt x="1015" y="129032"/>
                  </a:lnTo>
                  <a:lnTo>
                    <a:pt x="127" y="129413"/>
                  </a:lnTo>
                  <a:lnTo>
                    <a:pt x="0" y="128397"/>
                  </a:lnTo>
                  <a:lnTo>
                    <a:pt x="634" y="124460"/>
                  </a:lnTo>
                  <a:lnTo>
                    <a:pt x="1523" y="119253"/>
                  </a:lnTo>
                  <a:lnTo>
                    <a:pt x="1904" y="117728"/>
                  </a:lnTo>
                  <a:lnTo>
                    <a:pt x="2285" y="117094"/>
                  </a:lnTo>
                  <a:lnTo>
                    <a:pt x="4826" y="95250"/>
                  </a:lnTo>
                  <a:lnTo>
                    <a:pt x="8763" y="76200"/>
                  </a:lnTo>
                  <a:lnTo>
                    <a:pt x="14351" y="57912"/>
                  </a:lnTo>
                  <a:lnTo>
                    <a:pt x="18160" y="48641"/>
                  </a:lnTo>
                  <a:close/>
                </a:path>
              </a:pathLst>
            </a:custGeom>
            <a:solidFill>
              <a:srgbClr val="D2A679"/>
            </a:solidFill>
            <a:ln w="0" cap="flat" cmpd="sng" algn="ctr">
              <a:solidFill>
                <a:srgbClr val="D2A67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115"/>
            <p:cNvSpPr/>
            <p:nvPr/>
          </p:nvSpPr>
          <p:spPr>
            <a:xfrm>
              <a:off x="4920360" y="2049272"/>
              <a:ext cx="33402" cy="48387"/>
            </a:xfrm>
            <a:custGeom>
              <a:avLst/>
              <a:gdLst/>
              <a:ahLst/>
              <a:cxnLst/>
              <a:rect l="0" t="0" r="0" b="0"/>
              <a:pathLst>
                <a:path w="33402" h="48387">
                  <a:moveTo>
                    <a:pt x="15368" y="4953"/>
                  </a:moveTo>
                  <a:lnTo>
                    <a:pt x="16130" y="2794"/>
                  </a:lnTo>
                  <a:lnTo>
                    <a:pt x="18035" y="888"/>
                  </a:lnTo>
                  <a:lnTo>
                    <a:pt x="20955" y="0"/>
                  </a:lnTo>
                  <a:lnTo>
                    <a:pt x="24511" y="0"/>
                  </a:lnTo>
                  <a:lnTo>
                    <a:pt x="28194" y="635"/>
                  </a:lnTo>
                  <a:lnTo>
                    <a:pt x="31116" y="3048"/>
                  </a:lnTo>
                  <a:lnTo>
                    <a:pt x="33020" y="6730"/>
                  </a:lnTo>
                  <a:lnTo>
                    <a:pt x="33401" y="12573"/>
                  </a:lnTo>
                  <a:lnTo>
                    <a:pt x="32005" y="18160"/>
                  </a:lnTo>
                  <a:lnTo>
                    <a:pt x="29465" y="25145"/>
                  </a:lnTo>
                  <a:lnTo>
                    <a:pt x="26670" y="32385"/>
                  </a:lnTo>
                  <a:lnTo>
                    <a:pt x="22987" y="38988"/>
                  </a:lnTo>
                  <a:lnTo>
                    <a:pt x="19686" y="43688"/>
                  </a:lnTo>
                  <a:lnTo>
                    <a:pt x="18035" y="44704"/>
                  </a:lnTo>
                  <a:lnTo>
                    <a:pt x="16765" y="45211"/>
                  </a:lnTo>
                  <a:lnTo>
                    <a:pt x="16130" y="44323"/>
                  </a:lnTo>
                  <a:lnTo>
                    <a:pt x="15368" y="42545"/>
                  </a:lnTo>
                  <a:lnTo>
                    <a:pt x="15241" y="38988"/>
                  </a:lnTo>
                  <a:lnTo>
                    <a:pt x="15368" y="34163"/>
                  </a:lnTo>
                  <a:lnTo>
                    <a:pt x="15749" y="31369"/>
                  </a:lnTo>
                  <a:lnTo>
                    <a:pt x="15241" y="30098"/>
                  </a:lnTo>
                  <a:lnTo>
                    <a:pt x="13970" y="30607"/>
                  </a:lnTo>
                  <a:lnTo>
                    <a:pt x="12828" y="32004"/>
                  </a:lnTo>
                  <a:lnTo>
                    <a:pt x="9780" y="37210"/>
                  </a:lnTo>
                  <a:lnTo>
                    <a:pt x="5843" y="42798"/>
                  </a:lnTo>
                  <a:lnTo>
                    <a:pt x="2794" y="47625"/>
                  </a:lnTo>
                  <a:lnTo>
                    <a:pt x="1398" y="48386"/>
                  </a:lnTo>
                  <a:lnTo>
                    <a:pt x="381" y="48386"/>
                  </a:lnTo>
                  <a:lnTo>
                    <a:pt x="0" y="46482"/>
                  </a:lnTo>
                  <a:lnTo>
                    <a:pt x="0" y="43307"/>
                  </a:lnTo>
                  <a:lnTo>
                    <a:pt x="381" y="37464"/>
                  </a:lnTo>
                  <a:lnTo>
                    <a:pt x="2032" y="29463"/>
                  </a:lnTo>
                  <a:lnTo>
                    <a:pt x="3937" y="22860"/>
                  </a:lnTo>
                  <a:lnTo>
                    <a:pt x="7620" y="16636"/>
                  </a:lnTo>
                  <a:close/>
                </a:path>
              </a:pathLst>
            </a:custGeom>
            <a:solidFill>
              <a:srgbClr val="D2A679"/>
            </a:solidFill>
            <a:ln w="0" cap="flat" cmpd="sng" algn="ctr">
              <a:solidFill>
                <a:srgbClr val="D2A67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5159502" y="2116327"/>
              <a:ext cx="28321" cy="57151"/>
            </a:xfrm>
            <a:custGeom>
              <a:avLst/>
              <a:gdLst/>
              <a:ahLst/>
              <a:cxnLst/>
              <a:rect l="0" t="0" r="0" b="0"/>
              <a:pathLst>
                <a:path w="28321" h="57151">
                  <a:moveTo>
                    <a:pt x="28320" y="57150"/>
                  </a:moveTo>
                  <a:lnTo>
                    <a:pt x="23876" y="56770"/>
                  </a:lnTo>
                  <a:lnTo>
                    <a:pt x="19557" y="55246"/>
                  </a:lnTo>
                  <a:lnTo>
                    <a:pt x="15620" y="53087"/>
                  </a:lnTo>
                  <a:lnTo>
                    <a:pt x="12445" y="50546"/>
                  </a:lnTo>
                  <a:lnTo>
                    <a:pt x="7112" y="43180"/>
                  </a:lnTo>
                  <a:lnTo>
                    <a:pt x="3682" y="34925"/>
                  </a:lnTo>
                  <a:lnTo>
                    <a:pt x="1396" y="25908"/>
                  </a:lnTo>
                  <a:lnTo>
                    <a:pt x="381" y="17018"/>
                  </a:lnTo>
                  <a:lnTo>
                    <a:pt x="0" y="9906"/>
                  </a:lnTo>
                  <a:lnTo>
                    <a:pt x="381" y="4318"/>
                  </a:lnTo>
                  <a:lnTo>
                    <a:pt x="3301" y="12700"/>
                  </a:lnTo>
                  <a:lnTo>
                    <a:pt x="6223" y="17908"/>
                  </a:lnTo>
                  <a:lnTo>
                    <a:pt x="8763" y="20702"/>
                  </a:lnTo>
                  <a:lnTo>
                    <a:pt x="11049" y="20702"/>
                  </a:lnTo>
                  <a:lnTo>
                    <a:pt x="13207" y="18543"/>
                  </a:lnTo>
                  <a:lnTo>
                    <a:pt x="14732" y="14224"/>
                  </a:lnTo>
                  <a:lnTo>
                    <a:pt x="16128" y="8002"/>
                  </a:lnTo>
                  <a:lnTo>
                    <a:pt x="17018" y="0"/>
                  </a:lnTo>
                  <a:lnTo>
                    <a:pt x="19938" y="8002"/>
                  </a:lnTo>
                  <a:lnTo>
                    <a:pt x="22478" y="14478"/>
                  </a:lnTo>
                  <a:lnTo>
                    <a:pt x="25781" y="27178"/>
                  </a:lnTo>
                  <a:lnTo>
                    <a:pt x="27686" y="40387"/>
                  </a:lnTo>
                  <a:lnTo>
                    <a:pt x="28067" y="48387"/>
                  </a:lnTo>
                  <a:close/>
                </a:path>
              </a:pathLst>
            </a:custGeom>
            <a:solidFill>
              <a:srgbClr val="EDDD9B"/>
            </a:solidFill>
            <a:ln w="0" cap="flat" cmpd="sng" algn="ctr">
              <a:solidFill>
                <a:srgbClr val="EDDD9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117"/>
            <p:cNvSpPr/>
            <p:nvPr/>
          </p:nvSpPr>
          <p:spPr>
            <a:xfrm>
              <a:off x="5235447" y="2962020"/>
              <a:ext cx="24639" cy="55120"/>
            </a:xfrm>
            <a:custGeom>
              <a:avLst/>
              <a:gdLst/>
              <a:ahLst/>
              <a:cxnLst/>
              <a:rect l="0" t="0" r="0" b="0"/>
              <a:pathLst>
                <a:path w="24639" h="55120">
                  <a:moveTo>
                    <a:pt x="2794" y="15368"/>
                  </a:moveTo>
                  <a:lnTo>
                    <a:pt x="762" y="10160"/>
                  </a:lnTo>
                  <a:lnTo>
                    <a:pt x="0" y="4319"/>
                  </a:lnTo>
                  <a:lnTo>
                    <a:pt x="762" y="2159"/>
                  </a:lnTo>
                  <a:lnTo>
                    <a:pt x="1779" y="635"/>
                  </a:lnTo>
                  <a:lnTo>
                    <a:pt x="3175" y="0"/>
                  </a:lnTo>
                  <a:lnTo>
                    <a:pt x="5081" y="381"/>
                  </a:lnTo>
                  <a:lnTo>
                    <a:pt x="8129" y="4319"/>
                  </a:lnTo>
                  <a:lnTo>
                    <a:pt x="12828" y="8890"/>
                  </a:lnTo>
                  <a:lnTo>
                    <a:pt x="18035" y="12700"/>
                  </a:lnTo>
                  <a:lnTo>
                    <a:pt x="23114" y="15368"/>
                  </a:lnTo>
                  <a:lnTo>
                    <a:pt x="20956" y="18669"/>
                  </a:lnTo>
                  <a:lnTo>
                    <a:pt x="19812" y="23115"/>
                  </a:lnTo>
                  <a:lnTo>
                    <a:pt x="19050" y="27687"/>
                  </a:lnTo>
                  <a:lnTo>
                    <a:pt x="19050" y="31750"/>
                  </a:lnTo>
                  <a:lnTo>
                    <a:pt x="19431" y="33909"/>
                  </a:lnTo>
                  <a:lnTo>
                    <a:pt x="20067" y="36957"/>
                  </a:lnTo>
                  <a:lnTo>
                    <a:pt x="21972" y="44450"/>
                  </a:lnTo>
                  <a:lnTo>
                    <a:pt x="23876" y="51435"/>
                  </a:lnTo>
                  <a:lnTo>
                    <a:pt x="24638" y="53975"/>
                  </a:lnTo>
                  <a:lnTo>
                    <a:pt x="24638" y="55119"/>
                  </a:lnTo>
                  <a:lnTo>
                    <a:pt x="18669" y="44959"/>
                  </a:lnTo>
                  <a:lnTo>
                    <a:pt x="13208" y="36069"/>
                  </a:lnTo>
                  <a:lnTo>
                    <a:pt x="8129" y="27687"/>
                  </a:lnTo>
                  <a:lnTo>
                    <a:pt x="4699" y="19685"/>
                  </a:lnTo>
                  <a:close/>
                </a:path>
              </a:pathLst>
            </a:custGeom>
            <a:solidFill>
              <a:srgbClr val="B2B2B2"/>
            </a:solidFill>
            <a:ln w="0" cap="flat" cmpd="sng" algn="ctr">
              <a:solidFill>
                <a:srgbClr val="B2B2B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18"/>
            <p:cNvSpPr/>
            <p:nvPr/>
          </p:nvSpPr>
          <p:spPr>
            <a:xfrm>
              <a:off x="5248275" y="2922777"/>
              <a:ext cx="19940" cy="55247"/>
            </a:xfrm>
            <a:custGeom>
              <a:avLst/>
              <a:gdLst/>
              <a:ahLst/>
              <a:cxnLst/>
              <a:rect l="0" t="0" r="0" b="0"/>
              <a:pathLst>
                <a:path w="19940" h="55247">
                  <a:moveTo>
                    <a:pt x="17017" y="51943"/>
                  </a:moveTo>
                  <a:lnTo>
                    <a:pt x="13208" y="47625"/>
                  </a:lnTo>
                  <a:lnTo>
                    <a:pt x="9525" y="42165"/>
                  </a:lnTo>
                  <a:lnTo>
                    <a:pt x="5841" y="36068"/>
                  </a:lnTo>
                  <a:lnTo>
                    <a:pt x="2666" y="28195"/>
                  </a:lnTo>
                  <a:lnTo>
                    <a:pt x="761" y="20067"/>
                  </a:lnTo>
                  <a:lnTo>
                    <a:pt x="0" y="10287"/>
                  </a:lnTo>
                  <a:lnTo>
                    <a:pt x="1396" y="0"/>
                  </a:lnTo>
                  <a:lnTo>
                    <a:pt x="7239" y="2921"/>
                  </a:lnTo>
                  <a:lnTo>
                    <a:pt x="6222" y="14098"/>
                  </a:lnTo>
                  <a:lnTo>
                    <a:pt x="7239" y="24384"/>
                  </a:lnTo>
                  <a:lnTo>
                    <a:pt x="9144" y="33148"/>
                  </a:lnTo>
                  <a:lnTo>
                    <a:pt x="12065" y="40768"/>
                  </a:lnTo>
                  <a:lnTo>
                    <a:pt x="15113" y="46990"/>
                  </a:lnTo>
                  <a:lnTo>
                    <a:pt x="17653" y="51690"/>
                  </a:lnTo>
                  <a:lnTo>
                    <a:pt x="19177" y="54356"/>
                  </a:lnTo>
                  <a:lnTo>
                    <a:pt x="19939" y="55246"/>
                  </a:lnTo>
                  <a:close/>
                </a:path>
              </a:pathLst>
            </a:custGeom>
            <a:solidFill>
              <a:srgbClr val="666666"/>
            </a:solidFill>
            <a:ln w="0" cap="flat" cmpd="sng" algn="ctr">
              <a:solidFill>
                <a:srgbClr val="66666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5235828" y="2962020"/>
              <a:ext cx="9145" cy="29592"/>
            </a:xfrm>
            <a:custGeom>
              <a:avLst/>
              <a:gdLst/>
              <a:ahLst/>
              <a:cxnLst/>
              <a:rect l="0" t="0" r="0" b="0"/>
              <a:pathLst>
                <a:path w="9145" h="29592">
                  <a:moveTo>
                    <a:pt x="2413" y="15368"/>
                  </a:moveTo>
                  <a:lnTo>
                    <a:pt x="381" y="10160"/>
                  </a:lnTo>
                  <a:lnTo>
                    <a:pt x="0" y="4319"/>
                  </a:lnTo>
                  <a:lnTo>
                    <a:pt x="381" y="2159"/>
                  </a:lnTo>
                  <a:lnTo>
                    <a:pt x="1398" y="635"/>
                  </a:lnTo>
                  <a:lnTo>
                    <a:pt x="2922" y="0"/>
                  </a:lnTo>
                  <a:lnTo>
                    <a:pt x="4954" y="381"/>
                  </a:lnTo>
                  <a:lnTo>
                    <a:pt x="9144" y="5207"/>
                  </a:lnTo>
                  <a:lnTo>
                    <a:pt x="7620" y="9906"/>
                  </a:lnTo>
                  <a:lnTo>
                    <a:pt x="7239" y="13590"/>
                  </a:lnTo>
                  <a:lnTo>
                    <a:pt x="7748" y="19431"/>
                  </a:lnTo>
                  <a:lnTo>
                    <a:pt x="8129" y="23750"/>
                  </a:lnTo>
                  <a:lnTo>
                    <a:pt x="8637" y="29591"/>
                  </a:lnTo>
                  <a:lnTo>
                    <a:pt x="4318" y="19685"/>
                  </a:lnTo>
                  <a:close/>
                </a:path>
              </a:pathLst>
            </a:custGeom>
            <a:solidFill>
              <a:srgbClr val="666666"/>
            </a:solidFill>
            <a:ln w="0" cap="flat" cmpd="sng" algn="ctr">
              <a:solidFill>
                <a:srgbClr val="66666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20"/>
            <p:cNvSpPr/>
            <p:nvPr/>
          </p:nvSpPr>
          <p:spPr>
            <a:xfrm>
              <a:off x="5130800" y="2907029"/>
              <a:ext cx="1" cy="15242"/>
            </a:xfrm>
            <a:custGeom>
              <a:avLst/>
              <a:gdLst/>
              <a:ahLst/>
              <a:cxnLst/>
              <a:rect l="0" t="0" r="0" b="0"/>
              <a:pathLst>
                <a:path w="1" h="15242">
                  <a:moveTo>
                    <a:pt x="0" y="0"/>
                  </a:moveTo>
                  <a:lnTo>
                    <a:pt x="0" y="6350"/>
                  </a:lnTo>
                  <a:lnTo>
                    <a:pt x="0" y="15241"/>
                  </a:lnTo>
                </a:path>
              </a:pathLst>
            </a:custGeom>
            <a:ln w="7492" cap="flat" cmpd="sng" algn="ctr">
              <a:solidFill>
                <a:srgbClr val="7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Freeform 121"/>
            <p:cNvSpPr/>
            <p:nvPr/>
          </p:nvSpPr>
          <p:spPr>
            <a:xfrm>
              <a:off x="5153659" y="2903220"/>
              <a:ext cx="3812" cy="15241"/>
            </a:xfrm>
            <a:custGeom>
              <a:avLst/>
              <a:gdLst/>
              <a:ahLst/>
              <a:cxnLst/>
              <a:rect l="0" t="0" r="0" b="0"/>
              <a:pathLst>
                <a:path w="3812" h="15241">
                  <a:moveTo>
                    <a:pt x="2541" y="0"/>
                  </a:moveTo>
                  <a:lnTo>
                    <a:pt x="0" y="2540"/>
                  </a:lnTo>
                  <a:lnTo>
                    <a:pt x="2541" y="7619"/>
                  </a:lnTo>
                  <a:lnTo>
                    <a:pt x="2541" y="12700"/>
                  </a:lnTo>
                  <a:lnTo>
                    <a:pt x="3811" y="15240"/>
                  </a:lnTo>
                </a:path>
              </a:pathLst>
            </a:custGeom>
            <a:ln w="7492" cap="flat" cmpd="sng" algn="ctr">
              <a:solidFill>
                <a:srgbClr val="7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Freeform 122"/>
            <p:cNvSpPr/>
            <p:nvPr/>
          </p:nvSpPr>
          <p:spPr>
            <a:xfrm>
              <a:off x="5179059" y="2901950"/>
              <a:ext cx="2542" cy="16511"/>
            </a:xfrm>
            <a:custGeom>
              <a:avLst/>
              <a:gdLst/>
              <a:ahLst/>
              <a:cxnLst/>
              <a:rect l="0" t="0" r="0" b="0"/>
              <a:pathLst>
                <a:path w="2542" h="16511">
                  <a:moveTo>
                    <a:pt x="0" y="0"/>
                  </a:moveTo>
                  <a:lnTo>
                    <a:pt x="0" y="8889"/>
                  </a:lnTo>
                  <a:lnTo>
                    <a:pt x="2541" y="16510"/>
                  </a:lnTo>
                </a:path>
              </a:pathLst>
            </a:custGeom>
            <a:ln w="7492" cap="flat" cmpd="sng" algn="ctr">
              <a:solidFill>
                <a:srgbClr val="7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 name="Freeform 123"/>
            <p:cNvSpPr/>
            <p:nvPr/>
          </p:nvSpPr>
          <p:spPr>
            <a:xfrm>
              <a:off x="5212079" y="2896870"/>
              <a:ext cx="1272" cy="15241"/>
            </a:xfrm>
            <a:custGeom>
              <a:avLst/>
              <a:gdLst/>
              <a:ahLst/>
              <a:cxnLst/>
              <a:rect l="0" t="0" r="0" b="0"/>
              <a:pathLst>
                <a:path w="1272" h="15241">
                  <a:moveTo>
                    <a:pt x="1271" y="0"/>
                  </a:moveTo>
                  <a:lnTo>
                    <a:pt x="0" y="6350"/>
                  </a:lnTo>
                  <a:lnTo>
                    <a:pt x="0" y="15240"/>
                  </a:lnTo>
                </a:path>
              </a:pathLst>
            </a:custGeom>
            <a:ln w="7492" cap="flat" cmpd="sng" algn="ctr">
              <a:solidFill>
                <a:srgbClr val="7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 name="Freeform 124"/>
            <p:cNvSpPr/>
            <p:nvPr/>
          </p:nvSpPr>
          <p:spPr>
            <a:xfrm>
              <a:off x="5102859" y="2910839"/>
              <a:ext cx="2542" cy="15241"/>
            </a:xfrm>
            <a:custGeom>
              <a:avLst/>
              <a:gdLst/>
              <a:ahLst/>
              <a:cxnLst/>
              <a:rect l="0" t="0" r="0" b="0"/>
              <a:pathLst>
                <a:path w="2542" h="15241">
                  <a:moveTo>
                    <a:pt x="0" y="0"/>
                  </a:moveTo>
                  <a:lnTo>
                    <a:pt x="2541" y="10161"/>
                  </a:lnTo>
                  <a:lnTo>
                    <a:pt x="2541" y="12700"/>
                  </a:lnTo>
                  <a:lnTo>
                    <a:pt x="2541" y="15240"/>
                  </a:lnTo>
                </a:path>
              </a:pathLst>
            </a:custGeom>
            <a:ln w="7492" cap="flat" cmpd="sng" algn="ctr">
              <a:solidFill>
                <a:srgbClr val="7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 name="Freeform 125"/>
            <p:cNvSpPr/>
            <p:nvPr/>
          </p:nvSpPr>
          <p:spPr>
            <a:xfrm>
              <a:off x="5087620" y="2912110"/>
              <a:ext cx="2540" cy="15241"/>
            </a:xfrm>
            <a:custGeom>
              <a:avLst/>
              <a:gdLst/>
              <a:ahLst/>
              <a:cxnLst/>
              <a:rect l="0" t="0" r="0" b="0"/>
              <a:pathLst>
                <a:path w="2540" h="15241">
                  <a:moveTo>
                    <a:pt x="0" y="0"/>
                  </a:moveTo>
                  <a:lnTo>
                    <a:pt x="2539" y="8890"/>
                  </a:lnTo>
                  <a:lnTo>
                    <a:pt x="2539" y="15240"/>
                  </a:lnTo>
                </a:path>
              </a:pathLst>
            </a:custGeom>
            <a:ln w="7492" cap="flat" cmpd="sng" algn="ctr">
              <a:solidFill>
                <a:srgbClr val="7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Freeform 126"/>
            <p:cNvSpPr/>
            <p:nvPr/>
          </p:nvSpPr>
          <p:spPr>
            <a:xfrm>
              <a:off x="5068570" y="2918460"/>
              <a:ext cx="3810" cy="10161"/>
            </a:xfrm>
            <a:custGeom>
              <a:avLst/>
              <a:gdLst/>
              <a:ahLst/>
              <a:cxnLst/>
              <a:rect l="0" t="0" r="0" b="0"/>
              <a:pathLst>
                <a:path w="3810" h="10161">
                  <a:moveTo>
                    <a:pt x="0" y="0"/>
                  </a:moveTo>
                  <a:lnTo>
                    <a:pt x="0" y="5079"/>
                  </a:lnTo>
                  <a:lnTo>
                    <a:pt x="3809" y="10160"/>
                  </a:lnTo>
                </a:path>
              </a:pathLst>
            </a:custGeom>
            <a:ln w="7492" cap="flat" cmpd="sng" algn="ctr">
              <a:solidFill>
                <a:srgbClr val="7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 name="Freeform 127"/>
            <p:cNvSpPr/>
            <p:nvPr/>
          </p:nvSpPr>
          <p:spPr>
            <a:xfrm>
              <a:off x="5050790" y="2923539"/>
              <a:ext cx="2540" cy="10162"/>
            </a:xfrm>
            <a:custGeom>
              <a:avLst/>
              <a:gdLst/>
              <a:ahLst/>
              <a:cxnLst/>
              <a:rect l="0" t="0" r="0" b="0"/>
              <a:pathLst>
                <a:path w="2540" h="10162">
                  <a:moveTo>
                    <a:pt x="0" y="0"/>
                  </a:moveTo>
                  <a:lnTo>
                    <a:pt x="0" y="5081"/>
                  </a:lnTo>
                  <a:lnTo>
                    <a:pt x="2539" y="10161"/>
                  </a:lnTo>
                </a:path>
              </a:pathLst>
            </a:custGeom>
            <a:ln w="7492" cap="flat" cmpd="sng" algn="ctr">
              <a:solidFill>
                <a:srgbClr val="7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 name="Freeform 128"/>
            <p:cNvSpPr/>
            <p:nvPr/>
          </p:nvSpPr>
          <p:spPr>
            <a:xfrm>
              <a:off x="5033009" y="2929889"/>
              <a:ext cx="5082" cy="7622"/>
            </a:xfrm>
            <a:custGeom>
              <a:avLst/>
              <a:gdLst/>
              <a:ahLst/>
              <a:cxnLst/>
              <a:rect l="0" t="0" r="0" b="0"/>
              <a:pathLst>
                <a:path w="5082" h="7622">
                  <a:moveTo>
                    <a:pt x="0" y="0"/>
                  </a:moveTo>
                  <a:lnTo>
                    <a:pt x="0" y="3811"/>
                  </a:lnTo>
                  <a:lnTo>
                    <a:pt x="5081" y="7621"/>
                  </a:lnTo>
                </a:path>
              </a:pathLst>
            </a:custGeom>
            <a:ln w="7492" cap="flat" cmpd="sng" algn="ctr">
              <a:solidFill>
                <a:srgbClr val="7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 name="Freeform 129"/>
            <p:cNvSpPr/>
            <p:nvPr/>
          </p:nvSpPr>
          <p:spPr>
            <a:xfrm>
              <a:off x="5029200" y="2966720"/>
              <a:ext cx="2541" cy="13970"/>
            </a:xfrm>
            <a:custGeom>
              <a:avLst/>
              <a:gdLst/>
              <a:ahLst/>
              <a:cxnLst/>
              <a:rect l="0" t="0" r="0" b="0"/>
              <a:pathLst>
                <a:path w="2541" h="13970">
                  <a:moveTo>
                    <a:pt x="0" y="13969"/>
                  </a:moveTo>
                  <a:lnTo>
                    <a:pt x="0" y="12700"/>
                  </a:lnTo>
                  <a:lnTo>
                    <a:pt x="0" y="8890"/>
                  </a:lnTo>
                  <a:lnTo>
                    <a:pt x="0" y="3809"/>
                  </a:lnTo>
                  <a:lnTo>
                    <a:pt x="2540" y="0"/>
                  </a:lnTo>
                </a:path>
              </a:pathLst>
            </a:custGeom>
            <a:ln w="7492" cap="flat" cmpd="sng" algn="ctr">
              <a:solidFill>
                <a:srgbClr val="7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 name="Freeform 130"/>
            <p:cNvSpPr/>
            <p:nvPr/>
          </p:nvSpPr>
          <p:spPr>
            <a:xfrm>
              <a:off x="5046979" y="2970529"/>
              <a:ext cx="2542" cy="13972"/>
            </a:xfrm>
            <a:custGeom>
              <a:avLst/>
              <a:gdLst/>
              <a:ahLst/>
              <a:cxnLst/>
              <a:rect l="0" t="0" r="0" b="0"/>
              <a:pathLst>
                <a:path w="2542" h="13972">
                  <a:moveTo>
                    <a:pt x="0" y="13971"/>
                  </a:moveTo>
                  <a:lnTo>
                    <a:pt x="0" y="5081"/>
                  </a:lnTo>
                  <a:lnTo>
                    <a:pt x="2541" y="1271"/>
                  </a:lnTo>
                  <a:lnTo>
                    <a:pt x="2541" y="0"/>
                  </a:lnTo>
                </a:path>
              </a:pathLst>
            </a:custGeom>
            <a:ln w="7492" cap="flat" cmpd="sng" algn="ctr">
              <a:solidFill>
                <a:srgbClr val="7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2" name="Straight Connector 131"/>
            <p:cNvCxnSpPr/>
            <p:nvPr/>
          </p:nvCxnSpPr>
          <p:spPr>
            <a:xfrm>
              <a:off x="5062092" y="2959354"/>
              <a:ext cx="0" cy="19431"/>
            </a:xfrm>
            <a:prstGeom prst="line">
              <a:avLst/>
            </a:prstGeom>
            <a:ln w="12700" cap="flat" cmpd="sng" algn="ctr">
              <a:solidFill>
                <a:srgbClr val="7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5079619" y="2959354"/>
              <a:ext cx="0" cy="19431"/>
            </a:xfrm>
            <a:prstGeom prst="line">
              <a:avLst/>
            </a:prstGeom>
            <a:ln w="12700" cap="flat" cmpd="sng" algn="ctr">
              <a:solidFill>
                <a:srgbClr val="7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34" name="Freeform 133"/>
            <p:cNvSpPr/>
            <p:nvPr/>
          </p:nvSpPr>
          <p:spPr>
            <a:xfrm>
              <a:off x="5119370" y="2980689"/>
              <a:ext cx="1271" cy="12701"/>
            </a:xfrm>
            <a:custGeom>
              <a:avLst/>
              <a:gdLst/>
              <a:ahLst/>
              <a:cxnLst/>
              <a:rect l="0" t="0" r="0" b="0"/>
              <a:pathLst>
                <a:path w="1271" h="12701">
                  <a:moveTo>
                    <a:pt x="0" y="12700"/>
                  </a:moveTo>
                  <a:lnTo>
                    <a:pt x="0" y="11431"/>
                  </a:lnTo>
                  <a:lnTo>
                    <a:pt x="1270" y="7621"/>
                  </a:lnTo>
                  <a:lnTo>
                    <a:pt x="1270" y="0"/>
                  </a:lnTo>
                </a:path>
              </a:pathLst>
            </a:custGeom>
            <a:ln w="7492" cap="flat" cmpd="sng" algn="ctr">
              <a:solidFill>
                <a:srgbClr val="7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Freeform 134"/>
            <p:cNvSpPr/>
            <p:nvPr/>
          </p:nvSpPr>
          <p:spPr>
            <a:xfrm>
              <a:off x="5149850" y="2985770"/>
              <a:ext cx="2541" cy="15241"/>
            </a:xfrm>
            <a:custGeom>
              <a:avLst/>
              <a:gdLst/>
              <a:ahLst/>
              <a:cxnLst/>
              <a:rect l="0" t="0" r="0" b="0"/>
              <a:pathLst>
                <a:path w="2541" h="15241">
                  <a:moveTo>
                    <a:pt x="0" y="15240"/>
                  </a:moveTo>
                  <a:lnTo>
                    <a:pt x="0" y="7619"/>
                  </a:lnTo>
                  <a:lnTo>
                    <a:pt x="2540" y="0"/>
                  </a:lnTo>
                </a:path>
              </a:pathLst>
            </a:custGeom>
            <a:ln w="7492" cap="flat" cmpd="sng" algn="ctr">
              <a:solidFill>
                <a:srgbClr val="7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 name="Freeform 135"/>
            <p:cNvSpPr/>
            <p:nvPr/>
          </p:nvSpPr>
          <p:spPr>
            <a:xfrm>
              <a:off x="5176520" y="2987039"/>
              <a:ext cx="1" cy="13972"/>
            </a:xfrm>
            <a:custGeom>
              <a:avLst/>
              <a:gdLst/>
              <a:ahLst/>
              <a:cxnLst/>
              <a:rect l="0" t="0" r="0" b="0"/>
              <a:pathLst>
                <a:path w="1" h="13972">
                  <a:moveTo>
                    <a:pt x="0" y="13971"/>
                  </a:moveTo>
                  <a:lnTo>
                    <a:pt x="0" y="10161"/>
                  </a:lnTo>
                  <a:lnTo>
                    <a:pt x="0" y="6350"/>
                  </a:lnTo>
                  <a:lnTo>
                    <a:pt x="0" y="3811"/>
                  </a:lnTo>
                  <a:lnTo>
                    <a:pt x="0" y="0"/>
                  </a:lnTo>
                </a:path>
              </a:pathLst>
            </a:custGeom>
            <a:ln w="7492" cap="flat" cmpd="sng" algn="ctr">
              <a:solidFill>
                <a:srgbClr val="7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 name="Freeform 136"/>
            <p:cNvSpPr/>
            <p:nvPr/>
          </p:nvSpPr>
          <p:spPr>
            <a:xfrm>
              <a:off x="5200650" y="2975610"/>
              <a:ext cx="1" cy="26670"/>
            </a:xfrm>
            <a:custGeom>
              <a:avLst/>
              <a:gdLst/>
              <a:ahLst/>
              <a:cxnLst/>
              <a:rect l="0" t="0" r="0" b="0"/>
              <a:pathLst>
                <a:path w="1" h="26670">
                  <a:moveTo>
                    <a:pt x="0" y="26669"/>
                  </a:moveTo>
                  <a:lnTo>
                    <a:pt x="0" y="15240"/>
                  </a:lnTo>
                  <a:lnTo>
                    <a:pt x="0" y="8890"/>
                  </a:lnTo>
                  <a:lnTo>
                    <a:pt x="0" y="0"/>
                  </a:lnTo>
                </a:path>
              </a:pathLst>
            </a:custGeom>
            <a:ln w="7492" cap="flat" cmpd="sng" algn="ctr">
              <a:solidFill>
                <a:srgbClr val="7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 name="Freeform 137"/>
            <p:cNvSpPr/>
            <p:nvPr/>
          </p:nvSpPr>
          <p:spPr>
            <a:xfrm>
              <a:off x="4935601" y="3242310"/>
              <a:ext cx="15876" cy="111887"/>
            </a:xfrm>
            <a:custGeom>
              <a:avLst/>
              <a:gdLst/>
              <a:ahLst/>
              <a:cxnLst/>
              <a:rect l="0" t="0" r="0" b="0"/>
              <a:pathLst>
                <a:path w="15876" h="111887">
                  <a:moveTo>
                    <a:pt x="4826" y="56134"/>
                  </a:moveTo>
                  <a:lnTo>
                    <a:pt x="1143" y="28701"/>
                  </a:lnTo>
                  <a:lnTo>
                    <a:pt x="0" y="0"/>
                  </a:lnTo>
                  <a:lnTo>
                    <a:pt x="508" y="14224"/>
                  </a:lnTo>
                  <a:lnTo>
                    <a:pt x="2032" y="28448"/>
                  </a:lnTo>
                  <a:lnTo>
                    <a:pt x="8127" y="57276"/>
                  </a:lnTo>
                  <a:lnTo>
                    <a:pt x="13462" y="85343"/>
                  </a:lnTo>
                  <a:lnTo>
                    <a:pt x="15239" y="98805"/>
                  </a:lnTo>
                  <a:lnTo>
                    <a:pt x="15875" y="111886"/>
                  </a:lnTo>
                  <a:lnTo>
                    <a:pt x="15875" y="111505"/>
                  </a:lnTo>
                  <a:lnTo>
                    <a:pt x="15494" y="110743"/>
                  </a:lnTo>
                  <a:close/>
                </a:path>
              </a:pathLst>
            </a:custGeom>
            <a:solidFill>
              <a:srgbClr val="C8945D"/>
            </a:solidFill>
            <a:ln w="0" cap="flat" cmpd="sng" algn="ctr">
              <a:solidFill>
                <a:srgbClr val="C8945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138"/>
            <p:cNvSpPr/>
            <p:nvPr/>
          </p:nvSpPr>
          <p:spPr>
            <a:xfrm>
              <a:off x="4936109" y="3140201"/>
              <a:ext cx="15876" cy="147703"/>
            </a:xfrm>
            <a:custGeom>
              <a:avLst/>
              <a:gdLst/>
              <a:ahLst/>
              <a:cxnLst/>
              <a:rect l="0" t="0" r="0" b="0"/>
              <a:pathLst>
                <a:path w="15876" h="147703">
                  <a:moveTo>
                    <a:pt x="3937" y="79503"/>
                  </a:moveTo>
                  <a:lnTo>
                    <a:pt x="1016" y="54738"/>
                  </a:lnTo>
                  <a:lnTo>
                    <a:pt x="635" y="50038"/>
                  </a:lnTo>
                  <a:lnTo>
                    <a:pt x="381" y="43053"/>
                  </a:lnTo>
                  <a:lnTo>
                    <a:pt x="0" y="36831"/>
                  </a:lnTo>
                  <a:lnTo>
                    <a:pt x="0" y="35053"/>
                  </a:lnTo>
                  <a:lnTo>
                    <a:pt x="0" y="34418"/>
                  </a:lnTo>
                  <a:lnTo>
                    <a:pt x="635" y="37847"/>
                  </a:lnTo>
                  <a:lnTo>
                    <a:pt x="1016" y="43053"/>
                  </a:lnTo>
                  <a:lnTo>
                    <a:pt x="1905" y="47753"/>
                  </a:lnTo>
                  <a:lnTo>
                    <a:pt x="3301" y="51435"/>
                  </a:lnTo>
                  <a:lnTo>
                    <a:pt x="3301" y="49531"/>
                  </a:lnTo>
                  <a:lnTo>
                    <a:pt x="2920" y="46737"/>
                  </a:lnTo>
                  <a:lnTo>
                    <a:pt x="2539" y="37593"/>
                  </a:lnTo>
                  <a:lnTo>
                    <a:pt x="1524" y="15368"/>
                  </a:lnTo>
                  <a:lnTo>
                    <a:pt x="1143" y="6097"/>
                  </a:lnTo>
                  <a:lnTo>
                    <a:pt x="1143" y="2922"/>
                  </a:lnTo>
                  <a:lnTo>
                    <a:pt x="1524" y="763"/>
                  </a:lnTo>
                  <a:lnTo>
                    <a:pt x="1905" y="0"/>
                  </a:lnTo>
                  <a:lnTo>
                    <a:pt x="2539" y="1144"/>
                  </a:lnTo>
                  <a:lnTo>
                    <a:pt x="3682" y="4319"/>
                  </a:lnTo>
                  <a:lnTo>
                    <a:pt x="4444" y="9525"/>
                  </a:lnTo>
                  <a:lnTo>
                    <a:pt x="9525" y="42672"/>
                  </a:lnTo>
                  <a:lnTo>
                    <a:pt x="12954" y="77597"/>
                  </a:lnTo>
                  <a:lnTo>
                    <a:pt x="15367" y="113284"/>
                  </a:lnTo>
                  <a:lnTo>
                    <a:pt x="15875" y="147702"/>
                  </a:lnTo>
                  <a:lnTo>
                    <a:pt x="14731" y="136399"/>
                  </a:lnTo>
                  <a:lnTo>
                    <a:pt x="11430" y="125350"/>
                  </a:lnTo>
                  <a:lnTo>
                    <a:pt x="8127" y="114554"/>
                  </a:lnTo>
                  <a:lnTo>
                    <a:pt x="7619" y="104013"/>
                  </a:lnTo>
                  <a:close/>
                </a:path>
              </a:pathLst>
            </a:custGeom>
            <a:solidFill>
              <a:srgbClr val="C8945D"/>
            </a:solidFill>
            <a:ln w="0" cap="flat" cmpd="sng" algn="ctr">
              <a:solidFill>
                <a:srgbClr val="C8945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139"/>
            <p:cNvSpPr/>
            <p:nvPr/>
          </p:nvSpPr>
          <p:spPr>
            <a:xfrm>
              <a:off x="4961001" y="3133344"/>
              <a:ext cx="6732" cy="88139"/>
            </a:xfrm>
            <a:custGeom>
              <a:avLst/>
              <a:gdLst/>
              <a:ahLst/>
              <a:cxnLst/>
              <a:rect l="0" t="0" r="0" b="0"/>
              <a:pathLst>
                <a:path w="6732" h="88139">
                  <a:moveTo>
                    <a:pt x="508" y="381"/>
                  </a:moveTo>
                  <a:lnTo>
                    <a:pt x="0" y="0"/>
                  </a:lnTo>
                  <a:lnTo>
                    <a:pt x="127" y="1778"/>
                  </a:lnTo>
                  <a:lnTo>
                    <a:pt x="508" y="4317"/>
                  </a:lnTo>
                  <a:lnTo>
                    <a:pt x="889" y="6223"/>
                  </a:lnTo>
                  <a:lnTo>
                    <a:pt x="2285" y="14858"/>
                  </a:lnTo>
                  <a:lnTo>
                    <a:pt x="3809" y="24383"/>
                  </a:lnTo>
                  <a:lnTo>
                    <a:pt x="5588" y="30733"/>
                  </a:lnTo>
                  <a:lnTo>
                    <a:pt x="6477" y="37845"/>
                  </a:lnTo>
                  <a:lnTo>
                    <a:pt x="6731" y="53213"/>
                  </a:lnTo>
                  <a:lnTo>
                    <a:pt x="6095" y="68579"/>
                  </a:lnTo>
                  <a:lnTo>
                    <a:pt x="5207" y="82676"/>
                  </a:lnTo>
                  <a:lnTo>
                    <a:pt x="5207" y="83820"/>
                  </a:lnTo>
                  <a:lnTo>
                    <a:pt x="5588" y="85979"/>
                  </a:lnTo>
                  <a:lnTo>
                    <a:pt x="5588" y="87757"/>
                  </a:lnTo>
                  <a:lnTo>
                    <a:pt x="5588" y="88138"/>
                  </a:lnTo>
                  <a:lnTo>
                    <a:pt x="6477" y="77978"/>
                  </a:lnTo>
                  <a:lnTo>
                    <a:pt x="6477" y="67436"/>
                  </a:lnTo>
                  <a:lnTo>
                    <a:pt x="4445" y="44704"/>
                  </a:lnTo>
                  <a:lnTo>
                    <a:pt x="1904" y="21844"/>
                  </a:lnTo>
                  <a:close/>
                </a:path>
              </a:pathLst>
            </a:custGeom>
            <a:solidFill>
              <a:srgbClr val="C8945D"/>
            </a:solidFill>
            <a:ln w="0" cap="flat" cmpd="sng" algn="ctr">
              <a:solidFill>
                <a:srgbClr val="C8945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a:off x="4919853" y="3172079"/>
              <a:ext cx="5207" cy="85091"/>
            </a:xfrm>
            <a:custGeom>
              <a:avLst/>
              <a:gdLst/>
              <a:ahLst/>
              <a:cxnLst/>
              <a:rect l="0" t="0" r="0" b="0"/>
              <a:pathLst>
                <a:path w="5207" h="85091">
                  <a:moveTo>
                    <a:pt x="126" y="0"/>
                  </a:moveTo>
                  <a:lnTo>
                    <a:pt x="0" y="381"/>
                  </a:lnTo>
                  <a:lnTo>
                    <a:pt x="0" y="2540"/>
                  </a:lnTo>
                  <a:lnTo>
                    <a:pt x="0" y="5969"/>
                  </a:lnTo>
                  <a:lnTo>
                    <a:pt x="126" y="10794"/>
                  </a:lnTo>
                  <a:lnTo>
                    <a:pt x="888" y="22860"/>
                  </a:lnTo>
                  <a:lnTo>
                    <a:pt x="1524" y="37084"/>
                  </a:lnTo>
                  <a:lnTo>
                    <a:pt x="2539" y="51943"/>
                  </a:lnTo>
                  <a:lnTo>
                    <a:pt x="3810" y="65150"/>
                  </a:lnTo>
                  <a:lnTo>
                    <a:pt x="4444" y="75310"/>
                  </a:lnTo>
                  <a:lnTo>
                    <a:pt x="4825" y="78613"/>
                  </a:lnTo>
                  <a:lnTo>
                    <a:pt x="5206" y="80391"/>
                  </a:lnTo>
                  <a:lnTo>
                    <a:pt x="5206" y="85090"/>
                  </a:lnTo>
                  <a:lnTo>
                    <a:pt x="3810" y="82930"/>
                  </a:lnTo>
                  <a:lnTo>
                    <a:pt x="2920" y="79755"/>
                  </a:lnTo>
                  <a:lnTo>
                    <a:pt x="1143" y="69976"/>
                  </a:lnTo>
                  <a:lnTo>
                    <a:pt x="507" y="57022"/>
                  </a:lnTo>
                  <a:lnTo>
                    <a:pt x="0" y="42925"/>
                  </a:lnTo>
                  <a:lnTo>
                    <a:pt x="0" y="28701"/>
                  </a:lnTo>
                  <a:lnTo>
                    <a:pt x="0" y="15875"/>
                  </a:lnTo>
                  <a:lnTo>
                    <a:pt x="126" y="5715"/>
                  </a:lnTo>
                  <a:lnTo>
                    <a:pt x="126" y="2159"/>
                  </a:lnTo>
                  <a:close/>
                </a:path>
              </a:pathLst>
            </a:custGeom>
            <a:solidFill>
              <a:srgbClr val="C8945D"/>
            </a:solidFill>
            <a:ln w="0" cap="flat" cmpd="sng" algn="ctr">
              <a:solidFill>
                <a:srgbClr val="C8945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141"/>
            <p:cNvSpPr/>
            <p:nvPr/>
          </p:nvSpPr>
          <p:spPr>
            <a:xfrm>
              <a:off x="4982464" y="3117342"/>
              <a:ext cx="15367" cy="117603"/>
            </a:xfrm>
            <a:custGeom>
              <a:avLst/>
              <a:gdLst/>
              <a:ahLst/>
              <a:cxnLst/>
              <a:rect l="0" t="0" r="0" b="0"/>
              <a:pathLst>
                <a:path w="15367" h="117603">
                  <a:moveTo>
                    <a:pt x="6603" y="109600"/>
                  </a:moveTo>
                  <a:lnTo>
                    <a:pt x="5588" y="99187"/>
                  </a:lnTo>
                  <a:lnTo>
                    <a:pt x="4318" y="86613"/>
                  </a:lnTo>
                  <a:lnTo>
                    <a:pt x="2920" y="72897"/>
                  </a:lnTo>
                  <a:lnTo>
                    <a:pt x="1015" y="44831"/>
                  </a:lnTo>
                  <a:lnTo>
                    <a:pt x="381" y="32003"/>
                  </a:lnTo>
                  <a:lnTo>
                    <a:pt x="0" y="20700"/>
                  </a:lnTo>
                  <a:lnTo>
                    <a:pt x="0" y="21462"/>
                  </a:lnTo>
                  <a:lnTo>
                    <a:pt x="0" y="16763"/>
                  </a:lnTo>
                  <a:lnTo>
                    <a:pt x="1396" y="18796"/>
                  </a:lnTo>
                  <a:lnTo>
                    <a:pt x="1905" y="21843"/>
                  </a:lnTo>
                  <a:lnTo>
                    <a:pt x="2539" y="28321"/>
                  </a:lnTo>
                  <a:lnTo>
                    <a:pt x="2920" y="33909"/>
                  </a:lnTo>
                  <a:lnTo>
                    <a:pt x="2920" y="35052"/>
                  </a:lnTo>
                  <a:lnTo>
                    <a:pt x="3428" y="35052"/>
                  </a:lnTo>
                  <a:lnTo>
                    <a:pt x="4699" y="32638"/>
                  </a:lnTo>
                  <a:lnTo>
                    <a:pt x="4699" y="28956"/>
                  </a:lnTo>
                  <a:lnTo>
                    <a:pt x="4318" y="18668"/>
                  </a:lnTo>
                  <a:lnTo>
                    <a:pt x="2920" y="7619"/>
                  </a:lnTo>
                  <a:lnTo>
                    <a:pt x="2539" y="3302"/>
                  </a:lnTo>
                  <a:lnTo>
                    <a:pt x="2539" y="0"/>
                  </a:lnTo>
                  <a:lnTo>
                    <a:pt x="4699" y="23368"/>
                  </a:lnTo>
                  <a:lnTo>
                    <a:pt x="8889" y="46990"/>
                  </a:lnTo>
                  <a:lnTo>
                    <a:pt x="13334" y="70231"/>
                  </a:lnTo>
                  <a:lnTo>
                    <a:pt x="15366" y="93599"/>
                  </a:lnTo>
                  <a:lnTo>
                    <a:pt x="11811" y="83819"/>
                  </a:lnTo>
                  <a:lnTo>
                    <a:pt x="10414" y="79756"/>
                  </a:lnTo>
                  <a:lnTo>
                    <a:pt x="9651" y="77215"/>
                  </a:lnTo>
                  <a:lnTo>
                    <a:pt x="9525" y="76581"/>
                  </a:lnTo>
                  <a:lnTo>
                    <a:pt x="9144" y="77597"/>
                  </a:lnTo>
                  <a:lnTo>
                    <a:pt x="9144" y="81915"/>
                  </a:lnTo>
                  <a:lnTo>
                    <a:pt x="9525" y="89281"/>
                  </a:lnTo>
                  <a:lnTo>
                    <a:pt x="9525" y="97281"/>
                  </a:lnTo>
                  <a:lnTo>
                    <a:pt x="8508" y="104140"/>
                  </a:lnTo>
                  <a:lnTo>
                    <a:pt x="7112" y="117602"/>
                  </a:lnTo>
                  <a:close/>
                </a:path>
              </a:pathLst>
            </a:custGeom>
            <a:solidFill>
              <a:srgbClr val="C8945D"/>
            </a:solidFill>
            <a:ln w="0" cap="flat" cmpd="sng" algn="ctr">
              <a:solidFill>
                <a:srgbClr val="C8945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p:nvPr/>
          </p:nvSpPr>
          <p:spPr>
            <a:xfrm>
              <a:off x="4935728" y="3533521"/>
              <a:ext cx="11812" cy="186945"/>
            </a:xfrm>
            <a:custGeom>
              <a:avLst/>
              <a:gdLst/>
              <a:ahLst/>
              <a:cxnLst/>
              <a:rect l="0" t="0" r="0" b="0"/>
              <a:pathLst>
                <a:path w="11812" h="186945">
                  <a:moveTo>
                    <a:pt x="8127" y="1777"/>
                  </a:moveTo>
                  <a:lnTo>
                    <a:pt x="8508" y="254"/>
                  </a:lnTo>
                  <a:lnTo>
                    <a:pt x="8762" y="0"/>
                  </a:lnTo>
                  <a:lnTo>
                    <a:pt x="9525" y="3175"/>
                  </a:lnTo>
                  <a:lnTo>
                    <a:pt x="9906" y="9779"/>
                  </a:lnTo>
                  <a:lnTo>
                    <a:pt x="10541" y="18542"/>
                  </a:lnTo>
                  <a:lnTo>
                    <a:pt x="11430" y="38481"/>
                  </a:lnTo>
                  <a:lnTo>
                    <a:pt x="11811" y="47370"/>
                  </a:lnTo>
                  <a:lnTo>
                    <a:pt x="11430" y="53213"/>
                  </a:lnTo>
                  <a:lnTo>
                    <a:pt x="8000" y="111506"/>
                  </a:lnTo>
                  <a:lnTo>
                    <a:pt x="2920" y="170052"/>
                  </a:lnTo>
                  <a:lnTo>
                    <a:pt x="2286" y="176275"/>
                  </a:lnTo>
                  <a:lnTo>
                    <a:pt x="1524" y="181101"/>
                  </a:lnTo>
                  <a:lnTo>
                    <a:pt x="1397" y="184404"/>
                  </a:lnTo>
                  <a:lnTo>
                    <a:pt x="1016" y="186308"/>
                  </a:lnTo>
                  <a:lnTo>
                    <a:pt x="762" y="186944"/>
                  </a:lnTo>
                  <a:lnTo>
                    <a:pt x="381" y="186436"/>
                  </a:lnTo>
                  <a:lnTo>
                    <a:pt x="0" y="182625"/>
                  </a:lnTo>
                  <a:lnTo>
                    <a:pt x="0" y="174751"/>
                  </a:lnTo>
                  <a:lnTo>
                    <a:pt x="0" y="163957"/>
                  </a:lnTo>
                  <a:lnTo>
                    <a:pt x="762" y="150368"/>
                  </a:lnTo>
                  <a:lnTo>
                    <a:pt x="1016" y="134874"/>
                  </a:lnTo>
                  <a:lnTo>
                    <a:pt x="1524" y="117729"/>
                  </a:lnTo>
                  <a:lnTo>
                    <a:pt x="2667" y="99821"/>
                  </a:lnTo>
                  <a:lnTo>
                    <a:pt x="4318" y="62611"/>
                  </a:lnTo>
                  <a:lnTo>
                    <a:pt x="5206" y="45212"/>
                  </a:lnTo>
                  <a:lnTo>
                    <a:pt x="6223" y="28701"/>
                  </a:lnTo>
                  <a:lnTo>
                    <a:pt x="7238" y="13843"/>
                  </a:lnTo>
                  <a:close/>
                </a:path>
              </a:pathLst>
            </a:custGeom>
            <a:solidFill>
              <a:srgbClr val="B57023"/>
            </a:solidFill>
            <a:ln w="0" cap="flat" cmpd="sng" algn="ctr">
              <a:solidFill>
                <a:srgbClr val="B5702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143"/>
            <p:cNvSpPr/>
            <p:nvPr/>
          </p:nvSpPr>
          <p:spPr>
            <a:xfrm>
              <a:off x="4957064" y="3462654"/>
              <a:ext cx="28829" cy="231650"/>
            </a:xfrm>
            <a:custGeom>
              <a:avLst/>
              <a:gdLst/>
              <a:ahLst/>
              <a:cxnLst/>
              <a:rect l="0" t="0" r="0" b="0"/>
              <a:pathLst>
                <a:path w="28829" h="231650">
                  <a:moveTo>
                    <a:pt x="11302" y="62866"/>
                  </a:moveTo>
                  <a:lnTo>
                    <a:pt x="10032" y="62485"/>
                  </a:lnTo>
                  <a:lnTo>
                    <a:pt x="9525" y="59182"/>
                  </a:lnTo>
                  <a:lnTo>
                    <a:pt x="9525" y="53975"/>
                  </a:lnTo>
                  <a:lnTo>
                    <a:pt x="10032" y="47117"/>
                  </a:lnTo>
                  <a:lnTo>
                    <a:pt x="11683" y="33655"/>
                  </a:lnTo>
                  <a:lnTo>
                    <a:pt x="12445" y="28067"/>
                  </a:lnTo>
                  <a:lnTo>
                    <a:pt x="12572" y="24638"/>
                  </a:lnTo>
                  <a:lnTo>
                    <a:pt x="12572" y="30480"/>
                  </a:lnTo>
                  <a:lnTo>
                    <a:pt x="13334" y="33274"/>
                  </a:lnTo>
                  <a:lnTo>
                    <a:pt x="14351" y="34291"/>
                  </a:lnTo>
                  <a:lnTo>
                    <a:pt x="15494" y="33910"/>
                  </a:lnTo>
                  <a:lnTo>
                    <a:pt x="16890" y="31750"/>
                  </a:lnTo>
                  <a:lnTo>
                    <a:pt x="18414" y="28575"/>
                  </a:lnTo>
                  <a:lnTo>
                    <a:pt x="21716" y="20193"/>
                  </a:lnTo>
                  <a:lnTo>
                    <a:pt x="25019" y="11049"/>
                  </a:lnTo>
                  <a:lnTo>
                    <a:pt x="27305" y="3430"/>
                  </a:lnTo>
                  <a:lnTo>
                    <a:pt x="28320" y="1271"/>
                  </a:lnTo>
                  <a:lnTo>
                    <a:pt x="28828" y="0"/>
                  </a:lnTo>
                  <a:lnTo>
                    <a:pt x="28828" y="509"/>
                  </a:lnTo>
                  <a:lnTo>
                    <a:pt x="28701" y="3049"/>
                  </a:lnTo>
                  <a:lnTo>
                    <a:pt x="27686" y="9272"/>
                  </a:lnTo>
                  <a:lnTo>
                    <a:pt x="26796" y="17526"/>
                  </a:lnTo>
                  <a:lnTo>
                    <a:pt x="25400" y="27813"/>
                  </a:lnTo>
                  <a:lnTo>
                    <a:pt x="24383" y="39498"/>
                  </a:lnTo>
                  <a:lnTo>
                    <a:pt x="22097" y="65279"/>
                  </a:lnTo>
                  <a:lnTo>
                    <a:pt x="19939" y="93092"/>
                  </a:lnTo>
                  <a:lnTo>
                    <a:pt x="17652" y="119888"/>
                  </a:lnTo>
                  <a:lnTo>
                    <a:pt x="16637" y="132080"/>
                  </a:lnTo>
                  <a:lnTo>
                    <a:pt x="15494" y="142622"/>
                  </a:lnTo>
                  <a:lnTo>
                    <a:pt x="14477" y="151638"/>
                  </a:lnTo>
                  <a:lnTo>
                    <a:pt x="13970" y="159005"/>
                  </a:lnTo>
                  <a:lnTo>
                    <a:pt x="12953" y="163830"/>
                  </a:lnTo>
                  <a:lnTo>
                    <a:pt x="12572" y="165990"/>
                  </a:lnTo>
                  <a:lnTo>
                    <a:pt x="11302" y="133478"/>
                  </a:lnTo>
                  <a:lnTo>
                    <a:pt x="9651" y="157607"/>
                  </a:lnTo>
                  <a:lnTo>
                    <a:pt x="6603" y="182373"/>
                  </a:lnTo>
                  <a:lnTo>
                    <a:pt x="3301" y="207011"/>
                  </a:lnTo>
                  <a:lnTo>
                    <a:pt x="1905" y="231649"/>
                  </a:lnTo>
                  <a:lnTo>
                    <a:pt x="1015" y="228981"/>
                  </a:lnTo>
                  <a:lnTo>
                    <a:pt x="253" y="223648"/>
                  </a:lnTo>
                  <a:lnTo>
                    <a:pt x="0" y="216281"/>
                  </a:lnTo>
                  <a:lnTo>
                    <a:pt x="253" y="206756"/>
                  </a:lnTo>
                  <a:lnTo>
                    <a:pt x="634" y="195835"/>
                  </a:lnTo>
                  <a:lnTo>
                    <a:pt x="1143" y="183388"/>
                  </a:lnTo>
                  <a:lnTo>
                    <a:pt x="3301" y="156465"/>
                  </a:lnTo>
                  <a:lnTo>
                    <a:pt x="5461" y="128398"/>
                  </a:lnTo>
                  <a:lnTo>
                    <a:pt x="7746" y="101728"/>
                  </a:lnTo>
                  <a:lnTo>
                    <a:pt x="8763" y="89917"/>
                  </a:lnTo>
                  <a:lnTo>
                    <a:pt x="9651" y="78867"/>
                  </a:lnTo>
                  <a:lnTo>
                    <a:pt x="10668" y="70231"/>
                  </a:lnTo>
                  <a:close/>
                </a:path>
              </a:pathLst>
            </a:custGeom>
            <a:solidFill>
              <a:srgbClr val="B57023"/>
            </a:solidFill>
            <a:ln w="0" cap="flat" cmpd="sng" algn="ctr">
              <a:solidFill>
                <a:srgbClr val="B5702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144"/>
            <p:cNvSpPr/>
            <p:nvPr/>
          </p:nvSpPr>
          <p:spPr>
            <a:xfrm>
              <a:off x="4914646" y="3536315"/>
              <a:ext cx="13335" cy="126874"/>
            </a:xfrm>
            <a:custGeom>
              <a:avLst/>
              <a:gdLst/>
              <a:ahLst/>
              <a:cxnLst/>
              <a:rect l="0" t="0" r="0" b="0"/>
              <a:pathLst>
                <a:path w="13335" h="126874">
                  <a:moveTo>
                    <a:pt x="13334" y="0"/>
                  </a:moveTo>
                  <a:lnTo>
                    <a:pt x="12319" y="1524"/>
                  </a:lnTo>
                  <a:lnTo>
                    <a:pt x="11430" y="5206"/>
                  </a:lnTo>
                  <a:lnTo>
                    <a:pt x="10413" y="10668"/>
                  </a:lnTo>
                  <a:lnTo>
                    <a:pt x="9270" y="17525"/>
                  </a:lnTo>
                  <a:lnTo>
                    <a:pt x="8636" y="26415"/>
                  </a:lnTo>
                  <a:lnTo>
                    <a:pt x="7746" y="35687"/>
                  </a:lnTo>
                  <a:lnTo>
                    <a:pt x="6350" y="56895"/>
                  </a:lnTo>
                  <a:lnTo>
                    <a:pt x="5207" y="78867"/>
                  </a:lnTo>
                  <a:lnTo>
                    <a:pt x="4444" y="99187"/>
                  </a:lnTo>
                  <a:lnTo>
                    <a:pt x="4190" y="108331"/>
                  </a:lnTo>
                  <a:lnTo>
                    <a:pt x="3809" y="115824"/>
                  </a:lnTo>
                  <a:lnTo>
                    <a:pt x="3809" y="122174"/>
                  </a:lnTo>
                  <a:lnTo>
                    <a:pt x="3809" y="126873"/>
                  </a:lnTo>
                  <a:lnTo>
                    <a:pt x="3301" y="109727"/>
                  </a:lnTo>
                  <a:lnTo>
                    <a:pt x="1905" y="93344"/>
                  </a:lnTo>
                  <a:lnTo>
                    <a:pt x="0" y="61975"/>
                  </a:lnTo>
                  <a:lnTo>
                    <a:pt x="126" y="46736"/>
                  </a:lnTo>
                  <a:lnTo>
                    <a:pt x="2032" y="31369"/>
                  </a:lnTo>
                  <a:lnTo>
                    <a:pt x="6350" y="15748"/>
                  </a:lnTo>
                  <a:close/>
                </a:path>
              </a:pathLst>
            </a:custGeom>
            <a:solidFill>
              <a:srgbClr val="B57023"/>
            </a:solidFill>
            <a:ln w="0" cap="flat" cmpd="sng" algn="ctr">
              <a:solidFill>
                <a:srgbClr val="B5702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145"/>
            <p:cNvSpPr/>
            <p:nvPr/>
          </p:nvSpPr>
          <p:spPr>
            <a:xfrm>
              <a:off x="4988052" y="3568446"/>
              <a:ext cx="12446" cy="170943"/>
            </a:xfrm>
            <a:custGeom>
              <a:avLst/>
              <a:gdLst/>
              <a:ahLst/>
              <a:cxnLst/>
              <a:rect l="0" t="0" r="0" b="0"/>
              <a:pathLst>
                <a:path w="12446" h="170943">
                  <a:moveTo>
                    <a:pt x="11683" y="0"/>
                  </a:moveTo>
                  <a:lnTo>
                    <a:pt x="12064" y="2286"/>
                  </a:lnTo>
                  <a:lnTo>
                    <a:pt x="12445" y="7619"/>
                  </a:lnTo>
                  <a:lnTo>
                    <a:pt x="12445" y="15748"/>
                  </a:lnTo>
                  <a:lnTo>
                    <a:pt x="12064" y="26669"/>
                  </a:lnTo>
                  <a:lnTo>
                    <a:pt x="11683" y="38988"/>
                  </a:lnTo>
                  <a:lnTo>
                    <a:pt x="11049" y="52832"/>
                  </a:lnTo>
                  <a:lnTo>
                    <a:pt x="9525" y="83565"/>
                  </a:lnTo>
                  <a:lnTo>
                    <a:pt x="7238" y="114173"/>
                  </a:lnTo>
                  <a:lnTo>
                    <a:pt x="6223" y="128269"/>
                  </a:lnTo>
                  <a:lnTo>
                    <a:pt x="4826" y="141350"/>
                  </a:lnTo>
                  <a:lnTo>
                    <a:pt x="3556" y="152654"/>
                  </a:lnTo>
                  <a:lnTo>
                    <a:pt x="2413" y="161925"/>
                  </a:lnTo>
                  <a:lnTo>
                    <a:pt x="1015" y="168020"/>
                  </a:lnTo>
                  <a:lnTo>
                    <a:pt x="0" y="170942"/>
                  </a:lnTo>
                  <a:lnTo>
                    <a:pt x="1143" y="128269"/>
                  </a:lnTo>
                  <a:lnTo>
                    <a:pt x="4444" y="85598"/>
                  </a:lnTo>
                  <a:lnTo>
                    <a:pt x="8382" y="43052"/>
                  </a:lnTo>
                  <a:close/>
                </a:path>
              </a:pathLst>
            </a:custGeom>
            <a:solidFill>
              <a:srgbClr val="B57023"/>
            </a:solidFill>
            <a:ln w="0" cap="flat" cmpd="sng" algn="ctr">
              <a:solidFill>
                <a:srgbClr val="B5702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146"/>
            <p:cNvSpPr/>
            <p:nvPr/>
          </p:nvSpPr>
          <p:spPr>
            <a:xfrm>
              <a:off x="5018151" y="3490721"/>
              <a:ext cx="14478" cy="205995"/>
            </a:xfrm>
            <a:custGeom>
              <a:avLst/>
              <a:gdLst/>
              <a:ahLst/>
              <a:cxnLst/>
              <a:rect l="0" t="0" r="0" b="0"/>
              <a:pathLst>
                <a:path w="14478" h="205995">
                  <a:moveTo>
                    <a:pt x="6222" y="102870"/>
                  </a:moveTo>
                  <a:lnTo>
                    <a:pt x="2158" y="154306"/>
                  </a:lnTo>
                  <a:lnTo>
                    <a:pt x="508" y="205994"/>
                  </a:lnTo>
                  <a:lnTo>
                    <a:pt x="381" y="161290"/>
                  </a:lnTo>
                  <a:lnTo>
                    <a:pt x="0" y="116713"/>
                  </a:lnTo>
                  <a:lnTo>
                    <a:pt x="1524" y="72644"/>
                  </a:lnTo>
                  <a:lnTo>
                    <a:pt x="3809" y="50800"/>
                  </a:lnTo>
                  <a:lnTo>
                    <a:pt x="7112" y="28957"/>
                  </a:lnTo>
                  <a:lnTo>
                    <a:pt x="8763" y="21209"/>
                  </a:lnTo>
                  <a:lnTo>
                    <a:pt x="11049" y="12193"/>
                  </a:lnTo>
                  <a:lnTo>
                    <a:pt x="12953" y="4319"/>
                  </a:lnTo>
                  <a:lnTo>
                    <a:pt x="13970" y="1525"/>
                  </a:lnTo>
                  <a:lnTo>
                    <a:pt x="14477" y="0"/>
                  </a:lnTo>
                  <a:close/>
                </a:path>
              </a:pathLst>
            </a:custGeom>
            <a:solidFill>
              <a:srgbClr val="B57023"/>
            </a:solidFill>
            <a:ln w="0" cap="flat" cmpd="sng" algn="ctr">
              <a:solidFill>
                <a:srgbClr val="B5702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a:off x="4934203" y="3386963"/>
              <a:ext cx="34164" cy="68199"/>
            </a:xfrm>
            <a:custGeom>
              <a:avLst/>
              <a:gdLst/>
              <a:ahLst/>
              <a:cxnLst/>
              <a:rect l="0" t="0" r="0" b="0"/>
              <a:pathLst>
                <a:path w="34164" h="68199">
                  <a:moveTo>
                    <a:pt x="0" y="0"/>
                  </a:moveTo>
                  <a:lnTo>
                    <a:pt x="1525" y="2413"/>
                  </a:lnTo>
                  <a:lnTo>
                    <a:pt x="1906" y="3683"/>
                  </a:lnTo>
                  <a:lnTo>
                    <a:pt x="889" y="3683"/>
                  </a:lnTo>
                  <a:lnTo>
                    <a:pt x="2287" y="4317"/>
                  </a:lnTo>
                  <a:lnTo>
                    <a:pt x="4192" y="5841"/>
                  </a:lnTo>
                  <a:lnTo>
                    <a:pt x="6224" y="8763"/>
                  </a:lnTo>
                  <a:lnTo>
                    <a:pt x="8763" y="12319"/>
                  </a:lnTo>
                  <a:lnTo>
                    <a:pt x="14351" y="21463"/>
                  </a:lnTo>
                  <a:lnTo>
                    <a:pt x="19812" y="32512"/>
                  </a:lnTo>
                  <a:lnTo>
                    <a:pt x="25781" y="43688"/>
                  </a:lnTo>
                  <a:lnTo>
                    <a:pt x="30226" y="54356"/>
                  </a:lnTo>
                  <a:lnTo>
                    <a:pt x="32005" y="58673"/>
                  </a:lnTo>
                  <a:lnTo>
                    <a:pt x="33275" y="62738"/>
                  </a:lnTo>
                  <a:lnTo>
                    <a:pt x="33910" y="66040"/>
                  </a:lnTo>
                  <a:lnTo>
                    <a:pt x="34163" y="68198"/>
                  </a:lnTo>
                  <a:lnTo>
                    <a:pt x="33529" y="68198"/>
                  </a:lnTo>
                  <a:lnTo>
                    <a:pt x="32005" y="66040"/>
                  </a:lnTo>
                  <a:lnTo>
                    <a:pt x="29592" y="63119"/>
                  </a:lnTo>
                  <a:lnTo>
                    <a:pt x="27306" y="59054"/>
                  </a:lnTo>
                  <a:lnTo>
                    <a:pt x="22480" y="51689"/>
                  </a:lnTo>
                  <a:lnTo>
                    <a:pt x="20701" y="48895"/>
                  </a:lnTo>
                  <a:lnTo>
                    <a:pt x="20193" y="47752"/>
                  </a:lnTo>
                  <a:lnTo>
                    <a:pt x="14732" y="36067"/>
                  </a:lnTo>
                  <a:lnTo>
                    <a:pt x="9652" y="24891"/>
                  </a:lnTo>
                  <a:lnTo>
                    <a:pt x="4826" y="12827"/>
                  </a:lnTo>
                  <a:close/>
                </a:path>
              </a:pathLst>
            </a:custGeom>
            <a:solidFill>
              <a:srgbClr val="B57023"/>
            </a:solidFill>
            <a:ln w="0" cap="flat" cmpd="sng" algn="ctr">
              <a:solidFill>
                <a:srgbClr val="B5702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148"/>
            <p:cNvSpPr/>
            <p:nvPr/>
          </p:nvSpPr>
          <p:spPr>
            <a:xfrm>
              <a:off x="4952746" y="3387725"/>
              <a:ext cx="42164" cy="63501"/>
            </a:xfrm>
            <a:custGeom>
              <a:avLst/>
              <a:gdLst/>
              <a:ahLst/>
              <a:cxnLst/>
              <a:rect l="0" t="0" r="0" b="0"/>
              <a:pathLst>
                <a:path w="42164" h="63501">
                  <a:moveTo>
                    <a:pt x="0" y="0"/>
                  </a:moveTo>
                  <a:lnTo>
                    <a:pt x="1269" y="1651"/>
                  </a:lnTo>
                  <a:lnTo>
                    <a:pt x="1650" y="2159"/>
                  </a:lnTo>
                  <a:lnTo>
                    <a:pt x="1015" y="2540"/>
                  </a:lnTo>
                  <a:lnTo>
                    <a:pt x="5333" y="4317"/>
                  </a:lnTo>
                  <a:lnTo>
                    <a:pt x="9144" y="8382"/>
                  </a:lnTo>
                  <a:lnTo>
                    <a:pt x="13081" y="13334"/>
                  </a:lnTo>
                  <a:lnTo>
                    <a:pt x="16001" y="18288"/>
                  </a:lnTo>
                  <a:lnTo>
                    <a:pt x="16763" y="18922"/>
                  </a:lnTo>
                  <a:lnTo>
                    <a:pt x="17652" y="20701"/>
                  </a:lnTo>
                  <a:lnTo>
                    <a:pt x="21208" y="25527"/>
                  </a:lnTo>
                  <a:lnTo>
                    <a:pt x="26034" y="32384"/>
                  </a:lnTo>
                  <a:lnTo>
                    <a:pt x="31495" y="39623"/>
                  </a:lnTo>
                  <a:lnTo>
                    <a:pt x="36321" y="47497"/>
                  </a:lnTo>
                  <a:lnTo>
                    <a:pt x="40132" y="54609"/>
                  </a:lnTo>
                  <a:lnTo>
                    <a:pt x="42163" y="60071"/>
                  </a:lnTo>
                  <a:lnTo>
                    <a:pt x="42163" y="62357"/>
                  </a:lnTo>
                  <a:lnTo>
                    <a:pt x="41909" y="63500"/>
                  </a:lnTo>
                  <a:lnTo>
                    <a:pt x="40767" y="63500"/>
                  </a:lnTo>
                  <a:lnTo>
                    <a:pt x="39369" y="61595"/>
                  </a:lnTo>
                  <a:lnTo>
                    <a:pt x="35940" y="55498"/>
                  </a:lnTo>
                  <a:lnTo>
                    <a:pt x="32004" y="48767"/>
                  </a:lnTo>
                  <a:lnTo>
                    <a:pt x="30733" y="45973"/>
                  </a:lnTo>
                  <a:lnTo>
                    <a:pt x="30099" y="44450"/>
                  </a:lnTo>
                  <a:lnTo>
                    <a:pt x="15367" y="21844"/>
                  </a:lnTo>
                  <a:close/>
                </a:path>
              </a:pathLst>
            </a:custGeom>
            <a:solidFill>
              <a:srgbClr val="B57023"/>
            </a:solidFill>
            <a:ln w="0" cap="flat" cmpd="sng" algn="ctr">
              <a:solidFill>
                <a:srgbClr val="B5702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149"/>
            <p:cNvSpPr/>
            <p:nvPr/>
          </p:nvSpPr>
          <p:spPr>
            <a:xfrm>
              <a:off x="4971541" y="3394964"/>
              <a:ext cx="51437" cy="22226"/>
            </a:xfrm>
            <a:custGeom>
              <a:avLst/>
              <a:gdLst/>
              <a:ahLst/>
              <a:cxnLst/>
              <a:rect l="0" t="0" r="0" b="0"/>
              <a:pathLst>
                <a:path w="51437" h="22226">
                  <a:moveTo>
                    <a:pt x="0" y="1524"/>
                  </a:moveTo>
                  <a:lnTo>
                    <a:pt x="889" y="2286"/>
                  </a:lnTo>
                  <a:lnTo>
                    <a:pt x="1017" y="1524"/>
                  </a:lnTo>
                  <a:lnTo>
                    <a:pt x="2160" y="0"/>
                  </a:lnTo>
                  <a:lnTo>
                    <a:pt x="2794" y="762"/>
                  </a:lnTo>
                  <a:lnTo>
                    <a:pt x="4318" y="1524"/>
                  </a:lnTo>
                  <a:lnTo>
                    <a:pt x="10287" y="3682"/>
                  </a:lnTo>
                  <a:lnTo>
                    <a:pt x="18416" y="6095"/>
                  </a:lnTo>
                  <a:lnTo>
                    <a:pt x="27813" y="9144"/>
                  </a:lnTo>
                  <a:lnTo>
                    <a:pt x="37085" y="12191"/>
                  </a:lnTo>
                  <a:lnTo>
                    <a:pt x="44831" y="14986"/>
                  </a:lnTo>
                  <a:lnTo>
                    <a:pt x="50038" y="17780"/>
                  </a:lnTo>
                  <a:lnTo>
                    <a:pt x="51436" y="19303"/>
                  </a:lnTo>
                  <a:lnTo>
                    <a:pt x="51436" y="20446"/>
                  </a:lnTo>
                  <a:lnTo>
                    <a:pt x="50419" y="21463"/>
                  </a:lnTo>
                  <a:lnTo>
                    <a:pt x="48514" y="22225"/>
                  </a:lnTo>
                  <a:lnTo>
                    <a:pt x="45848" y="22225"/>
                  </a:lnTo>
                  <a:lnTo>
                    <a:pt x="42545" y="21463"/>
                  </a:lnTo>
                  <a:lnTo>
                    <a:pt x="35180" y="19050"/>
                  </a:lnTo>
                  <a:lnTo>
                    <a:pt x="26670" y="15620"/>
                  </a:lnTo>
                  <a:lnTo>
                    <a:pt x="17654" y="11302"/>
                  </a:lnTo>
                  <a:lnTo>
                    <a:pt x="9906" y="6984"/>
                  </a:lnTo>
                  <a:lnTo>
                    <a:pt x="3684" y="3682"/>
                  </a:lnTo>
                  <a:lnTo>
                    <a:pt x="1398" y="2286"/>
                  </a:lnTo>
                  <a:close/>
                </a:path>
              </a:pathLst>
            </a:custGeom>
            <a:solidFill>
              <a:srgbClr val="B57023"/>
            </a:solidFill>
            <a:ln w="0" cap="flat" cmpd="sng" algn="ctr">
              <a:solidFill>
                <a:srgbClr val="B5702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150"/>
            <p:cNvSpPr/>
            <p:nvPr/>
          </p:nvSpPr>
          <p:spPr>
            <a:xfrm>
              <a:off x="4904485" y="3292221"/>
              <a:ext cx="18798" cy="60199"/>
            </a:xfrm>
            <a:custGeom>
              <a:avLst/>
              <a:gdLst/>
              <a:ahLst/>
              <a:cxnLst/>
              <a:rect l="0" t="0" r="0" b="0"/>
              <a:pathLst>
                <a:path w="18798" h="60199">
                  <a:moveTo>
                    <a:pt x="0" y="0"/>
                  </a:moveTo>
                  <a:lnTo>
                    <a:pt x="636" y="2158"/>
                  </a:lnTo>
                  <a:lnTo>
                    <a:pt x="636" y="3682"/>
                  </a:lnTo>
                  <a:lnTo>
                    <a:pt x="1017" y="6223"/>
                  </a:lnTo>
                  <a:lnTo>
                    <a:pt x="3175" y="13843"/>
                  </a:lnTo>
                  <a:lnTo>
                    <a:pt x="6097" y="21970"/>
                  </a:lnTo>
                  <a:lnTo>
                    <a:pt x="10161" y="30225"/>
                  </a:lnTo>
                  <a:lnTo>
                    <a:pt x="13970" y="37211"/>
                  </a:lnTo>
                  <a:lnTo>
                    <a:pt x="15368" y="40386"/>
                  </a:lnTo>
                  <a:lnTo>
                    <a:pt x="16511" y="44831"/>
                  </a:lnTo>
                  <a:lnTo>
                    <a:pt x="18288" y="54356"/>
                  </a:lnTo>
                  <a:lnTo>
                    <a:pt x="18797" y="57912"/>
                  </a:lnTo>
                  <a:lnTo>
                    <a:pt x="18797" y="60198"/>
                  </a:lnTo>
                  <a:lnTo>
                    <a:pt x="18288" y="59817"/>
                  </a:lnTo>
                  <a:lnTo>
                    <a:pt x="16892" y="56514"/>
                  </a:lnTo>
                  <a:lnTo>
                    <a:pt x="8129" y="29082"/>
                  </a:lnTo>
                  <a:lnTo>
                    <a:pt x="3556" y="14858"/>
                  </a:lnTo>
                  <a:close/>
                </a:path>
              </a:pathLst>
            </a:custGeom>
            <a:solidFill>
              <a:srgbClr val="B57023"/>
            </a:solidFill>
            <a:ln w="0" cap="flat" cmpd="sng" algn="ctr">
              <a:solidFill>
                <a:srgbClr val="B5702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151"/>
            <p:cNvSpPr/>
            <p:nvPr/>
          </p:nvSpPr>
          <p:spPr>
            <a:xfrm>
              <a:off x="5095113" y="3579367"/>
              <a:ext cx="20321" cy="141099"/>
            </a:xfrm>
            <a:custGeom>
              <a:avLst/>
              <a:gdLst/>
              <a:ahLst/>
              <a:cxnLst/>
              <a:rect l="0" t="0" r="0" b="0"/>
              <a:pathLst>
                <a:path w="20321" h="141099">
                  <a:moveTo>
                    <a:pt x="1015" y="0"/>
                  </a:moveTo>
                  <a:lnTo>
                    <a:pt x="381" y="2541"/>
                  </a:lnTo>
                  <a:lnTo>
                    <a:pt x="0" y="2541"/>
                  </a:lnTo>
                  <a:lnTo>
                    <a:pt x="1777" y="5588"/>
                  </a:lnTo>
                  <a:lnTo>
                    <a:pt x="3683" y="11049"/>
                  </a:lnTo>
                  <a:lnTo>
                    <a:pt x="5207" y="17908"/>
                  </a:lnTo>
                  <a:lnTo>
                    <a:pt x="7112" y="26290"/>
                  </a:lnTo>
                  <a:lnTo>
                    <a:pt x="10795" y="46229"/>
                  </a:lnTo>
                  <a:lnTo>
                    <a:pt x="13715" y="68961"/>
                  </a:lnTo>
                  <a:lnTo>
                    <a:pt x="16256" y="91822"/>
                  </a:lnTo>
                  <a:lnTo>
                    <a:pt x="18160" y="113030"/>
                  </a:lnTo>
                  <a:lnTo>
                    <a:pt x="19431" y="122429"/>
                  </a:lnTo>
                  <a:lnTo>
                    <a:pt x="19558" y="130429"/>
                  </a:lnTo>
                  <a:lnTo>
                    <a:pt x="19939" y="136779"/>
                  </a:lnTo>
                  <a:lnTo>
                    <a:pt x="20320" y="141098"/>
                  </a:lnTo>
                  <a:lnTo>
                    <a:pt x="15747" y="135255"/>
                  </a:lnTo>
                  <a:lnTo>
                    <a:pt x="12191" y="128779"/>
                  </a:lnTo>
                  <a:lnTo>
                    <a:pt x="9271" y="121031"/>
                  </a:lnTo>
                  <a:lnTo>
                    <a:pt x="6603" y="112523"/>
                  </a:lnTo>
                  <a:lnTo>
                    <a:pt x="3302" y="93980"/>
                  </a:lnTo>
                  <a:lnTo>
                    <a:pt x="1396" y="74042"/>
                  </a:lnTo>
                  <a:lnTo>
                    <a:pt x="634" y="53975"/>
                  </a:lnTo>
                  <a:lnTo>
                    <a:pt x="634" y="33910"/>
                  </a:lnTo>
                  <a:lnTo>
                    <a:pt x="1015" y="15748"/>
                  </a:lnTo>
                  <a:close/>
                </a:path>
              </a:pathLst>
            </a:custGeom>
            <a:solidFill>
              <a:srgbClr val="C8945D"/>
            </a:solidFill>
            <a:ln w="0" cap="flat" cmpd="sng" algn="ctr">
              <a:solidFill>
                <a:srgbClr val="C8945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152"/>
            <p:cNvSpPr/>
            <p:nvPr/>
          </p:nvSpPr>
          <p:spPr>
            <a:xfrm>
              <a:off x="4931028" y="2668397"/>
              <a:ext cx="60962" cy="38862"/>
            </a:xfrm>
            <a:custGeom>
              <a:avLst/>
              <a:gdLst/>
              <a:ahLst/>
              <a:cxnLst/>
              <a:rect l="0" t="0" r="0" b="0"/>
              <a:pathLst>
                <a:path w="60962" h="38862">
                  <a:moveTo>
                    <a:pt x="60961" y="0"/>
                  </a:moveTo>
                  <a:lnTo>
                    <a:pt x="58548" y="380"/>
                  </a:lnTo>
                  <a:lnTo>
                    <a:pt x="55245" y="1016"/>
                  </a:lnTo>
                  <a:lnTo>
                    <a:pt x="47118" y="4317"/>
                  </a:lnTo>
                  <a:lnTo>
                    <a:pt x="37338" y="8382"/>
                  </a:lnTo>
                  <a:lnTo>
                    <a:pt x="27051" y="13842"/>
                  </a:lnTo>
                  <a:lnTo>
                    <a:pt x="16764" y="19685"/>
                  </a:lnTo>
                  <a:lnTo>
                    <a:pt x="8001" y="26161"/>
                  </a:lnTo>
                  <a:lnTo>
                    <a:pt x="2160" y="32766"/>
                  </a:lnTo>
                  <a:lnTo>
                    <a:pt x="381" y="36067"/>
                  </a:lnTo>
                  <a:lnTo>
                    <a:pt x="0" y="38861"/>
                  </a:lnTo>
                  <a:lnTo>
                    <a:pt x="381" y="33401"/>
                  </a:lnTo>
                  <a:lnTo>
                    <a:pt x="1779" y="28701"/>
                  </a:lnTo>
                  <a:lnTo>
                    <a:pt x="4064" y="24383"/>
                  </a:lnTo>
                  <a:lnTo>
                    <a:pt x="6986" y="20320"/>
                  </a:lnTo>
                  <a:lnTo>
                    <a:pt x="14606" y="13842"/>
                  </a:lnTo>
                  <a:lnTo>
                    <a:pt x="23750" y="9017"/>
                  </a:lnTo>
                  <a:lnTo>
                    <a:pt x="33401" y="5333"/>
                  </a:lnTo>
                  <a:lnTo>
                    <a:pt x="43688" y="2794"/>
                  </a:lnTo>
                  <a:lnTo>
                    <a:pt x="53213" y="1016"/>
                  </a:lnTo>
                  <a:close/>
                </a:path>
              </a:pathLst>
            </a:custGeom>
            <a:solidFill>
              <a:srgbClr val="B57023"/>
            </a:solidFill>
            <a:ln w="0" cap="flat" cmpd="sng" algn="ctr">
              <a:solidFill>
                <a:srgbClr val="B5702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153"/>
            <p:cNvSpPr/>
            <p:nvPr/>
          </p:nvSpPr>
          <p:spPr>
            <a:xfrm>
              <a:off x="4942966" y="2682239"/>
              <a:ext cx="68581" cy="41022"/>
            </a:xfrm>
            <a:custGeom>
              <a:avLst/>
              <a:gdLst/>
              <a:ahLst/>
              <a:cxnLst/>
              <a:rect l="0" t="0" r="0" b="0"/>
              <a:pathLst>
                <a:path w="68581" h="41022">
                  <a:moveTo>
                    <a:pt x="68580" y="0"/>
                  </a:moveTo>
                  <a:lnTo>
                    <a:pt x="66675" y="5081"/>
                  </a:lnTo>
                  <a:lnTo>
                    <a:pt x="63755" y="9653"/>
                  </a:lnTo>
                  <a:lnTo>
                    <a:pt x="60453" y="13081"/>
                  </a:lnTo>
                  <a:lnTo>
                    <a:pt x="57150" y="15240"/>
                  </a:lnTo>
                  <a:lnTo>
                    <a:pt x="49912" y="18543"/>
                  </a:lnTo>
                  <a:lnTo>
                    <a:pt x="42799" y="22861"/>
                  </a:lnTo>
                  <a:lnTo>
                    <a:pt x="28068" y="32386"/>
                  </a:lnTo>
                  <a:lnTo>
                    <a:pt x="23623" y="34544"/>
                  </a:lnTo>
                  <a:lnTo>
                    <a:pt x="17526" y="37084"/>
                  </a:lnTo>
                  <a:lnTo>
                    <a:pt x="11430" y="39243"/>
                  </a:lnTo>
                  <a:lnTo>
                    <a:pt x="5969" y="40387"/>
                  </a:lnTo>
                  <a:lnTo>
                    <a:pt x="1524" y="41021"/>
                  </a:lnTo>
                  <a:lnTo>
                    <a:pt x="762" y="40768"/>
                  </a:lnTo>
                  <a:lnTo>
                    <a:pt x="0" y="40133"/>
                  </a:lnTo>
                  <a:lnTo>
                    <a:pt x="381" y="38862"/>
                  </a:lnTo>
                  <a:lnTo>
                    <a:pt x="1524" y="37465"/>
                  </a:lnTo>
                  <a:lnTo>
                    <a:pt x="4064" y="35180"/>
                  </a:lnTo>
                  <a:lnTo>
                    <a:pt x="7493" y="32386"/>
                  </a:lnTo>
                  <a:lnTo>
                    <a:pt x="11812" y="29846"/>
                  </a:lnTo>
                  <a:lnTo>
                    <a:pt x="16637" y="28068"/>
                  </a:lnTo>
                  <a:lnTo>
                    <a:pt x="26543" y="25909"/>
                  </a:lnTo>
                  <a:lnTo>
                    <a:pt x="36576" y="24003"/>
                  </a:lnTo>
                  <a:lnTo>
                    <a:pt x="45720" y="20702"/>
                  </a:lnTo>
                  <a:lnTo>
                    <a:pt x="51943" y="16765"/>
                  </a:lnTo>
                  <a:lnTo>
                    <a:pt x="57912" y="11558"/>
                  </a:lnTo>
                  <a:close/>
                </a:path>
              </a:pathLst>
            </a:custGeom>
            <a:solidFill>
              <a:srgbClr val="B57023"/>
            </a:solidFill>
            <a:ln w="0" cap="flat" cmpd="sng" algn="ctr">
              <a:solidFill>
                <a:srgbClr val="B5702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154"/>
            <p:cNvSpPr/>
            <p:nvPr/>
          </p:nvSpPr>
          <p:spPr>
            <a:xfrm>
              <a:off x="4932298" y="2963926"/>
              <a:ext cx="43562" cy="47752"/>
            </a:xfrm>
            <a:custGeom>
              <a:avLst/>
              <a:gdLst/>
              <a:ahLst/>
              <a:cxnLst/>
              <a:rect l="0" t="0" r="0" b="0"/>
              <a:pathLst>
                <a:path w="43562" h="47752">
                  <a:moveTo>
                    <a:pt x="29211" y="0"/>
                  </a:moveTo>
                  <a:lnTo>
                    <a:pt x="29592" y="1016"/>
                  </a:lnTo>
                  <a:lnTo>
                    <a:pt x="31369" y="5841"/>
                  </a:lnTo>
                  <a:lnTo>
                    <a:pt x="33529" y="13207"/>
                  </a:lnTo>
                  <a:lnTo>
                    <a:pt x="36068" y="21463"/>
                  </a:lnTo>
                  <a:lnTo>
                    <a:pt x="39117" y="30479"/>
                  </a:lnTo>
                  <a:lnTo>
                    <a:pt x="41403" y="38226"/>
                  </a:lnTo>
                  <a:lnTo>
                    <a:pt x="42927" y="44069"/>
                  </a:lnTo>
                  <a:lnTo>
                    <a:pt x="43180" y="45847"/>
                  </a:lnTo>
                  <a:lnTo>
                    <a:pt x="43561" y="46735"/>
                  </a:lnTo>
                  <a:lnTo>
                    <a:pt x="38100" y="47751"/>
                  </a:lnTo>
                  <a:lnTo>
                    <a:pt x="32131" y="47371"/>
                  </a:lnTo>
                  <a:lnTo>
                    <a:pt x="20829" y="44322"/>
                  </a:lnTo>
                  <a:lnTo>
                    <a:pt x="10668" y="38226"/>
                  </a:lnTo>
                  <a:lnTo>
                    <a:pt x="6350" y="34544"/>
                  </a:lnTo>
                  <a:lnTo>
                    <a:pt x="3303" y="30225"/>
                  </a:lnTo>
                  <a:lnTo>
                    <a:pt x="890" y="25781"/>
                  </a:lnTo>
                  <a:lnTo>
                    <a:pt x="0" y="21463"/>
                  </a:lnTo>
                  <a:lnTo>
                    <a:pt x="381" y="17018"/>
                  </a:lnTo>
                  <a:lnTo>
                    <a:pt x="2032" y="12700"/>
                  </a:lnTo>
                  <a:lnTo>
                    <a:pt x="5716" y="8635"/>
                  </a:lnTo>
                  <a:lnTo>
                    <a:pt x="11430" y="5079"/>
                  </a:lnTo>
                  <a:lnTo>
                    <a:pt x="19178" y="2159"/>
                  </a:lnTo>
                  <a:close/>
                </a:path>
              </a:pathLst>
            </a:custGeom>
            <a:solidFill>
              <a:srgbClr val="FFDD54"/>
            </a:solidFill>
            <a:ln w="0" cap="flat" cmpd="sng" algn="ctr">
              <a:solidFill>
                <a:srgbClr val="FFDD5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155"/>
            <p:cNvSpPr/>
            <p:nvPr/>
          </p:nvSpPr>
          <p:spPr>
            <a:xfrm>
              <a:off x="4992878" y="3027679"/>
              <a:ext cx="55373" cy="28830"/>
            </a:xfrm>
            <a:custGeom>
              <a:avLst/>
              <a:gdLst/>
              <a:ahLst/>
              <a:cxnLst/>
              <a:rect l="0" t="0" r="0" b="0"/>
              <a:pathLst>
                <a:path w="55373" h="28830">
                  <a:moveTo>
                    <a:pt x="3301" y="13844"/>
                  </a:moveTo>
                  <a:lnTo>
                    <a:pt x="9779" y="11050"/>
                  </a:lnTo>
                  <a:lnTo>
                    <a:pt x="18033" y="8001"/>
                  </a:lnTo>
                  <a:lnTo>
                    <a:pt x="27177" y="5207"/>
                  </a:lnTo>
                  <a:lnTo>
                    <a:pt x="36322" y="2668"/>
                  </a:lnTo>
                  <a:lnTo>
                    <a:pt x="44068" y="763"/>
                  </a:lnTo>
                  <a:lnTo>
                    <a:pt x="50292" y="0"/>
                  </a:lnTo>
                  <a:lnTo>
                    <a:pt x="52450" y="254"/>
                  </a:lnTo>
                  <a:lnTo>
                    <a:pt x="53593" y="1144"/>
                  </a:lnTo>
                  <a:lnTo>
                    <a:pt x="54482" y="2794"/>
                  </a:lnTo>
                  <a:lnTo>
                    <a:pt x="55372" y="6478"/>
                  </a:lnTo>
                  <a:lnTo>
                    <a:pt x="55372" y="14860"/>
                  </a:lnTo>
                  <a:lnTo>
                    <a:pt x="54482" y="23369"/>
                  </a:lnTo>
                  <a:lnTo>
                    <a:pt x="53975" y="26163"/>
                  </a:lnTo>
                  <a:lnTo>
                    <a:pt x="53593" y="27306"/>
                  </a:lnTo>
                  <a:lnTo>
                    <a:pt x="52450" y="28322"/>
                  </a:lnTo>
                  <a:lnTo>
                    <a:pt x="50037" y="28829"/>
                  </a:lnTo>
                  <a:lnTo>
                    <a:pt x="44068" y="28068"/>
                  </a:lnTo>
                  <a:lnTo>
                    <a:pt x="36322" y="26544"/>
                  </a:lnTo>
                  <a:lnTo>
                    <a:pt x="27812" y="24003"/>
                  </a:lnTo>
                  <a:lnTo>
                    <a:pt x="19050" y="20956"/>
                  </a:lnTo>
                  <a:lnTo>
                    <a:pt x="10922" y="18543"/>
                  </a:lnTo>
                  <a:lnTo>
                    <a:pt x="4318" y="16638"/>
                  </a:lnTo>
                  <a:lnTo>
                    <a:pt x="0" y="16003"/>
                  </a:lnTo>
                  <a:close/>
                </a:path>
              </a:pathLst>
            </a:custGeom>
            <a:solidFill>
              <a:srgbClr val="B57023"/>
            </a:solidFill>
            <a:ln w="0" cap="flat" cmpd="sng" algn="ctr">
              <a:solidFill>
                <a:srgbClr val="B5702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156"/>
            <p:cNvSpPr/>
            <p:nvPr/>
          </p:nvSpPr>
          <p:spPr>
            <a:xfrm>
              <a:off x="4955666" y="3057525"/>
              <a:ext cx="54485" cy="38227"/>
            </a:xfrm>
            <a:custGeom>
              <a:avLst/>
              <a:gdLst/>
              <a:ahLst/>
              <a:cxnLst/>
              <a:rect l="0" t="0" r="0" b="0"/>
              <a:pathLst>
                <a:path w="54485" h="38227">
                  <a:moveTo>
                    <a:pt x="0" y="38226"/>
                  </a:moveTo>
                  <a:lnTo>
                    <a:pt x="636" y="29591"/>
                  </a:lnTo>
                  <a:lnTo>
                    <a:pt x="2413" y="21844"/>
                  </a:lnTo>
                  <a:lnTo>
                    <a:pt x="4826" y="15748"/>
                  </a:lnTo>
                  <a:lnTo>
                    <a:pt x="8001" y="10160"/>
                  </a:lnTo>
                  <a:lnTo>
                    <a:pt x="11812" y="6223"/>
                  </a:lnTo>
                  <a:lnTo>
                    <a:pt x="15749" y="2794"/>
                  </a:lnTo>
                  <a:lnTo>
                    <a:pt x="20193" y="1016"/>
                  </a:lnTo>
                  <a:lnTo>
                    <a:pt x="25274" y="0"/>
                  </a:lnTo>
                  <a:lnTo>
                    <a:pt x="34418" y="1016"/>
                  </a:lnTo>
                  <a:lnTo>
                    <a:pt x="38989" y="2794"/>
                  </a:lnTo>
                  <a:lnTo>
                    <a:pt x="43054" y="5842"/>
                  </a:lnTo>
                  <a:lnTo>
                    <a:pt x="46991" y="9525"/>
                  </a:lnTo>
                  <a:lnTo>
                    <a:pt x="50293" y="13842"/>
                  </a:lnTo>
                  <a:lnTo>
                    <a:pt x="52960" y="19176"/>
                  </a:lnTo>
                  <a:lnTo>
                    <a:pt x="54484" y="25526"/>
                  </a:lnTo>
                  <a:lnTo>
                    <a:pt x="50674" y="28448"/>
                  </a:lnTo>
                  <a:lnTo>
                    <a:pt x="44450" y="30733"/>
                  </a:lnTo>
                  <a:lnTo>
                    <a:pt x="37212" y="32385"/>
                  </a:lnTo>
                  <a:lnTo>
                    <a:pt x="29084" y="33527"/>
                  </a:lnTo>
                  <a:lnTo>
                    <a:pt x="12700" y="35686"/>
                  </a:lnTo>
                  <a:lnTo>
                    <a:pt x="5462" y="36957"/>
                  </a:lnTo>
                  <a:close/>
                </a:path>
              </a:pathLst>
            </a:custGeom>
            <a:solidFill>
              <a:srgbClr val="B57023"/>
            </a:solidFill>
            <a:ln w="0" cap="flat" cmpd="sng" algn="ctr">
              <a:solidFill>
                <a:srgbClr val="B5702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157"/>
            <p:cNvSpPr/>
            <p:nvPr/>
          </p:nvSpPr>
          <p:spPr>
            <a:xfrm>
              <a:off x="4926076" y="2872358"/>
              <a:ext cx="24384" cy="44960"/>
            </a:xfrm>
            <a:custGeom>
              <a:avLst/>
              <a:gdLst/>
              <a:ahLst/>
              <a:cxnLst/>
              <a:rect l="0" t="0" r="0" b="0"/>
              <a:pathLst>
                <a:path w="24384" h="44960">
                  <a:moveTo>
                    <a:pt x="20574" y="0"/>
                  </a:moveTo>
                  <a:lnTo>
                    <a:pt x="18414" y="1906"/>
                  </a:lnTo>
                  <a:lnTo>
                    <a:pt x="16637" y="5843"/>
                  </a:lnTo>
                  <a:lnTo>
                    <a:pt x="12953" y="17272"/>
                  </a:lnTo>
                  <a:lnTo>
                    <a:pt x="12572" y="21590"/>
                  </a:lnTo>
                  <a:lnTo>
                    <a:pt x="13715" y="25527"/>
                  </a:lnTo>
                  <a:lnTo>
                    <a:pt x="18160" y="32131"/>
                  </a:lnTo>
                  <a:lnTo>
                    <a:pt x="22478" y="37593"/>
                  </a:lnTo>
                  <a:lnTo>
                    <a:pt x="24383" y="41275"/>
                  </a:lnTo>
                  <a:lnTo>
                    <a:pt x="24383" y="43815"/>
                  </a:lnTo>
                  <a:lnTo>
                    <a:pt x="22859" y="44959"/>
                  </a:lnTo>
                  <a:lnTo>
                    <a:pt x="20065" y="44959"/>
                  </a:lnTo>
                  <a:lnTo>
                    <a:pt x="16637" y="44069"/>
                  </a:lnTo>
                  <a:lnTo>
                    <a:pt x="8635" y="39117"/>
                  </a:lnTo>
                  <a:lnTo>
                    <a:pt x="4952" y="35815"/>
                  </a:lnTo>
                  <a:lnTo>
                    <a:pt x="2158" y="31369"/>
                  </a:lnTo>
                  <a:lnTo>
                    <a:pt x="127" y="27052"/>
                  </a:lnTo>
                  <a:lnTo>
                    <a:pt x="0" y="21971"/>
                  </a:lnTo>
                  <a:lnTo>
                    <a:pt x="1143" y="16384"/>
                  </a:lnTo>
                  <a:lnTo>
                    <a:pt x="4952" y="10922"/>
                  </a:lnTo>
                  <a:lnTo>
                    <a:pt x="11049" y="5589"/>
                  </a:lnTo>
                  <a:close/>
                </a:path>
              </a:pathLst>
            </a:custGeom>
            <a:solidFill>
              <a:srgbClr val="B57023"/>
            </a:solidFill>
            <a:ln w="0" cap="flat" cmpd="sng" algn="ctr">
              <a:solidFill>
                <a:srgbClr val="B5702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158"/>
            <p:cNvSpPr/>
            <p:nvPr/>
          </p:nvSpPr>
          <p:spPr>
            <a:xfrm>
              <a:off x="4908041" y="2655570"/>
              <a:ext cx="43436" cy="97917"/>
            </a:xfrm>
            <a:custGeom>
              <a:avLst/>
              <a:gdLst/>
              <a:ahLst/>
              <a:cxnLst/>
              <a:rect l="0" t="0" r="0" b="0"/>
              <a:pathLst>
                <a:path w="43436" h="97917">
                  <a:moveTo>
                    <a:pt x="43435" y="0"/>
                  </a:moveTo>
                  <a:lnTo>
                    <a:pt x="42799" y="1143"/>
                  </a:lnTo>
                  <a:lnTo>
                    <a:pt x="41022" y="3302"/>
                  </a:lnTo>
                  <a:lnTo>
                    <a:pt x="35814" y="8762"/>
                  </a:lnTo>
                  <a:lnTo>
                    <a:pt x="29973" y="14350"/>
                  </a:lnTo>
                  <a:lnTo>
                    <a:pt x="27560" y="16382"/>
                  </a:lnTo>
                  <a:lnTo>
                    <a:pt x="25781" y="17525"/>
                  </a:lnTo>
                  <a:lnTo>
                    <a:pt x="23368" y="19303"/>
                  </a:lnTo>
                  <a:lnTo>
                    <a:pt x="20955" y="21844"/>
                  </a:lnTo>
                  <a:lnTo>
                    <a:pt x="15622" y="28828"/>
                  </a:lnTo>
                  <a:lnTo>
                    <a:pt x="11049" y="36830"/>
                  </a:lnTo>
                  <a:lnTo>
                    <a:pt x="8510" y="43687"/>
                  </a:lnTo>
                  <a:lnTo>
                    <a:pt x="6605" y="56896"/>
                  </a:lnTo>
                  <a:lnTo>
                    <a:pt x="6224" y="70484"/>
                  </a:lnTo>
                  <a:lnTo>
                    <a:pt x="6605" y="83947"/>
                  </a:lnTo>
                  <a:lnTo>
                    <a:pt x="6224" y="97916"/>
                  </a:lnTo>
                  <a:lnTo>
                    <a:pt x="5843" y="97916"/>
                  </a:lnTo>
                  <a:lnTo>
                    <a:pt x="5207" y="95122"/>
                  </a:lnTo>
                  <a:lnTo>
                    <a:pt x="4192" y="90805"/>
                  </a:lnTo>
                  <a:lnTo>
                    <a:pt x="2922" y="85344"/>
                  </a:lnTo>
                  <a:lnTo>
                    <a:pt x="889" y="74040"/>
                  </a:lnTo>
                  <a:lnTo>
                    <a:pt x="381" y="69215"/>
                  </a:lnTo>
                  <a:lnTo>
                    <a:pt x="0" y="65531"/>
                  </a:lnTo>
                  <a:lnTo>
                    <a:pt x="889" y="51053"/>
                  </a:lnTo>
                  <a:lnTo>
                    <a:pt x="2541" y="39369"/>
                  </a:lnTo>
                  <a:lnTo>
                    <a:pt x="4826" y="30225"/>
                  </a:lnTo>
                  <a:lnTo>
                    <a:pt x="8637" y="22987"/>
                  </a:lnTo>
                  <a:lnTo>
                    <a:pt x="14098" y="17144"/>
                  </a:lnTo>
                  <a:lnTo>
                    <a:pt x="21463" y="11684"/>
                  </a:lnTo>
                  <a:lnTo>
                    <a:pt x="30988" y="6477"/>
                  </a:lnTo>
                  <a:close/>
                </a:path>
              </a:pathLst>
            </a:custGeom>
            <a:solidFill>
              <a:srgbClr val="B57023"/>
            </a:solidFill>
            <a:ln w="0" cap="flat" cmpd="sng" algn="ctr">
              <a:solidFill>
                <a:srgbClr val="B5702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159"/>
            <p:cNvSpPr/>
            <p:nvPr/>
          </p:nvSpPr>
          <p:spPr>
            <a:xfrm>
              <a:off x="5195315" y="3248151"/>
              <a:ext cx="4320" cy="8384"/>
            </a:xfrm>
            <a:custGeom>
              <a:avLst/>
              <a:gdLst/>
              <a:ahLst/>
              <a:cxnLst/>
              <a:rect l="0" t="0" r="0" b="0"/>
              <a:pathLst>
                <a:path w="4320" h="8384">
                  <a:moveTo>
                    <a:pt x="763" y="1016"/>
                  </a:moveTo>
                  <a:lnTo>
                    <a:pt x="2413" y="0"/>
                  </a:lnTo>
                  <a:lnTo>
                    <a:pt x="3683" y="1016"/>
                  </a:lnTo>
                  <a:lnTo>
                    <a:pt x="4319" y="3938"/>
                  </a:lnTo>
                  <a:lnTo>
                    <a:pt x="3683" y="7239"/>
                  </a:lnTo>
                  <a:lnTo>
                    <a:pt x="2413" y="8383"/>
                  </a:lnTo>
                  <a:lnTo>
                    <a:pt x="763" y="7239"/>
                  </a:lnTo>
                  <a:lnTo>
                    <a:pt x="0" y="393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160"/>
            <p:cNvSpPr/>
            <p:nvPr/>
          </p:nvSpPr>
          <p:spPr>
            <a:xfrm>
              <a:off x="5159247" y="3264534"/>
              <a:ext cx="42674" cy="27688"/>
            </a:xfrm>
            <a:custGeom>
              <a:avLst/>
              <a:gdLst/>
              <a:ahLst/>
              <a:cxnLst/>
              <a:rect l="0" t="0" r="0" b="0"/>
              <a:pathLst>
                <a:path w="42674" h="27688">
                  <a:moveTo>
                    <a:pt x="3937" y="5207"/>
                  </a:moveTo>
                  <a:lnTo>
                    <a:pt x="7367" y="2794"/>
                  </a:lnTo>
                  <a:lnTo>
                    <a:pt x="14224" y="1525"/>
                  </a:lnTo>
                  <a:lnTo>
                    <a:pt x="21210" y="2160"/>
                  </a:lnTo>
                  <a:lnTo>
                    <a:pt x="29718" y="3302"/>
                  </a:lnTo>
                  <a:lnTo>
                    <a:pt x="34544" y="3302"/>
                  </a:lnTo>
                  <a:lnTo>
                    <a:pt x="38100" y="2541"/>
                  </a:lnTo>
                  <a:lnTo>
                    <a:pt x="40768" y="1525"/>
                  </a:lnTo>
                  <a:lnTo>
                    <a:pt x="42292" y="381"/>
                  </a:lnTo>
                  <a:lnTo>
                    <a:pt x="42673" y="0"/>
                  </a:lnTo>
                  <a:lnTo>
                    <a:pt x="42673" y="381"/>
                  </a:lnTo>
                  <a:lnTo>
                    <a:pt x="41275" y="2541"/>
                  </a:lnTo>
                  <a:lnTo>
                    <a:pt x="39370" y="6986"/>
                  </a:lnTo>
                  <a:lnTo>
                    <a:pt x="33529" y="16383"/>
                  </a:lnTo>
                  <a:lnTo>
                    <a:pt x="27051" y="25908"/>
                  </a:lnTo>
                  <a:lnTo>
                    <a:pt x="24131" y="27687"/>
                  </a:lnTo>
                  <a:lnTo>
                    <a:pt x="20193" y="27051"/>
                  </a:lnTo>
                  <a:lnTo>
                    <a:pt x="15875" y="24766"/>
                  </a:lnTo>
                  <a:lnTo>
                    <a:pt x="11304" y="21082"/>
                  </a:lnTo>
                  <a:lnTo>
                    <a:pt x="6858" y="17273"/>
                  </a:lnTo>
                  <a:lnTo>
                    <a:pt x="3175" y="13589"/>
                  </a:lnTo>
                  <a:lnTo>
                    <a:pt x="636" y="10542"/>
                  </a:lnTo>
                  <a:lnTo>
                    <a:pt x="0" y="8891"/>
                  </a:lnTo>
                  <a:close/>
                </a:path>
              </a:pathLst>
            </a:custGeom>
            <a:solidFill>
              <a:srgbClr val="E5C9AF"/>
            </a:solidFill>
            <a:ln w="0" cap="flat" cmpd="sng" algn="ctr">
              <a:solidFill>
                <a:srgbClr val="E5C9A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161"/>
            <p:cNvSpPr/>
            <p:nvPr/>
          </p:nvSpPr>
          <p:spPr>
            <a:xfrm>
              <a:off x="5161026" y="3212845"/>
              <a:ext cx="67057" cy="24004"/>
            </a:xfrm>
            <a:custGeom>
              <a:avLst/>
              <a:gdLst/>
              <a:ahLst/>
              <a:cxnLst/>
              <a:rect l="0" t="0" r="0" b="0"/>
              <a:pathLst>
                <a:path w="67057" h="24004">
                  <a:moveTo>
                    <a:pt x="47497" y="15368"/>
                  </a:moveTo>
                  <a:lnTo>
                    <a:pt x="38989" y="12955"/>
                  </a:lnTo>
                  <a:lnTo>
                    <a:pt x="36702" y="12955"/>
                  </a:lnTo>
                  <a:lnTo>
                    <a:pt x="31750" y="13844"/>
                  </a:lnTo>
                  <a:lnTo>
                    <a:pt x="25653" y="14859"/>
                  </a:lnTo>
                  <a:lnTo>
                    <a:pt x="18414" y="16003"/>
                  </a:lnTo>
                  <a:lnTo>
                    <a:pt x="11810" y="17781"/>
                  </a:lnTo>
                  <a:lnTo>
                    <a:pt x="5969" y="19685"/>
                  </a:lnTo>
                  <a:lnTo>
                    <a:pt x="1777" y="21844"/>
                  </a:lnTo>
                  <a:lnTo>
                    <a:pt x="0" y="24003"/>
                  </a:lnTo>
                  <a:lnTo>
                    <a:pt x="762" y="22099"/>
                  </a:lnTo>
                  <a:lnTo>
                    <a:pt x="2158" y="20828"/>
                  </a:lnTo>
                  <a:lnTo>
                    <a:pt x="5207" y="18162"/>
                  </a:lnTo>
                  <a:lnTo>
                    <a:pt x="17018" y="10160"/>
                  </a:lnTo>
                  <a:lnTo>
                    <a:pt x="29083" y="3937"/>
                  </a:lnTo>
                  <a:lnTo>
                    <a:pt x="42671" y="255"/>
                  </a:lnTo>
                  <a:lnTo>
                    <a:pt x="49783" y="0"/>
                  </a:lnTo>
                  <a:lnTo>
                    <a:pt x="57150" y="0"/>
                  </a:lnTo>
                  <a:lnTo>
                    <a:pt x="63245" y="635"/>
                  </a:lnTo>
                  <a:lnTo>
                    <a:pt x="65404" y="1778"/>
                  </a:lnTo>
                  <a:lnTo>
                    <a:pt x="67056" y="3684"/>
                  </a:lnTo>
                  <a:lnTo>
                    <a:pt x="67056" y="4953"/>
                  </a:lnTo>
                  <a:lnTo>
                    <a:pt x="66166" y="7621"/>
                  </a:lnTo>
                  <a:lnTo>
                    <a:pt x="64770" y="9272"/>
                  </a:lnTo>
                  <a:lnTo>
                    <a:pt x="62864" y="9144"/>
                  </a:lnTo>
                  <a:lnTo>
                    <a:pt x="56007" y="9144"/>
                  </a:lnTo>
                  <a:lnTo>
                    <a:pt x="49402" y="8637"/>
                  </a:lnTo>
                  <a:lnTo>
                    <a:pt x="44450" y="8002"/>
                  </a:lnTo>
                  <a:lnTo>
                    <a:pt x="42799" y="8002"/>
                  </a:lnTo>
                  <a:lnTo>
                    <a:pt x="46101" y="9780"/>
                  </a:lnTo>
                  <a:lnTo>
                    <a:pt x="50419" y="12319"/>
                  </a:lnTo>
                  <a:lnTo>
                    <a:pt x="53847" y="15368"/>
                  </a:lnTo>
                  <a:lnTo>
                    <a:pt x="55626" y="17781"/>
                  </a:lnTo>
                  <a:close/>
                </a:path>
              </a:pathLst>
            </a:custGeom>
            <a:solidFill>
              <a:srgbClr val="BF8241"/>
            </a:solidFill>
            <a:ln w="0" cap="flat" cmpd="sng" algn="ctr">
              <a:solidFill>
                <a:srgbClr val="BF824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162"/>
            <p:cNvSpPr/>
            <p:nvPr/>
          </p:nvSpPr>
          <p:spPr>
            <a:xfrm>
              <a:off x="5156708" y="3156711"/>
              <a:ext cx="20828" cy="14860"/>
            </a:xfrm>
            <a:custGeom>
              <a:avLst/>
              <a:gdLst/>
              <a:ahLst/>
              <a:cxnLst/>
              <a:rect l="0" t="0" r="0" b="0"/>
              <a:pathLst>
                <a:path w="20828" h="14860">
                  <a:moveTo>
                    <a:pt x="12826" y="636"/>
                  </a:moveTo>
                  <a:lnTo>
                    <a:pt x="13843" y="0"/>
                  </a:lnTo>
                  <a:lnTo>
                    <a:pt x="15620" y="1016"/>
                  </a:lnTo>
                  <a:lnTo>
                    <a:pt x="19050" y="4699"/>
                  </a:lnTo>
                  <a:lnTo>
                    <a:pt x="20827" y="9906"/>
                  </a:lnTo>
                  <a:lnTo>
                    <a:pt x="20446" y="12065"/>
                  </a:lnTo>
                  <a:lnTo>
                    <a:pt x="18414" y="13843"/>
                  </a:lnTo>
                  <a:lnTo>
                    <a:pt x="15620" y="14478"/>
                  </a:lnTo>
                  <a:lnTo>
                    <a:pt x="11938" y="14859"/>
                  </a:lnTo>
                  <a:lnTo>
                    <a:pt x="4318" y="12955"/>
                  </a:lnTo>
                  <a:lnTo>
                    <a:pt x="1777" y="11684"/>
                  </a:lnTo>
                  <a:lnTo>
                    <a:pt x="0" y="9399"/>
                  </a:lnTo>
                  <a:lnTo>
                    <a:pt x="381" y="6859"/>
                  </a:lnTo>
                  <a:lnTo>
                    <a:pt x="3175" y="4318"/>
                  </a:lnTo>
                  <a:lnTo>
                    <a:pt x="7620" y="1778"/>
                  </a:lnTo>
                  <a:close/>
                </a:path>
              </a:pathLst>
            </a:custGeom>
            <a:solidFill>
              <a:srgbClr val="E5C9AF"/>
            </a:solidFill>
            <a:ln w="0" cap="flat" cmpd="sng" algn="ctr">
              <a:solidFill>
                <a:srgbClr val="E5C9A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163"/>
            <p:cNvSpPr/>
            <p:nvPr/>
          </p:nvSpPr>
          <p:spPr>
            <a:xfrm>
              <a:off x="5174360" y="3166872"/>
              <a:ext cx="17527" cy="14859"/>
            </a:xfrm>
            <a:custGeom>
              <a:avLst/>
              <a:gdLst/>
              <a:ahLst/>
              <a:cxnLst/>
              <a:rect l="0" t="0" r="0" b="0"/>
              <a:pathLst>
                <a:path w="17527" h="14859">
                  <a:moveTo>
                    <a:pt x="9525" y="1016"/>
                  </a:moveTo>
                  <a:lnTo>
                    <a:pt x="11304" y="0"/>
                  </a:lnTo>
                  <a:lnTo>
                    <a:pt x="13209" y="380"/>
                  </a:lnTo>
                  <a:lnTo>
                    <a:pt x="15622" y="1904"/>
                  </a:lnTo>
                  <a:lnTo>
                    <a:pt x="16765" y="4063"/>
                  </a:lnTo>
                  <a:lnTo>
                    <a:pt x="17526" y="6857"/>
                  </a:lnTo>
                  <a:lnTo>
                    <a:pt x="16765" y="9905"/>
                  </a:lnTo>
                  <a:lnTo>
                    <a:pt x="14732" y="12319"/>
                  </a:lnTo>
                  <a:lnTo>
                    <a:pt x="11938" y="14223"/>
                  </a:lnTo>
                  <a:lnTo>
                    <a:pt x="7620" y="14858"/>
                  </a:lnTo>
                  <a:lnTo>
                    <a:pt x="2160" y="13588"/>
                  </a:lnTo>
                  <a:lnTo>
                    <a:pt x="1270" y="12319"/>
                  </a:lnTo>
                  <a:lnTo>
                    <a:pt x="0" y="10541"/>
                  </a:lnTo>
                  <a:lnTo>
                    <a:pt x="0" y="8382"/>
                  </a:lnTo>
                  <a:lnTo>
                    <a:pt x="1270" y="6476"/>
                  </a:lnTo>
                  <a:lnTo>
                    <a:pt x="4699" y="3301"/>
                  </a:lnTo>
                  <a:close/>
                </a:path>
              </a:pathLst>
            </a:custGeom>
            <a:solidFill>
              <a:srgbClr val="E5C9AF"/>
            </a:solidFill>
            <a:ln w="0" cap="flat" cmpd="sng" algn="ctr">
              <a:solidFill>
                <a:srgbClr val="E5C9A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164"/>
            <p:cNvSpPr/>
            <p:nvPr/>
          </p:nvSpPr>
          <p:spPr>
            <a:xfrm>
              <a:off x="5188965" y="3178936"/>
              <a:ext cx="17274" cy="13463"/>
            </a:xfrm>
            <a:custGeom>
              <a:avLst/>
              <a:gdLst/>
              <a:ahLst/>
              <a:cxnLst/>
              <a:rect l="0" t="0" r="0" b="0"/>
              <a:pathLst>
                <a:path w="17274" h="13463">
                  <a:moveTo>
                    <a:pt x="11431" y="255"/>
                  </a:moveTo>
                  <a:lnTo>
                    <a:pt x="13208" y="0"/>
                  </a:lnTo>
                  <a:lnTo>
                    <a:pt x="15240" y="1524"/>
                  </a:lnTo>
                  <a:lnTo>
                    <a:pt x="16511" y="3937"/>
                  </a:lnTo>
                  <a:lnTo>
                    <a:pt x="17273" y="6859"/>
                  </a:lnTo>
                  <a:lnTo>
                    <a:pt x="16511" y="9780"/>
                  </a:lnTo>
                  <a:lnTo>
                    <a:pt x="14860" y="11939"/>
                  </a:lnTo>
                  <a:lnTo>
                    <a:pt x="11431" y="13462"/>
                  </a:lnTo>
                  <a:lnTo>
                    <a:pt x="5843" y="13209"/>
                  </a:lnTo>
                  <a:lnTo>
                    <a:pt x="2540" y="11939"/>
                  </a:lnTo>
                  <a:lnTo>
                    <a:pt x="508" y="9780"/>
                  </a:lnTo>
                  <a:lnTo>
                    <a:pt x="0" y="7112"/>
                  </a:lnTo>
                  <a:lnTo>
                    <a:pt x="889" y="5843"/>
                  </a:lnTo>
                  <a:lnTo>
                    <a:pt x="2540" y="3303"/>
                  </a:lnTo>
                  <a:lnTo>
                    <a:pt x="4826" y="1778"/>
                  </a:lnTo>
                  <a:close/>
                </a:path>
              </a:pathLst>
            </a:custGeom>
            <a:solidFill>
              <a:srgbClr val="E5C9AF"/>
            </a:solidFill>
            <a:ln w="0" cap="flat" cmpd="sng" algn="ctr">
              <a:solidFill>
                <a:srgbClr val="E5C9A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165"/>
            <p:cNvSpPr/>
            <p:nvPr/>
          </p:nvSpPr>
          <p:spPr>
            <a:xfrm>
              <a:off x="5205221" y="3190239"/>
              <a:ext cx="13971" cy="14860"/>
            </a:xfrm>
            <a:custGeom>
              <a:avLst/>
              <a:gdLst/>
              <a:ahLst/>
              <a:cxnLst/>
              <a:rect l="0" t="0" r="0" b="0"/>
              <a:pathLst>
                <a:path w="13971" h="14860">
                  <a:moveTo>
                    <a:pt x="9525" y="381"/>
                  </a:moveTo>
                  <a:lnTo>
                    <a:pt x="11050" y="0"/>
                  </a:lnTo>
                  <a:lnTo>
                    <a:pt x="12446" y="1397"/>
                  </a:lnTo>
                  <a:lnTo>
                    <a:pt x="13589" y="3811"/>
                  </a:lnTo>
                  <a:lnTo>
                    <a:pt x="13970" y="6478"/>
                  </a:lnTo>
                  <a:lnTo>
                    <a:pt x="12446" y="12065"/>
                  </a:lnTo>
                  <a:lnTo>
                    <a:pt x="10669" y="13716"/>
                  </a:lnTo>
                  <a:lnTo>
                    <a:pt x="8763" y="14859"/>
                  </a:lnTo>
                  <a:lnTo>
                    <a:pt x="6350" y="14606"/>
                  </a:lnTo>
                  <a:lnTo>
                    <a:pt x="4319" y="13081"/>
                  </a:lnTo>
                  <a:lnTo>
                    <a:pt x="1017" y="8383"/>
                  </a:lnTo>
                  <a:lnTo>
                    <a:pt x="0" y="4318"/>
                  </a:lnTo>
                  <a:lnTo>
                    <a:pt x="1017" y="2540"/>
                  </a:lnTo>
                  <a:lnTo>
                    <a:pt x="2540" y="1397"/>
                  </a:lnTo>
                  <a:lnTo>
                    <a:pt x="5588" y="636"/>
                  </a:lnTo>
                  <a:close/>
                </a:path>
              </a:pathLst>
            </a:custGeom>
            <a:solidFill>
              <a:srgbClr val="E5C9AF"/>
            </a:solidFill>
            <a:ln w="0" cap="flat" cmpd="sng" algn="ctr">
              <a:solidFill>
                <a:srgbClr val="E5C9A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166"/>
            <p:cNvSpPr/>
            <p:nvPr/>
          </p:nvSpPr>
          <p:spPr>
            <a:xfrm>
              <a:off x="5145659" y="3286125"/>
              <a:ext cx="22607" cy="36704"/>
            </a:xfrm>
            <a:custGeom>
              <a:avLst/>
              <a:gdLst/>
              <a:ahLst/>
              <a:cxnLst/>
              <a:rect l="0" t="0" r="0" b="0"/>
              <a:pathLst>
                <a:path w="22607" h="36704">
                  <a:moveTo>
                    <a:pt x="0" y="0"/>
                  </a:moveTo>
                  <a:lnTo>
                    <a:pt x="888" y="0"/>
                  </a:lnTo>
                  <a:lnTo>
                    <a:pt x="2794" y="0"/>
                  </a:lnTo>
                  <a:lnTo>
                    <a:pt x="8255" y="1015"/>
                  </a:lnTo>
                  <a:lnTo>
                    <a:pt x="13588" y="2159"/>
                  </a:lnTo>
                  <a:lnTo>
                    <a:pt x="15239" y="2159"/>
                  </a:lnTo>
                  <a:lnTo>
                    <a:pt x="15367" y="2413"/>
                  </a:lnTo>
                  <a:lnTo>
                    <a:pt x="19685" y="5460"/>
                  </a:lnTo>
                  <a:lnTo>
                    <a:pt x="20955" y="7492"/>
                  </a:lnTo>
                  <a:lnTo>
                    <a:pt x="21589" y="10795"/>
                  </a:lnTo>
                  <a:lnTo>
                    <a:pt x="22351" y="15366"/>
                  </a:lnTo>
                  <a:lnTo>
                    <a:pt x="22351" y="20701"/>
                  </a:lnTo>
                  <a:lnTo>
                    <a:pt x="22606" y="28066"/>
                  </a:lnTo>
                  <a:lnTo>
                    <a:pt x="22606" y="36703"/>
                  </a:lnTo>
                  <a:lnTo>
                    <a:pt x="22351" y="34797"/>
                  </a:lnTo>
                  <a:lnTo>
                    <a:pt x="21970" y="32003"/>
                  </a:lnTo>
                  <a:lnTo>
                    <a:pt x="20574" y="24003"/>
                  </a:lnTo>
                  <a:lnTo>
                    <a:pt x="19431" y="15366"/>
                  </a:lnTo>
                  <a:lnTo>
                    <a:pt x="18669" y="11938"/>
                  </a:lnTo>
                  <a:lnTo>
                    <a:pt x="18287" y="9778"/>
                  </a:lnTo>
                  <a:lnTo>
                    <a:pt x="16129" y="8001"/>
                  </a:lnTo>
                  <a:lnTo>
                    <a:pt x="12826" y="7111"/>
                  </a:lnTo>
                  <a:lnTo>
                    <a:pt x="10921" y="6858"/>
                  </a:lnTo>
                  <a:lnTo>
                    <a:pt x="8000" y="5460"/>
                  </a:lnTo>
                  <a:lnTo>
                    <a:pt x="4318" y="3175"/>
                  </a:lnTo>
                  <a:close/>
                </a:path>
              </a:pathLst>
            </a:custGeom>
            <a:solidFill>
              <a:srgbClr val="E5C9AF"/>
            </a:solidFill>
            <a:ln w="0" cap="flat" cmpd="sng" algn="ctr">
              <a:solidFill>
                <a:srgbClr val="E5C9A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167"/>
            <p:cNvSpPr/>
            <p:nvPr/>
          </p:nvSpPr>
          <p:spPr>
            <a:xfrm>
              <a:off x="5188584" y="3307969"/>
              <a:ext cx="16257" cy="5335"/>
            </a:xfrm>
            <a:custGeom>
              <a:avLst/>
              <a:gdLst/>
              <a:ahLst/>
              <a:cxnLst/>
              <a:rect l="0" t="0" r="0" b="0"/>
              <a:pathLst>
                <a:path w="16257" h="5335">
                  <a:moveTo>
                    <a:pt x="0" y="634"/>
                  </a:moveTo>
                  <a:lnTo>
                    <a:pt x="381" y="0"/>
                  </a:lnTo>
                  <a:lnTo>
                    <a:pt x="1906" y="0"/>
                  </a:lnTo>
                  <a:lnTo>
                    <a:pt x="7112" y="1523"/>
                  </a:lnTo>
                  <a:lnTo>
                    <a:pt x="12827" y="3302"/>
                  </a:lnTo>
                  <a:lnTo>
                    <a:pt x="15113" y="4317"/>
                  </a:lnTo>
                  <a:lnTo>
                    <a:pt x="16256" y="5334"/>
                  </a:lnTo>
                  <a:lnTo>
                    <a:pt x="8763" y="5334"/>
                  </a:lnTo>
                  <a:lnTo>
                    <a:pt x="4826" y="3936"/>
                  </a:lnTo>
                  <a:close/>
                </a:path>
              </a:pathLst>
            </a:custGeom>
            <a:solidFill>
              <a:srgbClr val="AA5E0A"/>
            </a:solidFill>
            <a:ln w="0" cap="flat" cmpd="sng" algn="ctr">
              <a:solidFill>
                <a:srgbClr val="AA5E0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168"/>
            <p:cNvSpPr/>
            <p:nvPr/>
          </p:nvSpPr>
          <p:spPr>
            <a:xfrm>
              <a:off x="5022596" y="3273552"/>
              <a:ext cx="42800" cy="110490"/>
            </a:xfrm>
            <a:custGeom>
              <a:avLst/>
              <a:gdLst/>
              <a:ahLst/>
              <a:cxnLst/>
              <a:rect l="0" t="0" r="0" b="0"/>
              <a:pathLst>
                <a:path w="42800" h="110490">
                  <a:moveTo>
                    <a:pt x="23240" y="23749"/>
                  </a:moveTo>
                  <a:lnTo>
                    <a:pt x="23875" y="24511"/>
                  </a:lnTo>
                  <a:lnTo>
                    <a:pt x="24257" y="24892"/>
                  </a:lnTo>
                  <a:lnTo>
                    <a:pt x="23875" y="23749"/>
                  </a:lnTo>
                  <a:lnTo>
                    <a:pt x="23240" y="49657"/>
                  </a:lnTo>
                  <a:lnTo>
                    <a:pt x="23875" y="43052"/>
                  </a:lnTo>
                  <a:lnTo>
                    <a:pt x="26162" y="36194"/>
                  </a:lnTo>
                  <a:lnTo>
                    <a:pt x="29082" y="28956"/>
                  </a:lnTo>
                  <a:lnTo>
                    <a:pt x="31623" y="23113"/>
                  </a:lnTo>
                  <a:lnTo>
                    <a:pt x="32384" y="21208"/>
                  </a:lnTo>
                  <a:lnTo>
                    <a:pt x="33782" y="18161"/>
                  </a:lnTo>
                  <a:lnTo>
                    <a:pt x="37592" y="10159"/>
                  </a:lnTo>
                  <a:lnTo>
                    <a:pt x="40894" y="3048"/>
                  </a:lnTo>
                  <a:lnTo>
                    <a:pt x="42037" y="888"/>
                  </a:lnTo>
                  <a:lnTo>
                    <a:pt x="42799" y="0"/>
                  </a:lnTo>
                  <a:lnTo>
                    <a:pt x="42799" y="2413"/>
                  </a:lnTo>
                  <a:lnTo>
                    <a:pt x="42037" y="6350"/>
                  </a:lnTo>
                  <a:lnTo>
                    <a:pt x="41529" y="11683"/>
                  </a:lnTo>
                  <a:lnTo>
                    <a:pt x="40005" y="19050"/>
                  </a:lnTo>
                  <a:lnTo>
                    <a:pt x="36321" y="35940"/>
                  </a:lnTo>
                  <a:lnTo>
                    <a:pt x="31623" y="54482"/>
                  </a:lnTo>
                  <a:lnTo>
                    <a:pt x="27558" y="72008"/>
                  </a:lnTo>
                  <a:lnTo>
                    <a:pt x="25145" y="79120"/>
                  </a:lnTo>
                  <a:lnTo>
                    <a:pt x="23621" y="85851"/>
                  </a:lnTo>
                  <a:lnTo>
                    <a:pt x="22351" y="90551"/>
                  </a:lnTo>
                  <a:lnTo>
                    <a:pt x="20955" y="93344"/>
                  </a:lnTo>
                  <a:lnTo>
                    <a:pt x="20574" y="93980"/>
                  </a:lnTo>
                  <a:lnTo>
                    <a:pt x="20574" y="92328"/>
                  </a:lnTo>
                  <a:lnTo>
                    <a:pt x="20574" y="89281"/>
                  </a:lnTo>
                  <a:lnTo>
                    <a:pt x="20955" y="84708"/>
                  </a:lnTo>
                  <a:lnTo>
                    <a:pt x="21336" y="72644"/>
                  </a:lnTo>
                  <a:lnTo>
                    <a:pt x="21463" y="66420"/>
                  </a:lnTo>
                  <a:lnTo>
                    <a:pt x="22351" y="61340"/>
                  </a:lnTo>
                  <a:lnTo>
                    <a:pt x="22859" y="57784"/>
                  </a:lnTo>
                  <a:lnTo>
                    <a:pt x="23875" y="56133"/>
                  </a:lnTo>
                  <a:lnTo>
                    <a:pt x="21463" y="56895"/>
                  </a:lnTo>
                  <a:lnTo>
                    <a:pt x="19938" y="58801"/>
                  </a:lnTo>
                  <a:lnTo>
                    <a:pt x="18288" y="64643"/>
                  </a:lnTo>
                  <a:lnTo>
                    <a:pt x="17271" y="72008"/>
                  </a:lnTo>
                  <a:lnTo>
                    <a:pt x="15367" y="77977"/>
                  </a:lnTo>
                  <a:lnTo>
                    <a:pt x="11049" y="85851"/>
                  </a:lnTo>
                  <a:lnTo>
                    <a:pt x="5969" y="94488"/>
                  </a:lnTo>
                  <a:lnTo>
                    <a:pt x="1777" y="102869"/>
                  </a:lnTo>
                  <a:lnTo>
                    <a:pt x="381" y="106807"/>
                  </a:lnTo>
                  <a:lnTo>
                    <a:pt x="0" y="110489"/>
                  </a:lnTo>
                  <a:lnTo>
                    <a:pt x="634" y="100711"/>
                  </a:lnTo>
                  <a:lnTo>
                    <a:pt x="3048" y="89026"/>
                  </a:lnTo>
                  <a:lnTo>
                    <a:pt x="6223" y="76326"/>
                  </a:lnTo>
                  <a:lnTo>
                    <a:pt x="10032" y="63119"/>
                  </a:lnTo>
                  <a:lnTo>
                    <a:pt x="14096" y="50800"/>
                  </a:lnTo>
                  <a:lnTo>
                    <a:pt x="18033" y="39369"/>
                  </a:lnTo>
                  <a:lnTo>
                    <a:pt x="20955" y="30352"/>
                  </a:lnTo>
                  <a:close/>
                </a:path>
              </a:pathLst>
            </a:custGeom>
            <a:solidFill>
              <a:srgbClr val="C8945D"/>
            </a:solidFill>
            <a:ln w="0" cap="flat" cmpd="sng" algn="ctr">
              <a:solidFill>
                <a:srgbClr val="C8945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169"/>
            <p:cNvSpPr/>
            <p:nvPr/>
          </p:nvSpPr>
          <p:spPr>
            <a:xfrm>
              <a:off x="5053076" y="3068066"/>
              <a:ext cx="108713" cy="88011"/>
            </a:xfrm>
            <a:custGeom>
              <a:avLst/>
              <a:gdLst/>
              <a:ahLst/>
              <a:cxnLst/>
              <a:rect l="0" t="0" r="0" b="0"/>
              <a:pathLst>
                <a:path w="108713" h="88011">
                  <a:moveTo>
                    <a:pt x="8127" y="42291"/>
                  </a:moveTo>
                  <a:lnTo>
                    <a:pt x="6222" y="36067"/>
                  </a:lnTo>
                  <a:lnTo>
                    <a:pt x="1904" y="21209"/>
                  </a:lnTo>
                  <a:lnTo>
                    <a:pt x="508" y="13461"/>
                  </a:lnTo>
                  <a:lnTo>
                    <a:pt x="0" y="6985"/>
                  </a:lnTo>
                  <a:lnTo>
                    <a:pt x="889" y="2159"/>
                  </a:lnTo>
                  <a:lnTo>
                    <a:pt x="1524" y="888"/>
                  </a:lnTo>
                  <a:lnTo>
                    <a:pt x="3302" y="0"/>
                  </a:lnTo>
                  <a:lnTo>
                    <a:pt x="8127" y="381"/>
                  </a:lnTo>
                  <a:lnTo>
                    <a:pt x="11557" y="2666"/>
                  </a:lnTo>
                  <a:lnTo>
                    <a:pt x="14732" y="6223"/>
                  </a:lnTo>
                  <a:lnTo>
                    <a:pt x="17018" y="11048"/>
                  </a:lnTo>
                  <a:lnTo>
                    <a:pt x="24383" y="24003"/>
                  </a:lnTo>
                  <a:lnTo>
                    <a:pt x="34289" y="36576"/>
                  </a:lnTo>
                  <a:lnTo>
                    <a:pt x="40132" y="41910"/>
                  </a:lnTo>
                  <a:lnTo>
                    <a:pt x="46354" y="46354"/>
                  </a:lnTo>
                  <a:lnTo>
                    <a:pt x="52451" y="49529"/>
                  </a:lnTo>
                  <a:lnTo>
                    <a:pt x="59308" y="51435"/>
                  </a:lnTo>
                  <a:lnTo>
                    <a:pt x="63500" y="52578"/>
                  </a:lnTo>
                  <a:lnTo>
                    <a:pt x="69214" y="54356"/>
                  </a:lnTo>
                  <a:lnTo>
                    <a:pt x="80645" y="57276"/>
                  </a:lnTo>
                  <a:lnTo>
                    <a:pt x="86487" y="57276"/>
                  </a:lnTo>
                  <a:lnTo>
                    <a:pt x="91694" y="55372"/>
                  </a:lnTo>
                  <a:lnTo>
                    <a:pt x="96520" y="51054"/>
                  </a:lnTo>
                  <a:lnTo>
                    <a:pt x="100202" y="43434"/>
                  </a:lnTo>
                  <a:lnTo>
                    <a:pt x="101600" y="55372"/>
                  </a:lnTo>
                  <a:lnTo>
                    <a:pt x="103504" y="66801"/>
                  </a:lnTo>
                  <a:lnTo>
                    <a:pt x="108712" y="87503"/>
                  </a:lnTo>
                  <a:lnTo>
                    <a:pt x="104520" y="88010"/>
                  </a:lnTo>
                  <a:lnTo>
                    <a:pt x="99821" y="86741"/>
                  </a:lnTo>
                  <a:lnTo>
                    <a:pt x="89281" y="82423"/>
                  </a:lnTo>
                  <a:lnTo>
                    <a:pt x="79628" y="76454"/>
                  </a:lnTo>
                  <a:lnTo>
                    <a:pt x="75438" y="74422"/>
                  </a:lnTo>
                  <a:lnTo>
                    <a:pt x="71882" y="72644"/>
                  </a:lnTo>
                  <a:lnTo>
                    <a:pt x="69595" y="71754"/>
                  </a:lnTo>
                  <a:lnTo>
                    <a:pt x="66420" y="70738"/>
                  </a:lnTo>
                  <a:lnTo>
                    <a:pt x="59054" y="67056"/>
                  </a:lnTo>
                  <a:lnTo>
                    <a:pt x="49657" y="62738"/>
                  </a:lnTo>
                  <a:lnTo>
                    <a:pt x="39115" y="58038"/>
                  </a:lnTo>
                  <a:lnTo>
                    <a:pt x="29209" y="53594"/>
                  </a:lnTo>
                  <a:lnTo>
                    <a:pt x="20320" y="49529"/>
                  </a:lnTo>
                  <a:lnTo>
                    <a:pt x="13334" y="47116"/>
                  </a:lnTo>
                  <a:lnTo>
                    <a:pt x="11049" y="46354"/>
                  </a:lnTo>
                  <a:lnTo>
                    <a:pt x="9906" y="45847"/>
                  </a:lnTo>
                  <a:close/>
                </a:path>
              </a:pathLst>
            </a:custGeom>
            <a:solidFill>
              <a:srgbClr val="E3CE00"/>
            </a:solidFill>
            <a:ln w="0" cap="flat" cmpd="sng" algn="ctr">
              <a:solidFill>
                <a:srgbClr val="E3CE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170"/>
            <p:cNvSpPr/>
            <p:nvPr/>
          </p:nvSpPr>
          <p:spPr>
            <a:xfrm>
              <a:off x="5011165" y="2900807"/>
              <a:ext cx="229618" cy="79121"/>
            </a:xfrm>
            <a:custGeom>
              <a:avLst/>
              <a:gdLst/>
              <a:ahLst/>
              <a:cxnLst/>
              <a:rect l="0" t="0" r="0" b="0"/>
              <a:pathLst>
                <a:path w="229618" h="79121">
                  <a:moveTo>
                    <a:pt x="18035" y="39369"/>
                  </a:moveTo>
                  <a:lnTo>
                    <a:pt x="21844" y="36068"/>
                  </a:lnTo>
                  <a:lnTo>
                    <a:pt x="24257" y="32257"/>
                  </a:lnTo>
                  <a:lnTo>
                    <a:pt x="25781" y="33528"/>
                  </a:lnTo>
                  <a:lnTo>
                    <a:pt x="27940" y="34670"/>
                  </a:lnTo>
                  <a:lnTo>
                    <a:pt x="32767" y="34163"/>
                  </a:lnTo>
                  <a:lnTo>
                    <a:pt x="37593" y="32257"/>
                  </a:lnTo>
                  <a:lnTo>
                    <a:pt x="41530" y="28066"/>
                  </a:lnTo>
                  <a:lnTo>
                    <a:pt x="42419" y="29463"/>
                  </a:lnTo>
                  <a:lnTo>
                    <a:pt x="44450" y="30353"/>
                  </a:lnTo>
                  <a:lnTo>
                    <a:pt x="49657" y="30353"/>
                  </a:lnTo>
                  <a:lnTo>
                    <a:pt x="54864" y="28575"/>
                  </a:lnTo>
                  <a:lnTo>
                    <a:pt x="59182" y="24891"/>
                  </a:lnTo>
                  <a:lnTo>
                    <a:pt x="62993" y="25145"/>
                  </a:lnTo>
                  <a:lnTo>
                    <a:pt x="68073" y="25907"/>
                  </a:lnTo>
                  <a:lnTo>
                    <a:pt x="73280" y="25907"/>
                  </a:lnTo>
                  <a:lnTo>
                    <a:pt x="79121" y="23368"/>
                  </a:lnTo>
                  <a:lnTo>
                    <a:pt x="82805" y="24003"/>
                  </a:lnTo>
                  <a:lnTo>
                    <a:pt x="85725" y="25145"/>
                  </a:lnTo>
                  <a:lnTo>
                    <a:pt x="89536" y="25145"/>
                  </a:lnTo>
                  <a:lnTo>
                    <a:pt x="92075" y="24510"/>
                  </a:lnTo>
                  <a:lnTo>
                    <a:pt x="94996" y="22987"/>
                  </a:lnTo>
                  <a:lnTo>
                    <a:pt x="107824" y="23622"/>
                  </a:lnTo>
                  <a:lnTo>
                    <a:pt x="114046" y="22987"/>
                  </a:lnTo>
                  <a:lnTo>
                    <a:pt x="116713" y="21970"/>
                  </a:lnTo>
                  <a:lnTo>
                    <a:pt x="118873" y="19685"/>
                  </a:lnTo>
                  <a:lnTo>
                    <a:pt x="122937" y="21463"/>
                  </a:lnTo>
                  <a:lnTo>
                    <a:pt x="126746" y="22225"/>
                  </a:lnTo>
                  <a:lnTo>
                    <a:pt x="135382" y="21209"/>
                  </a:lnTo>
                  <a:lnTo>
                    <a:pt x="142113" y="18288"/>
                  </a:lnTo>
                  <a:lnTo>
                    <a:pt x="144400" y="16891"/>
                  </a:lnTo>
                  <a:lnTo>
                    <a:pt x="145543" y="15366"/>
                  </a:lnTo>
                  <a:lnTo>
                    <a:pt x="146558" y="16891"/>
                  </a:lnTo>
                  <a:lnTo>
                    <a:pt x="148844" y="17779"/>
                  </a:lnTo>
                  <a:lnTo>
                    <a:pt x="156083" y="19303"/>
                  </a:lnTo>
                  <a:lnTo>
                    <a:pt x="164085" y="18669"/>
                  </a:lnTo>
                  <a:lnTo>
                    <a:pt x="167260" y="17144"/>
                  </a:lnTo>
                  <a:lnTo>
                    <a:pt x="169800" y="14985"/>
                  </a:lnTo>
                  <a:lnTo>
                    <a:pt x="172720" y="17144"/>
                  </a:lnTo>
                  <a:lnTo>
                    <a:pt x="176404" y="18288"/>
                  </a:lnTo>
                  <a:lnTo>
                    <a:pt x="183769" y="17779"/>
                  </a:lnTo>
                  <a:lnTo>
                    <a:pt x="190755" y="16891"/>
                  </a:lnTo>
                  <a:lnTo>
                    <a:pt x="192660" y="16001"/>
                  </a:lnTo>
                  <a:lnTo>
                    <a:pt x="193675" y="15620"/>
                  </a:lnTo>
                  <a:lnTo>
                    <a:pt x="195073" y="15620"/>
                  </a:lnTo>
                  <a:lnTo>
                    <a:pt x="197613" y="13969"/>
                  </a:lnTo>
                  <a:lnTo>
                    <a:pt x="200280" y="9144"/>
                  </a:lnTo>
                  <a:lnTo>
                    <a:pt x="201423" y="5207"/>
                  </a:lnTo>
                  <a:lnTo>
                    <a:pt x="202185" y="0"/>
                  </a:lnTo>
                  <a:lnTo>
                    <a:pt x="202565" y="9525"/>
                  </a:lnTo>
                  <a:lnTo>
                    <a:pt x="204725" y="19303"/>
                  </a:lnTo>
                  <a:lnTo>
                    <a:pt x="208788" y="28828"/>
                  </a:lnTo>
                  <a:lnTo>
                    <a:pt x="213233" y="37591"/>
                  </a:lnTo>
                  <a:lnTo>
                    <a:pt x="218060" y="45593"/>
                  </a:lnTo>
                  <a:lnTo>
                    <a:pt x="222758" y="52578"/>
                  </a:lnTo>
                  <a:lnTo>
                    <a:pt x="227076" y="58038"/>
                  </a:lnTo>
                  <a:lnTo>
                    <a:pt x="229617" y="61848"/>
                  </a:lnTo>
                  <a:lnTo>
                    <a:pt x="227076" y="61213"/>
                  </a:lnTo>
                  <a:lnTo>
                    <a:pt x="225680" y="62738"/>
                  </a:lnTo>
                  <a:lnTo>
                    <a:pt x="225044" y="65278"/>
                  </a:lnTo>
                  <a:lnTo>
                    <a:pt x="225044" y="68960"/>
                  </a:lnTo>
                  <a:lnTo>
                    <a:pt x="226695" y="75819"/>
                  </a:lnTo>
                  <a:lnTo>
                    <a:pt x="227457" y="78104"/>
                  </a:lnTo>
                  <a:lnTo>
                    <a:pt x="227965" y="79120"/>
                  </a:lnTo>
                  <a:lnTo>
                    <a:pt x="219456" y="61848"/>
                  </a:lnTo>
                  <a:lnTo>
                    <a:pt x="210694" y="46735"/>
                  </a:lnTo>
                  <a:lnTo>
                    <a:pt x="206883" y="40259"/>
                  </a:lnTo>
                  <a:lnTo>
                    <a:pt x="203708" y="34670"/>
                  </a:lnTo>
                  <a:lnTo>
                    <a:pt x="201423" y="30479"/>
                  </a:lnTo>
                  <a:lnTo>
                    <a:pt x="200914" y="27685"/>
                  </a:lnTo>
                  <a:lnTo>
                    <a:pt x="199263" y="31750"/>
                  </a:lnTo>
                  <a:lnTo>
                    <a:pt x="196977" y="35306"/>
                  </a:lnTo>
                  <a:lnTo>
                    <a:pt x="194056" y="38735"/>
                  </a:lnTo>
                  <a:lnTo>
                    <a:pt x="190246" y="40894"/>
                  </a:lnTo>
                  <a:lnTo>
                    <a:pt x="180721" y="44576"/>
                  </a:lnTo>
                  <a:lnTo>
                    <a:pt x="168911" y="46735"/>
                  </a:lnTo>
                  <a:lnTo>
                    <a:pt x="155068" y="47751"/>
                  </a:lnTo>
                  <a:lnTo>
                    <a:pt x="140208" y="47751"/>
                  </a:lnTo>
                  <a:lnTo>
                    <a:pt x="107443" y="46354"/>
                  </a:lnTo>
                  <a:lnTo>
                    <a:pt x="74042" y="44831"/>
                  </a:lnTo>
                  <a:lnTo>
                    <a:pt x="58167" y="44831"/>
                  </a:lnTo>
                  <a:lnTo>
                    <a:pt x="43435" y="45847"/>
                  </a:lnTo>
                  <a:lnTo>
                    <a:pt x="29719" y="48260"/>
                  </a:lnTo>
                  <a:lnTo>
                    <a:pt x="18415" y="52069"/>
                  </a:lnTo>
                  <a:lnTo>
                    <a:pt x="13336" y="54737"/>
                  </a:lnTo>
                  <a:lnTo>
                    <a:pt x="9144" y="58038"/>
                  </a:lnTo>
                  <a:lnTo>
                    <a:pt x="5207" y="61594"/>
                  </a:lnTo>
                  <a:lnTo>
                    <a:pt x="2287" y="65913"/>
                  </a:lnTo>
                  <a:lnTo>
                    <a:pt x="381" y="64135"/>
                  </a:lnTo>
                  <a:lnTo>
                    <a:pt x="0" y="61594"/>
                  </a:lnTo>
                  <a:lnTo>
                    <a:pt x="763" y="58419"/>
                  </a:lnTo>
                  <a:lnTo>
                    <a:pt x="2668" y="54356"/>
                  </a:lnTo>
                  <a:lnTo>
                    <a:pt x="6986" y="47751"/>
                  </a:lnTo>
                  <a:lnTo>
                    <a:pt x="8510" y="45593"/>
                  </a:lnTo>
                  <a:lnTo>
                    <a:pt x="9144" y="4457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3" name="TextBox 172"/>
          <p:cNvSpPr txBox="1"/>
          <p:nvPr/>
        </p:nvSpPr>
        <p:spPr>
          <a:xfrm>
            <a:off x="419100" y="4533900"/>
            <a:ext cx="8610600" cy="523220"/>
          </a:xfrm>
          <a:prstGeom prst="rect">
            <a:avLst/>
          </a:prstGeom>
          <a:noFill/>
        </p:spPr>
        <p:txBody>
          <a:bodyPr vert="horz" rtlCol="0">
            <a:spAutoFit/>
          </a:bodyPr>
          <a:lstStyle/>
          <a:p>
            <a:pPr algn="ctr"/>
            <a:r>
              <a:rPr lang="en-US" sz="2700" smtClean="0">
                <a:solidFill>
                  <a:srgbClr val="000000"/>
                </a:solidFill>
                <a:latin typeface="Century Gothic - 28"/>
              </a:rPr>
              <a:t>2. Where would you put the totem pole ?</a:t>
            </a:r>
            <a:endParaRPr lang="en-US" sz="2700">
              <a:solidFill>
                <a:srgbClr val="000000"/>
              </a:solidFill>
              <a:latin typeface="Century Gothic - 28"/>
            </a:endParaRPr>
          </a:p>
        </p:txBody>
      </p:sp>
      <p:pic>
        <p:nvPicPr>
          <p:cNvPr id="174" name="Picture 173" descr="feb09_010[1].JPG"/>
          <p:cNvPicPr>
            <a:picLocks/>
          </p:cNvPicPr>
          <p:nvPr/>
        </p:nvPicPr>
        <p:blipFill>
          <a:blip r:embed="rId4"/>
          <a:stretch>
            <a:fillRect/>
          </a:stretch>
        </p:blipFill>
        <p:spPr>
          <a:xfrm>
            <a:off x="279400" y="1371600"/>
            <a:ext cx="3814317" cy="2473197"/>
          </a:xfrm>
          <a:prstGeom prst="rect">
            <a:avLst/>
          </a:prstGeom>
          <a:solidFill>
            <a:scrgbClr r="0" g="0" b="0">
              <a:alpha val="0"/>
            </a:scrgbClr>
          </a:solidFill>
        </p:spPr>
      </p:pic>
      <p:sp>
        <p:nvSpPr>
          <p:cNvPr id="175" name="TextBox 174"/>
          <p:cNvSpPr txBox="1"/>
          <p:nvPr/>
        </p:nvSpPr>
        <p:spPr>
          <a:xfrm>
            <a:off x="635000" y="5499100"/>
            <a:ext cx="8001000" cy="353943"/>
          </a:xfrm>
          <a:prstGeom prst="rect">
            <a:avLst/>
          </a:prstGeom>
          <a:noFill/>
        </p:spPr>
        <p:txBody>
          <a:bodyPr vert="horz" rtlCol="0">
            <a:spAutoFit/>
          </a:bodyPr>
          <a:lstStyle/>
          <a:p>
            <a:pPr algn="ctr"/>
            <a:r>
              <a:rPr lang="en-US" sz="1700" b="1" smtClean="0">
                <a:solidFill>
                  <a:srgbClr val="000000"/>
                </a:solidFill>
                <a:latin typeface="Century Gothic - 18"/>
              </a:rPr>
              <a:t>Big House replicas were constructed by Elder Gordon Reid</a:t>
            </a:r>
            <a:endParaRPr lang="en-US" sz="1700" b="1">
              <a:solidFill>
                <a:srgbClr val="000000"/>
              </a:solidFill>
              <a:latin typeface="Century Gothic - 18"/>
            </a:endParaRPr>
          </a:p>
        </p:txBody>
      </p:sp>
      <p:sp>
        <p:nvSpPr>
          <p:cNvPr id="176" name="TextBox 175"/>
          <p:cNvSpPr txBox="1"/>
          <p:nvPr/>
        </p:nvSpPr>
        <p:spPr>
          <a:xfrm>
            <a:off x="685800" y="127000"/>
            <a:ext cx="10109200" cy="954107"/>
          </a:xfrm>
          <a:prstGeom prst="rect">
            <a:avLst/>
          </a:prstGeom>
          <a:noFill/>
        </p:spPr>
        <p:txBody>
          <a:bodyPr vert="horz" rtlCol="0">
            <a:spAutoFit/>
          </a:bodyPr>
          <a:lstStyle/>
          <a:p>
            <a:r>
              <a:rPr lang="en-US" sz="2800" smtClean="0">
                <a:solidFill>
                  <a:srgbClr val="000000"/>
                </a:solidFill>
                <a:latin typeface="Century Gothic - 28"/>
              </a:rPr>
              <a:t>1. Look for similarities and differences between the Tsimshan and Kwakwa'ka'waka Big Houses</a:t>
            </a:r>
            <a:endParaRPr lang="en-US" sz="2800">
              <a:solidFill>
                <a:srgbClr val="000000"/>
              </a:solidFill>
              <a:latin typeface="Century Gothic - 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image1(3).jpeg"/>
          <p:cNvPicPr>
            <a:picLocks/>
          </p:cNvPicPr>
          <p:nvPr/>
        </p:nvPicPr>
        <p:blipFill>
          <a:blip r:embed="rId2"/>
          <a:stretch>
            <a:fillRect/>
          </a:stretch>
        </p:blipFill>
        <p:spPr>
          <a:xfrm>
            <a:off x="0" y="0"/>
            <a:ext cx="10160000" cy="7620000"/>
          </a:xfrm>
          <a:prstGeom prst="rect">
            <a:avLst/>
          </a:prstGeom>
          <a:solidFill>
            <a:scrgbClr r="0" g="0" b="0">
              <a:alpha val="0"/>
            </a:scrgbClr>
          </a:solidFill>
        </p:spPr>
      </p:pic>
      <p:pic>
        <p:nvPicPr>
          <p:cNvPr id="3" name="Picture 2" descr="76EE7F26.jpg"/>
          <p:cNvPicPr>
            <a:picLocks/>
          </p:cNvPicPr>
          <p:nvPr/>
        </p:nvPicPr>
        <p:blipFill>
          <a:blip r:embed="rId3" cstate="print"/>
          <a:stretch>
            <a:fillRect/>
          </a:stretch>
        </p:blipFill>
        <p:spPr>
          <a:xfrm>
            <a:off x="393700" y="101600"/>
            <a:ext cx="1122807" cy="1606169"/>
          </a:xfrm>
          <a:prstGeom prst="rect">
            <a:avLst/>
          </a:prstGeom>
          <a:solidFill>
            <a:scrgbClr r="0" g="0" b="0">
              <a:alpha val="0"/>
            </a:scrgbClr>
          </a:solidFill>
        </p:spPr>
      </p:pic>
      <p:pic>
        <p:nvPicPr>
          <p:cNvPr id="4" name="Picture 3" descr="feb09_026[1].JPG"/>
          <p:cNvPicPr>
            <a:picLocks/>
          </p:cNvPicPr>
          <p:nvPr/>
        </p:nvPicPr>
        <p:blipFill>
          <a:blip r:embed="rId4" cstate="print"/>
          <a:stretch>
            <a:fillRect/>
          </a:stretch>
        </p:blipFill>
        <p:spPr>
          <a:xfrm>
            <a:off x="5676900" y="1574800"/>
            <a:ext cx="1994154" cy="1458595"/>
          </a:xfrm>
          <a:prstGeom prst="rect">
            <a:avLst/>
          </a:prstGeom>
          <a:solidFill>
            <a:scrgbClr r="0" g="0" b="0">
              <a:alpha val="0"/>
            </a:scrgbClr>
          </a:solidFill>
        </p:spPr>
      </p:pic>
      <p:sp>
        <p:nvSpPr>
          <p:cNvPr id="5" name="TextBox 4"/>
          <p:cNvSpPr txBox="1"/>
          <p:nvPr/>
        </p:nvSpPr>
        <p:spPr>
          <a:xfrm>
            <a:off x="3200400" y="114300"/>
            <a:ext cx="3429000" cy="523220"/>
          </a:xfrm>
          <a:prstGeom prst="rect">
            <a:avLst/>
          </a:prstGeom>
          <a:noFill/>
        </p:spPr>
        <p:txBody>
          <a:bodyPr vert="horz" rtlCol="0">
            <a:spAutoFit/>
          </a:bodyPr>
          <a:lstStyle/>
          <a:p>
            <a:r>
              <a:rPr lang="en-US" sz="2800" smtClean="0">
                <a:solidFill>
                  <a:srgbClr val="000000"/>
                </a:solidFill>
                <a:latin typeface="Century Gothic - 28"/>
              </a:rPr>
              <a:t>Lesson Extensions</a:t>
            </a:r>
            <a:endParaRPr lang="en-US" sz="2800">
              <a:solidFill>
                <a:srgbClr val="000000"/>
              </a:solidFill>
              <a:latin typeface="Century Gothic - 28"/>
            </a:endParaRPr>
          </a:p>
        </p:txBody>
      </p:sp>
      <p:sp>
        <p:nvSpPr>
          <p:cNvPr id="6" name="TextBox 5"/>
          <p:cNvSpPr txBox="1"/>
          <p:nvPr/>
        </p:nvSpPr>
        <p:spPr>
          <a:xfrm>
            <a:off x="0" y="1790700"/>
            <a:ext cx="4318000" cy="1569660"/>
          </a:xfrm>
          <a:prstGeom prst="rect">
            <a:avLst/>
          </a:prstGeom>
          <a:noFill/>
        </p:spPr>
        <p:txBody>
          <a:bodyPr vert="horz" rtlCol="0">
            <a:spAutoFit/>
          </a:bodyPr>
          <a:lstStyle/>
          <a:p>
            <a:r>
              <a:rPr lang="en-US" sz="1600" i="1" u="sng" smtClean="0">
                <a:solidFill>
                  <a:srgbClr val="000000"/>
                </a:solidFill>
                <a:latin typeface="Century Gothic - 16"/>
              </a:rPr>
              <a:t>fire finger painting: </a:t>
            </a:r>
            <a:r>
              <a:rPr lang="en-US" sz="1600" smtClean="0">
                <a:solidFill>
                  <a:srgbClr val="000000"/>
                </a:solidFill>
                <a:latin typeface="Century Gothic - 16"/>
              </a:rPr>
              <a:t>using yellow, orange</a:t>
            </a:r>
          </a:p>
          <a:p>
            <a:r>
              <a:rPr lang="en-US" sz="1600" smtClean="0">
                <a:solidFill>
                  <a:srgbClr val="000000"/>
                </a:solidFill>
                <a:latin typeface="Century Gothic - 16"/>
              </a:rPr>
              <a:t> and red poster paints swirl fingers in</a:t>
            </a:r>
          </a:p>
          <a:p>
            <a:r>
              <a:rPr lang="en-US" sz="1600" smtClean="0">
                <a:solidFill>
                  <a:srgbClr val="000000"/>
                </a:solidFill>
                <a:latin typeface="Century Gothic - 16"/>
              </a:rPr>
              <a:t> "dancing flame" motions, put a few </a:t>
            </a:r>
          </a:p>
          <a:p>
            <a:r>
              <a:rPr lang="en-US" sz="1600" smtClean="0">
                <a:solidFill>
                  <a:srgbClr val="000000"/>
                </a:solidFill>
                <a:latin typeface="Century Gothic - 16"/>
              </a:rPr>
              <a:t>dots of white to look like ash; glue a </a:t>
            </a:r>
          </a:p>
          <a:p>
            <a:r>
              <a:rPr lang="en-US" sz="1600" smtClean="0">
                <a:solidFill>
                  <a:srgbClr val="000000"/>
                </a:solidFill>
                <a:latin typeface="Century Gothic - 16"/>
              </a:rPr>
              <a:t>few strips of brown construction</a:t>
            </a:r>
          </a:p>
          <a:p>
            <a:r>
              <a:rPr lang="en-US" sz="1600" smtClean="0">
                <a:solidFill>
                  <a:srgbClr val="000000"/>
                </a:solidFill>
                <a:latin typeface="Century Gothic - 16"/>
              </a:rPr>
              <a:t> paper for wood; add sparkles</a:t>
            </a:r>
            <a:endParaRPr lang="en-US" sz="1600">
              <a:solidFill>
                <a:srgbClr val="000000"/>
              </a:solidFill>
              <a:latin typeface="Century Gothic - 16"/>
            </a:endParaRPr>
          </a:p>
        </p:txBody>
      </p:sp>
      <p:sp>
        <p:nvSpPr>
          <p:cNvPr id="7" name="TextBox 6"/>
          <p:cNvSpPr txBox="1"/>
          <p:nvPr/>
        </p:nvSpPr>
        <p:spPr>
          <a:xfrm>
            <a:off x="4724400" y="635000"/>
            <a:ext cx="5384800" cy="846386"/>
          </a:xfrm>
          <a:prstGeom prst="rect">
            <a:avLst/>
          </a:prstGeom>
          <a:noFill/>
        </p:spPr>
        <p:txBody>
          <a:bodyPr vert="horz" rtlCol="0">
            <a:spAutoFit/>
          </a:bodyPr>
          <a:lstStyle/>
          <a:p>
            <a:r>
              <a:rPr lang="en-US" sz="1700" smtClean="0">
                <a:solidFill>
                  <a:srgbClr val="000000"/>
                </a:solidFill>
                <a:latin typeface="Century Gothic - 18"/>
              </a:rPr>
              <a:t> </a:t>
            </a:r>
            <a:r>
              <a:rPr lang="en-US" sz="1500" i="1" u="sng" smtClean="0">
                <a:solidFill>
                  <a:srgbClr val="000000"/>
                </a:solidFill>
                <a:latin typeface="Century Gothic - 16"/>
              </a:rPr>
              <a:t>building a big house replica</a:t>
            </a:r>
            <a:r>
              <a:rPr lang="en-US" sz="1500" smtClean="0">
                <a:solidFill>
                  <a:srgbClr val="000000"/>
                </a:solidFill>
                <a:latin typeface="Century Gothic - 16"/>
              </a:rPr>
              <a:t> for the class with pcv pipe and cover with cardboard;or individual with shoeboxes and craft sticks  </a:t>
            </a:r>
            <a:endParaRPr lang="en-US" sz="1500">
              <a:solidFill>
                <a:srgbClr val="000000"/>
              </a:solidFill>
              <a:latin typeface="Century Gothic - 16"/>
            </a:endParaRPr>
          </a:p>
        </p:txBody>
      </p:sp>
      <p:pic>
        <p:nvPicPr>
          <p:cNvPr id="8" name="Picture 7" descr="secret of dance project 003.jpg"/>
          <p:cNvPicPr>
            <a:picLocks/>
          </p:cNvPicPr>
          <p:nvPr/>
        </p:nvPicPr>
        <p:blipFill>
          <a:blip r:embed="rId5" cstate="print"/>
          <a:stretch>
            <a:fillRect/>
          </a:stretch>
        </p:blipFill>
        <p:spPr>
          <a:xfrm>
            <a:off x="469900" y="3352800"/>
            <a:ext cx="2017395" cy="1473580"/>
          </a:xfrm>
          <a:prstGeom prst="rect">
            <a:avLst/>
          </a:prstGeom>
          <a:solidFill>
            <a:scrgbClr r="0" g="0" b="0">
              <a:alpha val="0"/>
            </a:scrgbClr>
          </a:solidFill>
        </p:spPr>
      </p:pic>
      <p:sp>
        <p:nvSpPr>
          <p:cNvPr id="9" name="TextBox 8"/>
          <p:cNvSpPr txBox="1"/>
          <p:nvPr/>
        </p:nvSpPr>
        <p:spPr>
          <a:xfrm>
            <a:off x="50800" y="5219700"/>
            <a:ext cx="4318000" cy="830997"/>
          </a:xfrm>
          <a:prstGeom prst="rect">
            <a:avLst/>
          </a:prstGeom>
          <a:noFill/>
        </p:spPr>
        <p:txBody>
          <a:bodyPr vert="horz" rtlCol="0">
            <a:spAutoFit/>
          </a:bodyPr>
          <a:lstStyle/>
          <a:p>
            <a:r>
              <a:rPr lang="en-US" sz="1600" smtClean="0">
                <a:solidFill>
                  <a:srgbClr val="000000"/>
                </a:solidFill>
                <a:latin typeface="Century Gothic - 16"/>
              </a:rPr>
              <a:t>visit your local big </a:t>
            </a:r>
          </a:p>
          <a:p>
            <a:r>
              <a:rPr lang="en-US" sz="1600" smtClean="0">
                <a:solidFill>
                  <a:srgbClr val="000000"/>
                </a:solidFill>
                <a:latin typeface="Century Gothic - 16"/>
              </a:rPr>
              <a:t>house for a tour ; have a</a:t>
            </a:r>
          </a:p>
          <a:p>
            <a:r>
              <a:rPr lang="en-US" sz="1600" smtClean="0">
                <a:solidFill>
                  <a:srgbClr val="000000"/>
                </a:solidFill>
                <a:latin typeface="Century Gothic - 16"/>
              </a:rPr>
              <a:t>story teller or Elder come into your room</a:t>
            </a:r>
            <a:endParaRPr lang="en-US" sz="1600">
              <a:solidFill>
                <a:srgbClr val="000000"/>
              </a:solidFill>
              <a:latin typeface="Century Gothic - 16"/>
            </a:endParaRPr>
          </a:p>
        </p:txBody>
      </p:sp>
      <p:sp>
        <p:nvSpPr>
          <p:cNvPr id="10" name="TextBox 9">
            <a:hlinkClick r:id="rId6"/>
          </p:cNvPr>
          <p:cNvSpPr txBox="1"/>
          <p:nvPr/>
        </p:nvSpPr>
        <p:spPr>
          <a:xfrm>
            <a:off x="4318000" y="3187700"/>
            <a:ext cx="4318000" cy="830997"/>
          </a:xfrm>
          <a:prstGeom prst="rect">
            <a:avLst/>
          </a:prstGeom>
          <a:noFill/>
        </p:spPr>
        <p:txBody>
          <a:bodyPr vert="horz" rtlCol="0">
            <a:spAutoFit/>
          </a:bodyPr>
          <a:lstStyle/>
          <a:p>
            <a:r>
              <a:rPr lang="en-US" sz="1600" smtClean="0">
                <a:solidFill>
                  <a:srgbClr val="000000"/>
                </a:solidFill>
                <a:latin typeface="Century Gothic - 16"/>
              </a:rPr>
              <a:t>teachertube has posted many videos on First Nations culture and legends i.e.:"Baby Bear and the Salmon" " Pacific Salmon of Lilloet"</a:t>
            </a:r>
            <a:endParaRPr lang="en-US" sz="1600">
              <a:solidFill>
                <a:srgbClr val="000000"/>
              </a:solidFill>
              <a:latin typeface="Century Gothic - 16"/>
            </a:endParaRPr>
          </a:p>
        </p:txBody>
      </p:sp>
      <p:pic>
        <p:nvPicPr>
          <p:cNvPr id="11" name="Picture 10" descr="feb09 001.jpg"/>
          <p:cNvPicPr>
            <a:picLocks/>
          </p:cNvPicPr>
          <p:nvPr/>
        </p:nvPicPr>
        <p:blipFill>
          <a:blip r:embed="rId7" cstate="print"/>
          <a:stretch>
            <a:fillRect/>
          </a:stretch>
        </p:blipFill>
        <p:spPr>
          <a:xfrm>
            <a:off x="6375400" y="4000500"/>
            <a:ext cx="2841497" cy="2097151"/>
          </a:xfrm>
          <a:prstGeom prst="rect">
            <a:avLst/>
          </a:prstGeom>
          <a:solidFill>
            <a:scrgbClr r="0" g="0" b="0">
              <a:alpha val="0"/>
            </a:scrgbClr>
          </a:solid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image1(3).jpeg"/>
          <p:cNvPicPr>
            <a:picLocks/>
          </p:cNvPicPr>
          <p:nvPr/>
        </p:nvPicPr>
        <p:blipFill>
          <a:blip r:embed="rId2"/>
          <a:stretch>
            <a:fillRect/>
          </a:stretch>
        </p:blipFill>
        <p:spPr>
          <a:xfrm>
            <a:off x="0" y="0"/>
            <a:ext cx="10160000" cy="7620000"/>
          </a:xfrm>
          <a:prstGeom prst="rect">
            <a:avLst/>
          </a:prstGeom>
          <a:solidFill>
            <a:scrgbClr r="0" g="0" b="0">
              <a:alpha val="0"/>
            </a:scrgbClr>
          </a:solidFill>
        </p:spPr>
      </p:pic>
      <p:sp>
        <p:nvSpPr>
          <p:cNvPr id="3" name="TextBox 2"/>
          <p:cNvSpPr txBox="1"/>
          <p:nvPr/>
        </p:nvSpPr>
        <p:spPr>
          <a:xfrm>
            <a:off x="2654300" y="139700"/>
            <a:ext cx="3352800" cy="523220"/>
          </a:xfrm>
          <a:prstGeom prst="rect">
            <a:avLst/>
          </a:prstGeom>
          <a:noFill/>
        </p:spPr>
        <p:txBody>
          <a:bodyPr vert="horz" rtlCol="0">
            <a:spAutoFit/>
          </a:bodyPr>
          <a:lstStyle/>
          <a:p>
            <a:r>
              <a:rPr lang="en-US" sz="2700" b="1" smtClean="0">
                <a:solidFill>
                  <a:srgbClr val="000000"/>
                </a:solidFill>
                <a:latin typeface="Century Gothic - 28"/>
              </a:rPr>
              <a:t>Credits and links</a:t>
            </a:r>
            <a:endParaRPr lang="en-US" sz="2700" b="1">
              <a:solidFill>
                <a:srgbClr val="000000"/>
              </a:solidFill>
              <a:latin typeface="Century Gothic - 28"/>
            </a:endParaRPr>
          </a:p>
        </p:txBody>
      </p:sp>
      <p:sp>
        <p:nvSpPr>
          <p:cNvPr id="4" name="TextBox 3"/>
          <p:cNvSpPr txBox="1"/>
          <p:nvPr/>
        </p:nvSpPr>
        <p:spPr>
          <a:xfrm>
            <a:off x="495300" y="762000"/>
            <a:ext cx="9271000" cy="1107996"/>
          </a:xfrm>
          <a:prstGeom prst="rect">
            <a:avLst/>
          </a:prstGeom>
          <a:noFill/>
        </p:spPr>
        <p:txBody>
          <a:bodyPr vert="horz" rtlCol="0">
            <a:spAutoFit/>
          </a:bodyPr>
          <a:lstStyle/>
          <a:p>
            <a:r>
              <a:rPr lang="en-US" sz="2200" smtClean="0">
                <a:solidFill>
                  <a:srgbClr val="000000"/>
                </a:solidFill>
                <a:latin typeface="Century Gothic - 22"/>
              </a:rPr>
              <a:t>the lesson plan and two book illustrations for Secret of the Dance, created by Colleen Devlin is being used with the expressed permission of Andrew Wooldridge, publisher of Orca Books</a:t>
            </a:r>
            <a:endParaRPr lang="en-US" sz="2200">
              <a:solidFill>
                <a:srgbClr val="000000"/>
              </a:solidFill>
              <a:latin typeface="Century Gothic - 22"/>
            </a:endParaRPr>
          </a:p>
        </p:txBody>
      </p:sp>
      <p:sp>
        <p:nvSpPr>
          <p:cNvPr id="5" name="TextBox 4"/>
          <p:cNvSpPr txBox="1"/>
          <p:nvPr/>
        </p:nvSpPr>
        <p:spPr>
          <a:xfrm>
            <a:off x="495300" y="2120900"/>
            <a:ext cx="7137400" cy="2246769"/>
          </a:xfrm>
          <a:prstGeom prst="rect">
            <a:avLst/>
          </a:prstGeom>
          <a:noFill/>
        </p:spPr>
        <p:txBody>
          <a:bodyPr vert="horz" rtlCol="0">
            <a:spAutoFit/>
          </a:bodyPr>
          <a:lstStyle/>
          <a:p>
            <a:r>
              <a:rPr lang="en-US" sz="2800" smtClean="0">
                <a:solidFill>
                  <a:srgbClr val="000000"/>
                </a:solidFill>
                <a:latin typeface="Century Gothic - 28"/>
              </a:rPr>
              <a:t>Links to publisher, author and illustrator:</a:t>
            </a:r>
          </a:p>
          <a:p>
            <a:endParaRPr lang="en-US" sz="2800" smtClean="0">
              <a:solidFill>
                <a:srgbClr val="000000"/>
              </a:solidFill>
              <a:latin typeface="Century Gothic - 28"/>
            </a:endParaRPr>
          </a:p>
          <a:p>
            <a:r>
              <a:rPr lang="en-US" sz="2800" smtClean="0">
                <a:solidFill>
                  <a:srgbClr val="000000"/>
                </a:solidFill>
                <a:latin typeface="Century Gothic - 28"/>
              </a:rPr>
              <a:t>http://www.orcabook.com/</a:t>
            </a:r>
          </a:p>
          <a:p>
            <a:r>
              <a:rPr lang="en-US" sz="2800" smtClean="0">
                <a:solidFill>
                  <a:srgbClr val="000000"/>
                </a:solidFill>
                <a:latin typeface="Century Gothic - 28"/>
              </a:rPr>
              <a:t>http://www.andreaspalding.com/</a:t>
            </a:r>
          </a:p>
          <a:p>
            <a:r>
              <a:rPr lang="en-US" sz="2800" smtClean="0">
                <a:solidFill>
                  <a:srgbClr val="000000"/>
                </a:solidFill>
                <a:latin typeface="Century Gothic - 28"/>
              </a:rPr>
              <a:t>http://www.darlenegait.com/</a:t>
            </a:r>
            <a:endParaRPr lang="en-US" sz="2800">
              <a:solidFill>
                <a:srgbClr val="000000"/>
              </a:solidFill>
              <a:latin typeface="Century Gothic - 28"/>
            </a:endParaRPr>
          </a:p>
        </p:txBody>
      </p:sp>
      <p:sp>
        <p:nvSpPr>
          <p:cNvPr id="6" name="TextBox 5"/>
          <p:cNvSpPr txBox="1"/>
          <p:nvPr/>
        </p:nvSpPr>
        <p:spPr>
          <a:xfrm>
            <a:off x="190500" y="5041900"/>
            <a:ext cx="9931400" cy="707886"/>
          </a:xfrm>
          <a:prstGeom prst="rect">
            <a:avLst/>
          </a:prstGeom>
          <a:noFill/>
        </p:spPr>
        <p:txBody>
          <a:bodyPr vert="horz" rtlCol="0">
            <a:spAutoFit/>
          </a:bodyPr>
          <a:lstStyle/>
          <a:p>
            <a:r>
              <a:rPr lang="en-US" sz="2000" smtClean="0">
                <a:solidFill>
                  <a:srgbClr val="000000"/>
                </a:solidFill>
                <a:latin typeface="Century Gothic - 20"/>
              </a:rPr>
              <a:t>*photographs of the dancers are being used with the expressed permission of Andy Everson of the Kumugwe dancers of the K'omoks Nation </a:t>
            </a:r>
            <a:endParaRPr lang="en-US" sz="2000">
              <a:solidFill>
                <a:srgbClr val="000000"/>
              </a:solidFill>
              <a:latin typeface="Century Gothic - 2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D9EC0"/>
        </a:solidFill>
        <a:effectLst/>
      </p:bgPr>
    </p:bg>
    <p:spTree>
      <p:nvGrpSpPr>
        <p:cNvPr id="1" name=""/>
        <p:cNvGrpSpPr/>
        <p:nvPr/>
      </p:nvGrpSpPr>
      <p:grpSpPr>
        <a:xfrm>
          <a:off x="0" y="0"/>
          <a:ext cx="0" cy="0"/>
          <a:chOff x="0" y="0"/>
          <a:chExt cx="0" cy="0"/>
        </a:xfrm>
      </p:grpSpPr>
      <p:pic>
        <p:nvPicPr>
          <p:cNvPr id="2" name="Picture 1" descr="clipboard(2).png"/>
          <p:cNvPicPr>
            <a:picLocks/>
          </p:cNvPicPr>
          <p:nvPr/>
        </p:nvPicPr>
        <p:blipFill>
          <a:blip r:embed="rId2"/>
          <a:stretch>
            <a:fillRect/>
          </a:stretch>
        </p:blipFill>
        <p:spPr>
          <a:xfrm>
            <a:off x="-571500" y="-1409700"/>
            <a:ext cx="10160000" cy="6361810"/>
          </a:xfrm>
          <a:prstGeom prst="rect">
            <a:avLst/>
          </a:prstGeom>
          <a:solidFill>
            <a:scrgbClr r="0" g="0" b="0">
              <a:alpha val="0"/>
            </a:scrgbClr>
          </a:solidFill>
        </p:spPr>
      </p:pic>
      <p:sp>
        <p:nvSpPr>
          <p:cNvPr id="3" name="TextBox 2"/>
          <p:cNvSpPr txBox="1"/>
          <p:nvPr/>
        </p:nvSpPr>
        <p:spPr>
          <a:xfrm>
            <a:off x="215900" y="5092700"/>
            <a:ext cx="10287000" cy="954107"/>
          </a:xfrm>
          <a:prstGeom prst="rect">
            <a:avLst/>
          </a:prstGeom>
          <a:noFill/>
        </p:spPr>
        <p:txBody>
          <a:bodyPr vert="horz" rtlCol="0">
            <a:spAutoFit/>
          </a:bodyPr>
          <a:lstStyle/>
          <a:p>
            <a:r>
              <a:rPr lang="en-US" sz="2800" smtClean="0">
                <a:solidFill>
                  <a:srgbClr val="000000"/>
                </a:solidFill>
                <a:latin typeface="Century Gothic - 28"/>
              </a:rPr>
              <a:t>The story takes place on the east coast of Vancouver Island;  Alert Bay is located on Cormorant Island by Pt. McNeil</a:t>
            </a:r>
            <a:endParaRPr lang="en-US" sz="2800">
              <a:solidFill>
                <a:srgbClr val="000000"/>
              </a:solidFill>
              <a:latin typeface="Century Gothic - 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image1(3).jpeg"/>
          <p:cNvPicPr>
            <a:picLocks/>
          </p:cNvPicPr>
          <p:nvPr/>
        </p:nvPicPr>
        <p:blipFill>
          <a:blip r:embed="rId2"/>
          <a:stretch>
            <a:fillRect/>
          </a:stretch>
        </p:blipFill>
        <p:spPr>
          <a:xfrm>
            <a:off x="0" y="0"/>
            <a:ext cx="10160000" cy="7620000"/>
          </a:xfrm>
          <a:prstGeom prst="rect">
            <a:avLst/>
          </a:prstGeom>
          <a:solidFill>
            <a:scrgbClr r="0" g="0" b="0">
              <a:alpha val="0"/>
            </a:scrgbClr>
          </a:solidFill>
        </p:spPr>
      </p:pic>
      <p:sp>
        <p:nvSpPr>
          <p:cNvPr id="3" name="TextBox 2">
            <a:hlinkClick r:id="rId3"/>
          </p:cNvPr>
          <p:cNvSpPr txBox="1"/>
          <p:nvPr/>
        </p:nvSpPr>
        <p:spPr>
          <a:xfrm>
            <a:off x="3276600" y="127000"/>
            <a:ext cx="4013200" cy="523220"/>
          </a:xfrm>
          <a:prstGeom prst="rect">
            <a:avLst/>
          </a:prstGeom>
          <a:noFill/>
        </p:spPr>
        <p:txBody>
          <a:bodyPr vert="horz" rtlCol="0">
            <a:spAutoFit/>
          </a:bodyPr>
          <a:lstStyle/>
          <a:p>
            <a:r>
              <a:rPr lang="en-US" sz="2800" smtClean="0">
                <a:solidFill>
                  <a:srgbClr val="000000"/>
                </a:solidFill>
                <a:latin typeface="Century Gothic - 28"/>
              </a:rPr>
              <a:t>What is a potlatch ?</a:t>
            </a:r>
            <a:endParaRPr lang="en-US" sz="2800">
              <a:solidFill>
                <a:srgbClr val="000000"/>
              </a:solidFill>
              <a:latin typeface="Century Gothic - 28"/>
            </a:endParaRPr>
          </a:p>
        </p:txBody>
      </p:sp>
      <p:sp>
        <p:nvSpPr>
          <p:cNvPr id="4" name="TextBox 3"/>
          <p:cNvSpPr txBox="1"/>
          <p:nvPr/>
        </p:nvSpPr>
        <p:spPr>
          <a:xfrm>
            <a:off x="1028700" y="1524000"/>
            <a:ext cx="7391400" cy="2923877"/>
          </a:xfrm>
          <a:prstGeom prst="rect">
            <a:avLst/>
          </a:prstGeom>
          <a:noFill/>
        </p:spPr>
        <p:txBody>
          <a:bodyPr vert="horz" rtlCol="0">
            <a:spAutoFit/>
          </a:bodyPr>
          <a:lstStyle/>
          <a:p>
            <a:r>
              <a:rPr lang="en-US" sz="2800" smtClean="0">
                <a:solidFill>
                  <a:srgbClr val="000000"/>
                </a:solidFill>
                <a:latin typeface="Century Gothic - 28"/>
              </a:rPr>
              <a:t> "A ceremony to mark special occasions such as marriage, naming children, and mourning the dead.  It involves the performance of dances owned by the host, who distributes gifts to his guests.  The potlatch lies at the heart of West Coast Aboriginal culture." </a:t>
            </a:r>
            <a:r>
              <a:rPr lang="en-US" sz="1600" smtClean="0">
                <a:solidFill>
                  <a:srgbClr val="000000"/>
                </a:solidFill>
                <a:latin typeface="Century Gothic - 16"/>
              </a:rPr>
              <a:t>from the glossary at the back of Secret of the Dance</a:t>
            </a:r>
            <a:endParaRPr lang="en-US" sz="1600">
              <a:solidFill>
                <a:srgbClr val="000000"/>
              </a:solidFill>
              <a:latin typeface="Century Gothic - 16"/>
            </a:endParaRPr>
          </a:p>
        </p:txBody>
      </p:sp>
      <p:grpSp>
        <p:nvGrpSpPr>
          <p:cNvPr id="9" name="Group 8"/>
          <p:cNvGrpSpPr/>
          <p:nvPr/>
        </p:nvGrpSpPr>
        <p:grpSpPr>
          <a:xfrm>
            <a:off x="3124200" y="5321299"/>
            <a:ext cx="2980944" cy="494388"/>
            <a:chOff x="3124200" y="5321299"/>
            <a:chExt cx="2980944" cy="494388"/>
          </a:xfrm>
        </p:grpSpPr>
        <p:pic>
          <p:nvPicPr>
            <p:cNvPr id="5" name="Picture 4" descr="pull blank blue.png"/>
            <p:cNvPicPr>
              <a:picLocks/>
            </p:cNvPicPr>
            <p:nvPr/>
          </p:nvPicPr>
          <p:blipFill>
            <a:blip r:embed="rId4"/>
            <a:stretch>
              <a:fillRect/>
            </a:stretch>
          </p:blipFill>
          <p:spPr>
            <a:xfrm rot="5400000">
              <a:off x="4370959" y="4074540"/>
              <a:ext cx="487426" cy="2980944"/>
            </a:xfrm>
            <a:prstGeom prst="rect">
              <a:avLst/>
            </a:prstGeom>
            <a:solidFill>
              <a:scrgbClr r="0" g="0" b="0">
                <a:alpha val="0"/>
              </a:scrgbClr>
            </a:solidFill>
          </p:spPr>
        </p:pic>
        <p:grpSp>
          <p:nvGrpSpPr>
            <p:cNvPr id="8" name="Group 7"/>
            <p:cNvGrpSpPr/>
            <p:nvPr/>
          </p:nvGrpSpPr>
          <p:grpSpPr>
            <a:xfrm>
              <a:off x="4140200" y="5372100"/>
              <a:ext cx="977900" cy="443587"/>
              <a:chOff x="4140200" y="5372100"/>
              <a:chExt cx="977900" cy="443587"/>
            </a:xfrm>
          </p:grpSpPr>
          <p:sp>
            <p:nvSpPr>
              <p:cNvPr id="6" name="TextBox 5"/>
              <p:cNvSpPr txBox="1"/>
              <p:nvPr/>
            </p:nvSpPr>
            <p:spPr>
              <a:xfrm>
                <a:off x="4152900" y="5384800"/>
                <a:ext cx="965200" cy="430887"/>
              </a:xfrm>
              <a:prstGeom prst="rect">
                <a:avLst/>
              </a:prstGeom>
              <a:noFill/>
            </p:spPr>
            <p:txBody>
              <a:bodyPr vert="horz" rtlCol="0">
                <a:spAutoFit/>
              </a:bodyPr>
              <a:lstStyle/>
              <a:p>
                <a:pPr algn="ctr"/>
                <a:r>
                  <a:rPr lang="en-US" sz="2200" smtClean="0">
                    <a:solidFill>
                      <a:srgbClr val="000000"/>
                    </a:solidFill>
                    <a:latin typeface="Verdana - 36"/>
                  </a:rPr>
                  <a:t>Pull</a:t>
                </a:r>
                <a:endParaRPr lang="en-US" sz="2200">
                  <a:solidFill>
                    <a:srgbClr val="000000"/>
                  </a:solidFill>
                  <a:latin typeface="Verdana - 36"/>
                </a:endParaRPr>
              </a:p>
            </p:txBody>
          </p:sp>
          <p:sp>
            <p:nvSpPr>
              <p:cNvPr id="7" name="TextBox 6"/>
              <p:cNvSpPr txBox="1"/>
              <p:nvPr/>
            </p:nvSpPr>
            <p:spPr>
              <a:xfrm>
                <a:off x="4140200" y="5372100"/>
                <a:ext cx="965200" cy="430887"/>
              </a:xfrm>
              <a:prstGeom prst="rect">
                <a:avLst/>
              </a:prstGeom>
              <a:noFill/>
            </p:spPr>
            <p:txBody>
              <a:bodyPr vert="horz" rtlCol="0">
                <a:spAutoFit/>
              </a:bodyPr>
              <a:lstStyle/>
              <a:p>
                <a:pPr algn="ctr"/>
                <a:r>
                  <a:rPr lang="en-US" sz="2200" smtClean="0">
                    <a:solidFill>
                      <a:srgbClr val="FFFFFF"/>
                    </a:solidFill>
                    <a:latin typeface="Verdana - 36"/>
                  </a:rPr>
                  <a:t>Pull</a:t>
                </a:r>
                <a:endParaRPr lang="en-US" sz="2200">
                  <a:solidFill>
                    <a:srgbClr val="FFFFFF"/>
                  </a:solidFill>
                  <a:latin typeface="Verdana - 36"/>
                </a:endParaRPr>
              </a:p>
            </p:txBody>
          </p:sp>
        </p:grpSp>
      </p:grpSp>
      <p:pic>
        <p:nvPicPr>
          <p:cNvPr id="10" name="Picture 9" descr="bighouse[1].JPG"/>
          <p:cNvPicPr>
            <a:picLocks/>
          </p:cNvPicPr>
          <p:nvPr/>
        </p:nvPicPr>
        <p:blipFill>
          <a:blip r:embed="rId5"/>
          <a:stretch>
            <a:fillRect/>
          </a:stretch>
        </p:blipFill>
        <p:spPr>
          <a:xfrm>
            <a:off x="812800" y="1295400"/>
            <a:ext cx="8192007" cy="4242308"/>
          </a:xfrm>
          <a:prstGeom prst="rect">
            <a:avLst/>
          </a:prstGeom>
          <a:solidFill>
            <a:scrgbClr r="0" g="0" b="0">
              <a:alpha val="0"/>
            </a:scrgbClr>
          </a:solid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image1(3).jpeg"/>
          <p:cNvPicPr>
            <a:picLocks/>
          </p:cNvPicPr>
          <p:nvPr/>
        </p:nvPicPr>
        <p:blipFill>
          <a:blip r:embed="rId2"/>
          <a:stretch>
            <a:fillRect/>
          </a:stretch>
        </p:blipFill>
        <p:spPr>
          <a:xfrm>
            <a:off x="0" y="0"/>
            <a:ext cx="10160000" cy="7620000"/>
          </a:xfrm>
          <a:prstGeom prst="rect">
            <a:avLst/>
          </a:prstGeom>
          <a:solidFill>
            <a:scrgbClr r="0" g="0" b="0">
              <a:alpha val="0"/>
            </a:scrgbClr>
          </a:solidFill>
        </p:spPr>
      </p:pic>
      <p:pic>
        <p:nvPicPr>
          <p:cNvPr id="3" name="Picture 2" descr="The_Bear[1].JPG"/>
          <p:cNvPicPr>
            <a:picLocks/>
          </p:cNvPicPr>
          <p:nvPr/>
        </p:nvPicPr>
        <p:blipFill>
          <a:blip r:embed="rId3"/>
          <a:stretch>
            <a:fillRect/>
          </a:stretch>
        </p:blipFill>
        <p:spPr>
          <a:xfrm>
            <a:off x="3556000" y="2781300"/>
            <a:ext cx="2588259" cy="1908555"/>
          </a:xfrm>
          <a:prstGeom prst="rect">
            <a:avLst/>
          </a:prstGeom>
          <a:solidFill>
            <a:scrgbClr r="0" g="0" b="0">
              <a:alpha val="0"/>
            </a:scrgbClr>
          </a:solidFill>
        </p:spPr>
      </p:pic>
      <p:sp>
        <p:nvSpPr>
          <p:cNvPr id="4" name="Freeform 3"/>
          <p:cNvSpPr/>
          <p:nvPr/>
        </p:nvSpPr>
        <p:spPr>
          <a:xfrm>
            <a:off x="3581400" y="2806700"/>
            <a:ext cx="2590801" cy="1879601"/>
          </a:xfrm>
          <a:custGeom>
            <a:avLst/>
            <a:gdLst/>
            <a:ahLst/>
            <a:cxnLst/>
            <a:rect l="0" t="0" r="0" b="0"/>
            <a:pathLst>
              <a:path w="2590801" h="1879601">
                <a:moveTo>
                  <a:pt x="0" y="0"/>
                </a:moveTo>
                <a:lnTo>
                  <a:pt x="2590800" y="0"/>
                </a:lnTo>
                <a:lnTo>
                  <a:pt x="2590800" y="1879600"/>
                </a:lnTo>
                <a:lnTo>
                  <a:pt x="0" y="1879600"/>
                </a:lnTo>
                <a:close/>
              </a:path>
            </a:pathLst>
          </a:custGeom>
          <a:solidFill>
            <a:srgbClr val="FF00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632200" y="0"/>
            <a:ext cx="2463800" cy="523220"/>
          </a:xfrm>
          <a:prstGeom prst="rect">
            <a:avLst/>
          </a:prstGeom>
          <a:noFill/>
        </p:spPr>
        <p:txBody>
          <a:bodyPr vert="horz" rtlCol="0">
            <a:spAutoFit/>
          </a:bodyPr>
          <a:lstStyle/>
          <a:p>
            <a:r>
              <a:rPr lang="en-US" sz="2800" smtClean="0">
                <a:solidFill>
                  <a:srgbClr val="000000"/>
                </a:solidFill>
                <a:latin typeface="Century Gothic - 28"/>
              </a:rPr>
              <a:t>My Thinking</a:t>
            </a:r>
            <a:endParaRPr lang="en-US" sz="2800">
              <a:solidFill>
                <a:srgbClr val="000000"/>
              </a:solidFill>
              <a:latin typeface="Century Gothic - 28"/>
            </a:endParaRPr>
          </a:p>
        </p:txBody>
      </p:sp>
      <p:cxnSp>
        <p:nvCxnSpPr>
          <p:cNvPr id="6" name="Straight Connector 5"/>
          <p:cNvCxnSpPr/>
          <p:nvPr/>
        </p:nvCxnSpPr>
        <p:spPr>
          <a:xfrm>
            <a:off x="4660900" y="825500"/>
            <a:ext cx="0" cy="194310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724400" y="4660900"/>
            <a:ext cx="0" cy="264160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3530600"/>
            <a:ext cx="356870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159500" y="3543300"/>
            <a:ext cx="398780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90500" y="698500"/>
            <a:ext cx="3860800" cy="523220"/>
          </a:xfrm>
          <a:prstGeom prst="rect">
            <a:avLst/>
          </a:prstGeom>
          <a:noFill/>
        </p:spPr>
        <p:txBody>
          <a:bodyPr vert="horz" rtlCol="0">
            <a:spAutoFit/>
          </a:bodyPr>
          <a:lstStyle/>
          <a:p>
            <a:r>
              <a:rPr lang="en-US" sz="2800" smtClean="0">
                <a:solidFill>
                  <a:srgbClr val="000000"/>
                </a:solidFill>
                <a:latin typeface="Century Gothic - 28"/>
              </a:rPr>
              <a:t>pictures in my head</a:t>
            </a:r>
            <a:endParaRPr lang="en-US" sz="2800">
              <a:solidFill>
                <a:srgbClr val="000000"/>
              </a:solidFill>
              <a:latin typeface="Century Gothic - 28"/>
            </a:endParaRPr>
          </a:p>
        </p:txBody>
      </p:sp>
      <p:sp>
        <p:nvSpPr>
          <p:cNvPr id="11" name="TextBox 10"/>
          <p:cNvSpPr txBox="1"/>
          <p:nvPr/>
        </p:nvSpPr>
        <p:spPr>
          <a:xfrm>
            <a:off x="6083300" y="698500"/>
            <a:ext cx="4140200" cy="523220"/>
          </a:xfrm>
          <a:prstGeom prst="rect">
            <a:avLst/>
          </a:prstGeom>
          <a:noFill/>
        </p:spPr>
        <p:txBody>
          <a:bodyPr vert="horz" rtlCol="0">
            <a:spAutoFit/>
          </a:bodyPr>
          <a:lstStyle/>
          <a:p>
            <a:r>
              <a:rPr lang="en-US" sz="2800" smtClean="0">
                <a:solidFill>
                  <a:srgbClr val="000000"/>
                </a:solidFill>
                <a:latin typeface="Century Gothic - 28"/>
              </a:rPr>
              <a:t>words or phrases I heard</a:t>
            </a:r>
            <a:endParaRPr lang="en-US" sz="2800">
              <a:solidFill>
                <a:srgbClr val="000000"/>
              </a:solidFill>
              <a:latin typeface="Century Gothic - 28"/>
            </a:endParaRPr>
          </a:p>
        </p:txBody>
      </p:sp>
      <p:sp>
        <p:nvSpPr>
          <p:cNvPr id="12" name="TextBox 11"/>
          <p:cNvSpPr txBox="1"/>
          <p:nvPr/>
        </p:nvSpPr>
        <p:spPr>
          <a:xfrm>
            <a:off x="25400" y="3835400"/>
            <a:ext cx="3251200" cy="523220"/>
          </a:xfrm>
          <a:prstGeom prst="rect">
            <a:avLst/>
          </a:prstGeom>
          <a:noFill/>
        </p:spPr>
        <p:txBody>
          <a:bodyPr vert="horz" rtlCol="0">
            <a:spAutoFit/>
          </a:bodyPr>
          <a:lstStyle/>
          <a:p>
            <a:r>
              <a:rPr lang="en-US" sz="2700" smtClean="0">
                <a:solidFill>
                  <a:srgbClr val="000000"/>
                </a:solidFill>
                <a:latin typeface="Century Gothic - 28"/>
              </a:rPr>
              <a:t>questions I have</a:t>
            </a:r>
            <a:endParaRPr lang="en-US" sz="2700">
              <a:solidFill>
                <a:srgbClr val="000000"/>
              </a:solidFill>
              <a:latin typeface="Century Gothic - 28"/>
            </a:endParaRPr>
          </a:p>
        </p:txBody>
      </p:sp>
      <p:sp>
        <p:nvSpPr>
          <p:cNvPr id="13" name="TextBox 12"/>
          <p:cNvSpPr txBox="1"/>
          <p:nvPr/>
        </p:nvSpPr>
        <p:spPr>
          <a:xfrm>
            <a:off x="6781800" y="3822700"/>
            <a:ext cx="2387600" cy="523220"/>
          </a:xfrm>
          <a:prstGeom prst="rect">
            <a:avLst/>
          </a:prstGeom>
          <a:noFill/>
        </p:spPr>
        <p:txBody>
          <a:bodyPr vert="horz" rtlCol="0">
            <a:spAutoFit/>
          </a:bodyPr>
          <a:lstStyle/>
          <a:p>
            <a:r>
              <a:rPr lang="en-US" sz="2800" smtClean="0">
                <a:solidFill>
                  <a:srgbClr val="000000"/>
                </a:solidFill>
                <a:latin typeface="Century Gothic - 28"/>
              </a:rPr>
              <a:t>my feelings</a:t>
            </a:r>
            <a:endParaRPr lang="en-US" sz="2800">
              <a:solidFill>
                <a:srgbClr val="000000"/>
              </a:solidFill>
              <a:latin typeface="Century Gothic - 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image1(3).jpeg"/>
          <p:cNvPicPr>
            <a:picLocks/>
          </p:cNvPicPr>
          <p:nvPr/>
        </p:nvPicPr>
        <p:blipFill>
          <a:blip r:embed="rId2"/>
          <a:stretch>
            <a:fillRect/>
          </a:stretch>
        </p:blipFill>
        <p:spPr>
          <a:xfrm>
            <a:off x="0" y="0"/>
            <a:ext cx="10160000" cy="7620000"/>
          </a:xfrm>
          <a:prstGeom prst="rect">
            <a:avLst/>
          </a:prstGeom>
          <a:solidFill>
            <a:scrgbClr r="0" g="0" b="0">
              <a:alpha val="0"/>
            </a:scrgbClr>
          </a:solidFill>
        </p:spPr>
      </p:pic>
      <p:pic>
        <p:nvPicPr>
          <p:cNvPr id="3" name="Picture 2" descr="potlatch.jpg">
            <a:hlinkClick r:id="rId3"/>
          </p:cNvPr>
          <p:cNvPicPr>
            <a:picLocks/>
          </p:cNvPicPr>
          <p:nvPr/>
        </p:nvPicPr>
        <p:blipFill>
          <a:blip r:embed="rId4" cstate="print"/>
          <a:stretch>
            <a:fillRect/>
          </a:stretch>
        </p:blipFill>
        <p:spPr>
          <a:xfrm>
            <a:off x="152400" y="-50800"/>
            <a:ext cx="3755897" cy="3509517"/>
          </a:xfrm>
          <a:prstGeom prst="rect">
            <a:avLst/>
          </a:prstGeom>
          <a:solidFill>
            <a:scrgbClr r="0" g="0" b="0">
              <a:alpha val="0"/>
            </a:scrgbClr>
          </a:solidFill>
        </p:spPr>
      </p:pic>
      <p:sp>
        <p:nvSpPr>
          <p:cNvPr id="4" name="TextBox 3"/>
          <p:cNvSpPr txBox="1"/>
          <p:nvPr/>
        </p:nvSpPr>
        <p:spPr>
          <a:xfrm>
            <a:off x="4927600" y="203200"/>
            <a:ext cx="4064000" cy="2246769"/>
          </a:xfrm>
          <a:prstGeom prst="rect">
            <a:avLst/>
          </a:prstGeom>
          <a:noFill/>
        </p:spPr>
        <p:txBody>
          <a:bodyPr vert="horz" rtlCol="0">
            <a:spAutoFit/>
          </a:bodyPr>
          <a:lstStyle/>
          <a:p>
            <a:r>
              <a:rPr lang="en-US" sz="2800" smtClean="0">
                <a:solidFill>
                  <a:srgbClr val="000000"/>
                </a:solidFill>
                <a:latin typeface="Century Gothic - 28"/>
              </a:rPr>
              <a:t>Have you ever been to a potlatch or special family gathering with lots of traditions like a wedding or christening?</a:t>
            </a:r>
            <a:endParaRPr lang="en-US" sz="2800">
              <a:solidFill>
                <a:srgbClr val="000000"/>
              </a:solidFill>
              <a:latin typeface="Century Gothic - 28"/>
            </a:endParaRPr>
          </a:p>
        </p:txBody>
      </p:sp>
      <p:sp>
        <p:nvSpPr>
          <p:cNvPr id="5" name="TextBox 4"/>
          <p:cNvSpPr txBox="1"/>
          <p:nvPr/>
        </p:nvSpPr>
        <p:spPr>
          <a:xfrm>
            <a:off x="1549400" y="4216400"/>
            <a:ext cx="1066800" cy="523220"/>
          </a:xfrm>
          <a:prstGeom prst="rect">
            <a:avLst/>
          </a:prstGeom>
          <a:noFill/>
        </p:spPr>
        <p:txBody>
          <a:bodyPr vert="horz" rtlCol="0">
            <a:spAutoFit/>
          </a:bodyPr>
          <a:lstStyle/>
          <a:p>
            <a:r>
              <a:rPr lang="en-US" sz="2800" smtClean="0">
                <a:solidFill>
                  <a:srgbClr val="000000"/>
                </a:solidFill>
                <a:latin typeface="Century Gothic - 28"/>
              </a:rPr>
              <a:t>Yes</a:t>
            </a:r>
            <a:endParaRPr lang="en-US" sz="2800">
              <a:solidFill>
                <a:srgbClr val="000000"/>
              </a:solidFill>
              <a:latin typeface="Century Gothic - 28"/>
            </a:endParaRPr>
          </a:p>
        </p:txBody>
      </p:sp>
      <p:sp>
        <p:nvSpPr>
          <p:cNvPr id="6" name="TextBox 5"/>
          <p:cNvSpPr txBox="1"/>
          <p:nvPr/>
        </p:nvSpPr>
        <p:spPr>
          <a:xfrm>
            <a:off x="7112000" y="4038600"/>
            <a:ext cx="965200" cy="523220"/>
          </a:xfrm>
          <a:prstGeom prst="rect">
            <a:avLst/>
          </a:prstGeom>
          <a:noFill/>
        </p:spPr>
        <p:txBody>
          <a:bodyPr vert="horz" rtlCol="0">
            <a:spAutoFit/>
          </a:bodyPr>
          <a:lstStyle/>
          <a:p>
            <a:r>
              <a:rPr lang="en-US" sz="2700" smtClean="0">
                <a:solidFill>
                  <a:srgbClr val="000000"/>
                </a:solidFill>
                <a:latin typeface="Century Gothic - 28"/>
              </a:rPr>
              <a:t>No</a:t>
            </a:r>
            <a:endParaRPr lang="en-US" sz="2700">
              <a:solidFill>
                <a:srgbClr val="000000"/>
              </a:solidFill>
              <a:latin typeface="Century Gothic - 28"/>
            </a:endParaRPr>
          </a:p>
        </p:txBody>
      </p:sp>
      <p:cxnSp>
        <p:nvCxnSpPr>
          <p:cNvPr id="7" name="Straight Connector 6"/>
          <p:cNvCxnSpPr/>
          <p:nvPr/>
        </p:nvCxnSpPr>
        <p:spPr>
          <a:xfrm>
            <a:off x="4991100" y="4673600"/>
            <a:ext cx="0" cy="238760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2700" y="4673600"/>
            <a:ext cx="1010920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D9EC0"/>
        </a:solidFill>
        <a:effectLst/>
      </p:bgPr>
    </p:bg>
    <p:spTree>
      <p:nvGrpSpPr>
        <p:cNvPr id="1" name=""/>
        <p:cNvGrpSpPr/>
        <p:nvPr/>
      </p:nvGrpSpPr>
      <p:grpSpPr>
        <a:xfrm>
          <a:off x="0" y="0"/>
          <a:ext cx="0" cy="0"/>
          <a:chOff x="0" y="0"/>
          <a:chExt cx="0" cy="0"/>
        </a:xfrm>
      </p:grpSpPr>
      <p:grpSp>
        <p:nvGrpSpPr>
          <p:cNvPr id="4" name="Group 3"/>
          <p:cNvGrpSpPr/>
          <p:nvPr/>
        </p:nvGrpSpPr>
        <p:grpSpPr>
          <a:xfrm>
            <a:off x="355600" y="406400"/>
            <a:ext cx="9414764" cy="5856478"/>
            <a:chOff x="355600" y="406400"/>
            <a:chExt cx="9414764" cy="5856478"/>
          </a:xfrm>
        </p:grpSpPr>
        <p:sp>
          <p:nvSpPr>
            <p:cNvPr id="2" name="Oval 1"/>
            <p:cNvSpPr/>
            <p:nvPr/>
          </p:nvSpPr>
          <p:spPr>
            <a:xfrm>
              <a:off x="4022344" y="406400"/>
              <a:ext cx="5748020" cy="5835650"/>
            </a:xfrm>
            <a:prstGeom prst="ellipse">
              <a:avLst/>
            </a:prstGeom>
            <a:solidFill>
              <a:schemeClr val="accent1">
                <a:alpha val="1000"/>
              </a:schemeClr>
            </a:solidFill>
            <a:ln w="889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355600" y="427228"/>
              <a:ext cx="5748020" cy="5835650"/>
            </a:xfrm>
            <a:prstGeom prst="ellipse">
              <a:avLst/>
            </a:prstGeom>
            <a:solidFill>
              <a:schemeClr val="accent1">
                <a:alpha val="1000"/>
              </a:schemeClr>
            </a:solidFill>
            <a:ln w="889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38100" y="38100"/>
            <a:ext cx="1955800" cy="523220"/>
          </a:xfrm>
          <a:prstGeom prst="rect">
            <a:avLst/>
          </a:prstGeom>
          <a:noFill/>
        </p:spPr>
        <p:txBody>
          <a:bodyPr vert="horz" rtlCol="0">
            <a:spAutoFit/>
          </a:bodyPr>
          <a:lstStyle/>
          <a:p>
            <a:r>
              <a:rPr lang="en-US" sz="2800" smtClean="0">
                <a:solidFill>
                  <a:srgbClr val="000000"/>
                </a:solidFill>
                <a:latin typeface="Century Gothic - 28"/>
              </a:rPr>
              <a:t>potlatch</a:t>
            </a:r>
            <a:endParaRPr lang="en-US" sz="2800">
              <a:solidFill>
                <a:srgbClr val="000000"/>
              </a:solidFill>
              <a:latin typeface="Century Gothic - 28"/>
            </a:endParaRPr>
          </a:p>
        </p:txBody>
      </p:sp>
      <p:sp>
        <p:nvSpPr>
          <p:cNvPr id="6" name="TextBox 5"/>
          <p:cNvSpPr txBox="1"/>
          <p:nvPr/>
        </p:nvSpPr>
        <p:spPr>
          <a:xfrm>
            <a:off x="6502400" y="0"/>
            <a:ext cx="3886200" cy="523220"/>
          </a:xfrm>
          <a:prstGeom prst="rect">
            <a:avLst/>
          </a:prstGeom>
          <a:noFill/>
        </p:spPr>
        <p:txBody>
          <a:bodyPr vert="horz" rtlCol="0">
            <a:spAutoFit/>
          </a:bodyPr>
          <a:lstStyle/>
          <a:p>
            <a:r>
              <a:rPr lang="en-US" sz="2800" smtClean="0">
                <a:solidFill>
                  <a:srgbClr val="000000"/>
                </a:solidFill>
                <a:latin typeface="Century Gothic - 28"/>
              </a:rPr>
              <a:t> </a:t>
            </a:r>
            <a:r>
              <a:rPr lang="en-US" sz="2600" smtClean="0">
                <a:solidFill>
                  <a:srgbClr val="000000"/>
                </a:solidFill>
                <a:latin typeface="Century Gothic - 26"/>
              </a:rPr>
              <a:t>birthday celebration</a:t>
            </a:r>
            <a:endParaRPr lang="en-US" sz="2600">
              <a:solidFill>
                <a:srgbClr val="000000"/>
              </a:solidFill>
              <a:latin typeface="Century Gothic - 26"/>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image1(3).jpeg"/>
          <p:cNvPicPr>
            <a:picLocks/>
          </p:cNvPicPr>
          <p:nvPr/>
        </p:nvPicPr>
        <p:blipFill>
          <a:blip r:embed="rId2"/>
          <a:stretch>
            <a:fillRect/>
          </a:stretch>
        </p:blipFill>
        <p:spPr>
          <a:xfrm>
            <a:off x="0" y="0"/>
            <a:ext cx="10160000" cy="7620000"/>
          </a:xfrm>
          <a:prstGeom prst="rect">
            <a:avLst/>
          </a:prstGeom>
          <a:solidFill>
            <a:scrgbClr r="0" g="0" b="0">
              <a:alpha val="0"/>
            </a:scrgbClr>
          </a:solidFill>
        </p:spPr>
      </p:pic>
      <p:sp>
        <p:nvSpPr>
          <p:cNvPr id="3" name="TextBox 2"/>
          <p:cNvSpPr txBox="1"/>
          <p:nvPr/>
        </p:nvSpPr>
        <p:spPr>
          <a:xfrm>
            <a:off x="520700" y="254000"/>
            <a:ext cx="9728200" cy="430887"/>
          </a:xfrm>
          <a:prstGeom prst="rect">
            <a:avLst/>
          </a:prstGeom>
          <a:noFill/>
        </p:spPr>
        <p:txBody>
          <a:bodyPr vert="horz" rtlCol="0">
            <a:spAutoFit/>
          </a:bodyPr>
          <a:lstStyle/>
          <a:p>
            <a:r>
              <a:rPr lang="en-US" sz="2200" b="1" smtClean="0">
                <a:solidFill>
                  <a:srgbClr val="000000"/>
                </a:solidFill>
                <a:latin typeface="Century Gothic - 22"/>
              </a:rPr>
              <a:t>Either use "turn and talk" or "think/pair/share" with the following topics</a:t>
            </a:r>
            <a:endParaRPr lang="en-US" sz="2200" b="1">
              <a:solidFill>
                <a:srgbClr val="000000"/>
              </a:solidFill>
              <a:latin typeface="Century Gothic - 22"/>
            </a:endParaRPr>
          </a:p>
        </p:txBody>
      </p:sp>
      <p:pic>
        <p:nvPicPr>
          <p:cNvPr id="4" name="Picture 3" descr="jan09_047[1].JPG"/>
          <p:cNvPicPr>
            <a:picLocks/>
          </p:cNvPicPr>
          <p:nvPr/>
        </p:nvPicPr>
        <p:blipFill>
          <a:blip r:embed="rId3"/>
          <a:stretch>
            <a:fillRect/>
          </a:stretch>
        </p:blipFill>
        <p:spPr>
          <a:xfrm>
            <a:off x="1841500" y="1155700"/>
            <a:ext cx="6463410" cy="4837938"/>
          </a:xfrm>
          <a:prstGeom prst="rect">
            <a:avLst/>
          </a:prstGeom>
          <a:solidFill>
            <a:scrgbClr r="0" g="0" b="0">
              <a:alpha val="0"/>
            </a:scrgbClr>
          </a:solidFill>
        </p:spPr>
      </p:pic>
      <p:sp>
        <p:nvSpPr>
          <p:cNvPr id="5" name="Freeform 4"/>
          <p:cNvSpPr/>
          <p:nvPr/>
        </p:nvSpPr>
        <p:spPr>
          <a:xfrm>
            <a:off x="1866900" y="1130300"/>
            <a:ext cx="3056636" cy="2590801"/>
          </a:xfrm>
          <a:custGeom>
            <a:avLst/>
            <a:gdLst/>
            <a:ahLst/>
            <a:cxnLst/>
            <a:rect l="0" t="0" r="0" b="0"/>
            <a:pathLst>
              <a:path w="3056636" h="2590801">
                <a:moveTo>
                  <a:pt x="0" y="0"/>
                </a:moveTo>
                <a:lnTo>
                  <a:pt x="3056635" y="0"/>
                </a:lnTo>
                <a:lnTo>
                  <a:pt x="3056635" y="2590800"/>
                </a:lnTo>
                <a:lnTo>
                  <a:pt x="0" y="2590800"/>
                </a:lnTo>
                <a:close/>
              </a:path>
            </a:pathLst>
          </a:custGeom>
          <a:solidFill>
            <a:srgbClr val="FFFF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4927600" y="1143000"/>
            <a:ext cx="3343148" cy="2628901"/>
          </a:xfrm>
          <a:custGeom>
            <a:avLst/>
            <a:gdLst/>
            <a:ahLst/>
            <a:cxnLst/>
            <a:rect l="0" t="0" r="0" b="0"/>
            <a:pathLst>
              <a:path w="3343148" h="2628901">
                <a:moveTo>
                  <a:pt x="0" y="0"/>
                </a:moveTo>
                <a:lnTo>
                  <a:pt x="3343147" y="0"/>
                </a:lnTo>
                <a:lnTo>
                  <a:pt x="3343147" y="2628900"/>
                </a:lnTo>
                <a:lnTo>
                  <a:pt x="0" y="2628900"/>
                </a:lnTo>
                <a:close/>
              </a:path>
            </a:pathLst>
          </a:custGeom>
          <a:solidFill>
            <a:srgbClr val="FFFF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4876800" y="3746500"/>
            <a:ext cx="3492500" cy="2209801"/>
            <a:chOff x="4876800" y="3746500"/>
            <a:chExt cx="3492500" cy="2209801"/>
          </a:xfrm>
        </p:grpSpPr>
        <p:sp>
          <p:nvSpPr>
            <p:cNvPr id="7" name="Freeform 6"/>
            <p:cNvSpPr/>
            <p:nvPr/>
          </p:nvSpPr>
          <p:spPr>
            <a:xfrm>
              <a:off x="4940300" y="3746500"/>
              <a:ext cx="3365501" cy="2209801"/>
            </a:xfrm>
            <a:custGeom>
              <a:avLst/>
              <a:gdLst/>
              <a:ahLst/>
              <a:cxnLst/>
              <a:rect l="0" t="0" r="0" b="0"/>
              <a:pathLst>
                <a:path w="3365501" h="2209801">
                  <a:moveTo>
                    <a:pt x="0" y="0"/>
                  </a:moveTo>
                  <a:lnTo>
                    <a:pt x="3365500" y="0"/>
                  </a:lnTo>
                  <a:lnTo>
                    <a:pt x="3365500" y="2209800"/>
                  </a:lnTo>
                  <a:lnTo>
                    <a:pt x="0" y="2209800"/>
                  </a:lnTo>
                  <a:close/>
                </a:path>
              </a:pathLst>
            </a:custGeom>
            <a:solidFill>
              <a:srgbClr val="0000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876800" y="3746500"/>
              <a:ext cx="3492500" cy="1107996"/>
            </a:xfrm>
            <a:prstGeom prst="rect">
              <a:avLst/>
            </a:prstGeom>
            <a:noFill/>
          </p:spPr>
          <p:txBody>
            <a:bodyPr vert="horz" rtlCol="0">
              <a:spAutoFit/>
            </a:bodyPr>
            <a:lstStyle/>
            <a:p>
              <a:pPr algn="ctr"/>
              <a:r>
                <a:rPr lang="en-US" sz="2200" smtClean="0">
                  <a:solidFill>
                    <a:srgbClr val="FFFFE0"/>
                  </a:solidFill>
                  <a:latin typeface="Century Gothic - 22"/>
                </a:rPr>
                <a:t>4. How did the artist's drawings help you understand the story?</a:t>
              </a:r>
              <a:endParaRPr lang="en-US" sz="2200">
                <a:solidFill>
                  <a:srgbClr val="FFFFE0"/>
                </a:solidFill>
                <a:latin typeface="Century Gothic - 22"/>
              </a:endParaRPr>
            </a:p>
          </p:txBody>
        </p:sp>
      </p:grpSp>
      <p:sp>
        <p:nvSpPr>
          <p:cNvPr id="10" name="Freeform 9"/>
          <p:cNvSpPr/>
          <p:nvPr/>
        </p:nvSpPr>
        <p:spPr>
          <a:xfrm>
            <a:off x="1879600" y="3810000"/>
            <a:ext cx="3048001" cy="2222501"/>
          </a:xfrm>
          <a:custGeom>
            <a:avLst/>
            <a:gdLst/>
            <a:ahLst/>
            <a:cxnLst/>
            <a:rect l="0" t="0" r="0" b="0"/>
            <a:pathLst>
              <a:path w="3048001" h="2222501">
                <a:moveTo>
                  <a:pt x="0" y="0"/>
                </a:moveTo>
                <a:lnTo>
                  <a:pt x="3048000" y="0"/>
                </a:lnTo>
                <a:lnTo>
                  <a:pt x="3048000" y="2222500"/>
                </a:lnTo>
                <a:lnTo>
                  <a:pt x="0" y="2222500"/>
                </a:lnTo>
                <a:close/>
              </a:path>
            </a:pathLst>
          </a:custGeom>
          <a:solidFill>
            <a:srgbClr val="FF00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057400" y="1562100"/>
            <a:ext cx="2971800" cy="1569660"/>
          </a:xfrm>
          <a:prstGeom prst="rect">
            <a:avLst/>
          </a:prstGeom>
          <a:noFill/>
        </p:spPr>
        <p:txBody>
          <a:bodyPr vert="horz" rtlCol="0">
            <a:spAutoFit/>
          </a:bodyPr>
          <a:lstStyle/>
          <a:p>
            <a:r>
              <a:rPr lang="en-US" sz="1900" dirty="0" smtClean="0">
                <a:solidFill>
                  <a:srgbClr val="000000"/>
                </a:solidFill>
                <a:latin typeface="Century Gothic - 20"/>
              </a:rPr>
              <a:t>1.How did </a:t>
            </a:r>
            <a:r>
              <a:rPr lang="en-US" sz="1900" dirty="0" err="1" smtClean="0">
                <a:solidFill>
                  <a:srgbClr val="000000"/>
                </a:solidFill>
                <a:latin typeface="Century Gothic - 20"/>
              </a:rPr>
              <a:t>Watl'kina</a:t>
            </a:r>
            <a:endParaRPr lang="en-US" sz="1900" dirty="0" smtClean="0">
              <a:solidFill>
                <a:srgbClr val="000000"/>
              </a:solidFill>
              <a:latin typeface="Century Gothic - 20"/>
            </a:endParaRPr>
          </a:p>
          <a:p>
            <a:r>
              <a:rPr lang="en-US" sz="1900" dirty="0" smtClean="0">
                <a:solidFill>
                  <a:srgbClr val="000000"/>
                </a:solidFill>
                <a:latin typeface="Century Gothic - 20"/>
              </a:rPr>
              <a:t> feel when he knew </a:t>
            </a:r>
          </a:p>
          <a:p>
            <a:r>
              <a:rPr lang="en-US" sz="1900" dirty="0" smtClean="0">
                <a:solidFill>
                  <a:srgbClr val="000000"/>
                </a:solidFill>
                <a:latin typeface="Century Gothic - 20"/>
              </a:rPr>
              <a:t>they were doing </a:t>
            </a:r>
          </a:p>
          <a:p>
            <a:r>
              <a:rPr lang="en-US" sz="1900" dirty="0" smtClean="0">
                <a:solidFill>
                  <a:srgbClr val="000000"/>
                </a:solidFill>
                <a:latin typeface="Century Gothic - 20"/>
              </a:rPr>
              <a:t>something against </a:t>
            </a:r>
          </a:p>
          <a:p>
            <a:r>
              <a:rPr lang="en-US" sz="1900" dirty="0" smtClean="0">
                <a:solidFill>
                  <a:srgbClr val="000000"/>
                </a:solidFill>
                <a:latin typeface="Century Gothic - 20"/>
              </a:rPr>
              <a:t>the law ?</a:t>
            </a:r>
            <a:endParaRPr lang="en-US" sz="1900" dirty="0">
              <a:solidFill>
                <a:srgbClr val="000000"/>
              </a:solidFill>
              <a:latin typeface="Century Gothic - 20"/>
            </a:endParaRPr>
          </a:p>
        </p:txBody>
      </p:sp>
      <p:sp>
        <p:nvSpPr>
          <p:cNvPr id="12" name="TextBox 11"/>
          <p:cNvSpPr txBox="1"/>
          <p:nvPr/>
        </p:nvSpPr>
        <p:spPr>
          <a:xfrm>
            <a:off x="5257800" y="1587500"/>
            <a:ext cx="2489200" cy="754053"/>
          </a:xfrm>
          <a:prstGeom prst="rect">
            <a:avLst/>
          </a:prstGeom>
          <a:noFill/>
        </p:spPr>
        <p:txBody>
          <a:bodyPr vert="horz" rtlCol="0">
            <a:spAutoFit/>
          </a:bodyPr>
          <a:lstStyle/>
          <a:p>
            <a:r>
              <a:rPr lang="en-US" sz="2100" smtClean="0">
                <a:solidFill>
                  <a:srgbClr val="000000"/>
                </a:solidFill>
                <a:latin typeface="Century Gothic - 22"/>
              </a:rPr>
              <a:t>2. What kind of </a:t>
            </a:r>
          </a:p>
          <a:p>
            <a:r>
              <a:rPr lang="en-US" sz="2100" smtClean="0">
                <a:solidFill>
                  <a:srgbClr val="000000"/>
                </a:solidFill>
                <a:latin typeface="Century Gothic - 22"/>
              </a:rPr>
              <a:t>a kid is he?</a:t>
            </a:r>
            <a:endParaRPr lang="en-US" sz="2100">
              <a:solidFill>
                <a:srgbClr val="000000"/>
              </a:solidFill>
              <a:latin typeface="Century Gothic - 22"/>
            </a:endParaRPr>
          </a:p>
        </p:txBody>
      </p:sp>
      <p:sp>
        <p:nvSpPr>
          <p:cNvPr id="13" name="TextBox 12"/>
          <p:cNvSpPr txBox="1"/>
          <p:nvPr/>
        </p:nvSpPr>
        <p:spPr>
          <a:xfrm>
            <a:off x="1943100" y="4127500"/>
            <a:ext cx="3175000" cy="1446550"/>
          </a:xfrm>
          <a:prstGeom prst="rect">
            <a:avLst/>
          </a:prstGeom>
          <a:noFill/>
        </p:spPr>
        <p:txBody>
          <a:bodyPr vert="horz" rtlCol="0">
            <a:spAutoFit/>
          </a:bodyPr>
          <a:lstStyle/>
          <a:p>
            <a:r>
              <a:rPr lang="en-US" sz="2200" smtClean="0">
                <a:solidFill>
                  <a:srgbClr val="000000"/>
                </a:solidFill>
                <a:latin typeface="Century Gothic - 22"/>
              </a:rPr>
              <a:t>3. Would you have </a:t>
            </a:r>
          </a:p>
          <a:p>
            <a:r>
              <a:rPr lang="en-US" sz="2200" smtClean="0">
                <a:solidFill>
                  <a:srgbClr val="000000"/>
                </a:solidFill>
                <a:latin typeface="Century Gothic - 22"/>
              </a:rPr>
              <a:t>been brave enough</a:t>
            </a:r>
          </a:p>
          <a:p>
            <a:r>
              <a:rPr lang="en-US" sz="2200" smtClean="0">
                <a:solidFill>
                  <a:srgbClr val="000000"/>
                </a:solidFill>
                <a:latin typeface="Century Gothic - 22"/>
              </a:rPr>
              <a:t> to go into the big </a:t>
            </a:r>
          </a:p>
          <a:p>
            <a:r>
              <a:rPr lang="en-US" sz="2200" smtClean="0">
                <a:solidFill>
                  <a:srgbClr val="000000"/>
                </a:solidFill>
                <a:latin typeface="Century Gothic - 22"/>
              </a:rPr>
              <a:t>house?</a:t>
            </a:r>
            <a:endParaRPr lang="en-US" sz="2200">
              <a:solidFill>
                <a:srgbClr val="000000"/>
              </a:solidFill>
              <a:latin typeface="Century Gothic - 22"/>
            </a:endParaRPr>
          </a:p>
        </p:txBody>
      </p:sp>
      <p:sp>
        <p:nvSpPr>
          <p:cNvPr id="14" name="TextBox 13"/>
          <p:cNvSpPr txBox="1"/>
          <p:nvPr/>
        </p:nvSpPr>
        <p:spPr>
          <a:xfrm>
            <a:off x="1016000" y="6337300"/>
            <a:ext cx="8026400" cy="507831"/>
          </a:xfrm>
          <a:prstGeom prst="rect">
            <a:avLst/>
          </a:prstGeom>
          <a:noFill/>
        </p:spPr>
        <p:txBody>
          <a:bodyPr vert="horz" rtlCol="0">
            <a:spAutoFit/>
          </a:bodyPr>
          <a:lstStyle/>
          <a:p>
            <a:r>
              <a:rPr lang="en-US" sz="2700" smtClean="0">
                <a:solidFill>
                  <a:srgbClr val="000000"/>
                </a:solidFill>
                <a:latin typeface="Century Gothic - 28"/>
              </a:rPr>
              <a:t>*</a:t>
            </a:r>
            <a:r>
              <a:rPr lang="en-US" sz="1700" smtClean="0">
                <a:solidFill>
                  <a:srgbClr val="000000"/>
                </a:solidFill>
                <a:latin typeface="Century Gothic - 18"/>
              </a:rPr>
              <a:t>then click on the lower corner of each box to reveal a puzzle piece </a:t>
            </a:r>
            <a:endParaRPr lang="en-US" sz="1700">
              <a:solidFill>
                <a:srgbClr val="000000"/>
              </a:solidFill>
              <a:latin typeface="Century Gothic - 1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image1(3).jpeg"/>
          <p:cNvPicPr>
            <a:picLocks/>
          </p:cNvPicPr>
          <p:nvPr/>
        </p:nvPicPr>
        <p:blipFill>
          <a:blip r:embed="rId2"/>
          <a:stretch>
            <a:fillRect/>
          </a:stretch>
        </p:blipFill>
        <p:spPr>
          <a:xfrm>
            <a:off x="0" y="0"/>
            <a:ext cx="10160000" cy="7620000"/>
          </a:xfrm>
          <a:prstGeom prst="rect">
            <a:avLst/>
          </a:prstGeom>
          <a:solidFill>
            <a:scrgbClr r="0" g="0" b="0">
              <a:alpha val="0"/>
            </a:scrgbClr>
          </a:solidFill>
        </p:spPr>
      </p:pic>
      <p:sp>
        <p:nvSpPr>
          <p:cNvPr id="3" name="TextBox 2"/>
          <p:cNvSpPr txBox="1"/>
          <p:nvPr/>
        </p:nvSpPr>
        <p:spPr>
          <a:xfrm>
            <a:off x="838200" y="304800"/>
            <a:ext cx="2032000" cy="461665"/>
          </a:xfrm>
          <a:prstGeom prst="rect">
            <a:avLst/>
          </a:prstGeom>
          <a:noFill/>
        </p:spPr>
        <p:txBody>
          <a:bodyPr vert="horz" rtlCol="0">
            <a:spAutoFit/>
          </a:bodyPr>
          <a:lstStyle/>
          <a:p>
            <a:r>
              <a:rPr lang="en-US" sz="2300" smtClean="0">
                <a:solidFill>
                  <a:srgbClr val="000000"/>
                </a:solidFill>
                <a:latin typeface="Century Gothic - 24"/>
              </a:rPr>
              <a:t>characters</a:t>
            </a:r>
            <a:endParaRPr lang="en-US" sz="2300">
              <a:solidFill>
                <a:srgbClr val="000000"/>
              </a:solidFill>
              <a:latin typeface="Century Gothic - 24"/>
            </a:endParaRPr>
          </a:p>
        </p:txBody>
      </p:sp>
      <p:sp>
        <p:nvSpPr>
          <p:cNvPr id="4" name="TextBox 3"/>
          <p:cNvSpPr txBox="1"/>
          <p:nvPr/>
        </p:nvSpPr>
        <p:spPr>
          <a:xfrm>
            <a:off x="6718300" y="381000"/>
            <a:ext cx="1397000" cy="461665"/>
          </a:xfrm>
          <a:prstGeom prst="rect">
            <a:avLst/>
          </a:prstGeom>
          <a:noFill/>
        </p:spPr>
        <p:txBody>
          <a:bodyPr vert="horz" rtlCol="0">
            <a:spAutoFit/>
          </a:bodyPr>
          <a:lstStyle/>
          <a:p>
            <a:r>
              <a:rPr lang="en-US" sz="2400" smtClean="0">
                <a:solidFill>
                  <a:srgbClr val="000000"/>
                </a:solidFill>
                <a:latin typeface="Century Gothic - 24"/>
              </a:rPr>
              <a:t>setting</a:t>
            </a:r>
            <a:endParaRPr lang="en-US" sz="2400">
              <a:solidFill>
                <a:srgbClr val="000000"/>
              </a:solidFill>
              <a:latin typeface="Century Gothic - 24"/>
            </a:endParaRPr>
          </a:p>
        </p:txBody>
      </p:sp>
      <p:sp>
        <p:nvSpPr>
          <p:cNvPr id="5" name="TextBox 4"/>
          <p:cNvSpPr txBox="1"/>
          <p:nvPr/>
        </p:nvSpPr>
        <p:spPr>
          <a:xfrm>
            <a:off x="1079500" y="3530600"/>
            <a:ext cx="1701800" cy="461665"/>
          </a:xfrm>
          <a:prstGeom prst="rect">
            <a:avLst/>
          </a:prstGeom>
          <a:noFill/>
        </p:spPr>
        <p:txBody>
          <a:bodyPr vert="horz" rtlCol="0">
            <a:spAutoFit/>
          </a:bodyPr>
          <a:lstStyle/>
          <a:p>
            <a:r>
              <a:rPr lang="en-US" sz="2400" smtClean="0">
                <a:solidFill>
                  <a:srgbClr val="000000"/>
                </a:solidFill>
                <a:latin typeface="Century Gothic - 24"/>
              </a:rPr>
              <a:t>problem</a:t>
            </a:r>
            <a:endParaRPr lang="en-US" sz="2400">
              <a:solidFill>
                <a:srgbClr val="000000"/>
              </a:solidFill>
              <a:latin typeface="Century Gothic - 24"/>
            </a:endParaRPr>
          </a:p>
        </p:txBody>
      </p:sp>
      <p:sp>
        <p:nvSpPr>
          <p:cNvPr id="6" name="TextBox 5"/>
          <p:cNvSpPr txBox="1"/>
          <p:nvPr/>
        </p:nvSpPr>
        <p:spPr>
          <a:xfrm>
            <a:off x="6718300" y="3517900"/>
            <a:ext cx="1574800" cy="523220"/>
          </a:xfrm>
          <a:prstGeom prst="rect">
            <a:avLst/>
          </a:prstGeom>
          <a:noFill/>
        </p:spPr>
        <p:txBody>
          <a:bodyPr vert="horz" rtlCol="0">
            <a:spAutoFit/>
          </a:bodyPr>
          <a:lstStyle/>
          <a:p>
            <a:r>
              <a:rPr lang="en-US" sz="2700" smtClean="0">
                <a:solidFill>
                  <a:srgbClr val="000000"/>
                </a:solidFill>
                <a:latin typeface="Century Gothic - 28"/>
              </a:rPr>
              <a:t>solution</a:t>
            </a:r>
            <a:endParaRPr lang="en-US" sz="2700">
              <a:solidFill>
                <a:srgbClr val="000000"/>
              </a:solidFill>
              <a:latin typeface="Century Gothic - 28"/>
            </a:endParaRPr>
          </a:p>
        </p:txBody>
      </p:sp>
      <p:cxnSp>
        <p:nvCxnSpPr>
          <p:cNvPr id="7" name="Straight Connector 6"/>
          <p:cNvCxnSpPr/>
          <p:nvPr/>
        </p:nvCxnSpPr>
        <p:spPr>
          <a:xfrm>
            <a:off x="4686300" y="0"/>
            <a:ext cx="0" cy="636270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3340100"/>
            <a:ext cx="1014730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pic>
        <p:nvPicPr>
          <p:cNvPr id="9" name="Picture 8" descr="october%20school%20015.jpg"/>
          <p:cNvPicPr>
            <a:picLocks/>
          </p:cNvPicPr>
          <p:nvPr/>
        </p:nvPicPr>
        <p:blipFill>
          <a:blip r:embed="rId3"/>
          <a:stretch>
            <a:fillRect/>
          </a:stretch>
        </p:blipFill>
        <p:spPr>
          <a:xfrm>
            <a:off x="3721100" y="2679700"/>
            <a:ext cx="2188591" cy="1607184"/>
          </a:xfrm>
          <a:prstGeom prst="rect">
            <a:avLst/>
          </a:prstGeom>
          <a:solidFill>
            <a:scrgbClr r="0" g="0" b="0">
              <a:alpha val="0"/>
            </a:scrgbClr>
          </a:solid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image1(3).jpeg"/>
          <p:cNvPicPr>
            <a:picLocks/>
          </p:cNvPicPr>
          <p:nvPr/>
        </p:nvPicPr>
        <p:blipFill>
          <a:blip r:embed="rId2"/>
          <a:stretch>
            <a:fillRect/>
          </a:stretch>
        </p:blipFill>
        <p:spPr>
          <a:xfrm>
            <a:off x="0" y="0"/>
            <a:ext cx="10160000" cy="7620000"/>
          </a:xfrm>
          <a:prstGeom prst="rect">
            <a:avLst/>
          </a:prstGeom>
          <a:solidFill>
            <a:scrgbClr r="0" g="0" b="0">
              <a:alpha val="0"/>
            </a:scrgbClr>
          </a:solidFill>
        </p:spPr>
      </p:pic>
      <p:pic>
        <p:nvPicPr>
          <p:cNvPr id="3" name="Picture 2" descr="boy.jpg"/>
          <p:cNvPicPr>
            <a:picLocks/>
          </p:cNvPicPr>
          <p:nvPr/>
        </p:nvPicPr>
        <p:blipFill>
          <a:blip r:embed="rId3" cstate="print"/>
          <a:stretch>
            <a:fillRect/>
          </a:stretch>
        </p:blipFill>
        <p:spPr>
          <a:xfrm>
            <a:off x="190500" y="114300"/>
            <a:ext cx="3150996" cy="4124578"/>
          </a:xfrm>
          <a:prstGeom prst="rect">
            <a:avLst/>
          </a:prstGeom>
          <a:solidFill>
            <a:scrgbClr r="0" g="0" b="0">
              <a:alpha val="0"/>
            </a:scrgbClr>
          </a:solidFill>
        </p:spPr>
      </p:pic>
      <p:pic>
        <p:nvPicPr>
          <p:cNvPr id="4" name="Picture 3" descr="potlatch.jpg"/>
          <p:cNvPicPr>
            <a:picLocks/>
          </p:cNvPicPr>
          <p:nvPr/>
        </p:nvPicPr>
        <p:blipFill>
          <a:blip r:embed="rId4" cstate="print"/>
          <a:stretch>
            <a:fillRect/>
          </a:stretch>
        </p:blipFill>
        <p:spPr>
          <a:xfrm>
            <a:off x="5283200" y="228600"/>
            <a:ext cx="4273677" cy="3995039"/>
          </a:xfrm>
          <a:prstGeom prst="rect">
            <a:avLst/>
          </a:prstGeom>
          <a:solidFill>
            <a:scrgbClr r="0" g="0" b="0">
              <a:alpha val="0"/>
            </a:scrgbClr>
          </a:solidFill>
        </p:spPr>
      </p:pic>
      <p:sp>
        <p:nvSpPr>
          <p:cNvPr id="5" name="TextBox 4"/>
          <p:cNvSpPr txBox="1"/>
          <p:nvPr/>
        </p:nvSpPr>
        <p:spPr>
          <a:xfrm>
            <a:off x="1460500" y="5029200"/>
            <a:ext cx="6858000" cy="954107"/>
          </a:xfrm>
          <a:prstGeom prst="rect">
            <a:avLst/>
          </a:prstGeom>
          <a:noFill/>
        </p:spPr>
        <p:txBody>
          <a:bodyPr vert="horz" rtlCol="0">
            <a:spAutoFit/>
          </a:bodyPr>
          <a:lstStyle/>
          <a:p>
            <a:r>
              <a:rPr lang="en-US" sz="2700" smtClean="0">
                <a:solidFill>
                  <a:srgbClr val="000000"/>
                </a:solidFill>
                <a:latin typeface="Century Gothic - 28"/>
              </a:rPr>
              <a:t>The beginning and ending parts of the book are quite different - how?</a:t>
            </a:r>
            <a:endParaRPr lang="en-US" sz="2700">
              <a:solidFill>
                <a:srgbClr val="000000"/>
              </a:solidFill>
              <a:latin typeface="Century Gothic - 28"/>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BA200A85B927428F0EB023C6707BE9" ma:contentTypeVersion="1" ma:contentTypeDescription="Create a new document." ma:contentTypeScope="" ma:versionID="a83ead9963fa9473ed45133670a601bb">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ADA126B-18FA-4608-BB1E-571F823E7E44}"/>
</file>

<file path=customXml/itemProps2.xml><?xml version="1.0" encoding="utf-8"?>
<ds:datastoreItem xmlns:ds="http://schemas.openxmlformats.org/officeDocument/2006/customXml" ds:itemID="{7E6FF9D5-C375-45D1-82AD-0CC3AEFBFBC1}"/>
</file>

<file path=customXml/itemProps3.xml><?xml version="1.0" encoding="utf-8"?>
<ds:datastoreItem xmlns:ds="http://schemas.openxmlformats.org/officeDocument/2006/customXml" ds:itemID="{8EED7A9D-74A4-48F8-AC13-49E0F4067FC9}"/>
</file>

<file path=docProps/app.xml><?xml version="1.0" encoding="utf-8"?>
<Properties xmlns="http://schemas.openxmlformats.org/officeDocument/2006/extended-properties" xmlns:vt="http://schemas.openxmlformats.org/officeDocument/2006/docPropsVTypes">
  <TotalTime>1</TotalTime>
  <Words>560</Words>
  <Application>Microsoft Office PowerPoint</Application>
  <PresentationFormat>Custom</PresentationFormat>
  <Paragraphs>72</Paragraphs>
  <Slides>14</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Arial</vt:lpstr>
      <vt:lpstr>Century Gothic - 28</vt:lpstr>
      <vt:lpstr>Century Gothic - 16</vt:lpstr>
      <vt:lpstr>Verdana - 36</vt:lpstr>
      <vt:lpstr>Calibri</vt:lpstr>
      <vt:lpstr>Century Gothic - 26</vt:lpstr>
      <vt:lpstr>Century Gothic - 22</vt:lpstr>
      <vt:lpstr>Century Gothic - 20</vt:lpstr>
      <vt:lpstr>Century Gothic - 18</vt:lpstr>
      <vt:lpstr>Century Gothic - 24</vt:lpstr>
      <vt:lpstr>Century Gothic - 14</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SET-BC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SETBC User</dc:creator>
  <cp:lastModifiedBy>SETBC User</cp:lastModifiedBy>
  <cp:revision>2</cp:revision>
  <dcterms:created xsi:type="dcterms:W3CDTF">2009-04-27T20:40:58Z</dcterms:created>
  <dcterms:modified xsi:type="dcterms:W3CDTF">2009-04-27T20:43:36Z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0x01010054BA200A85B927428F0EB023C6707BE9</vt:lpwstr>
  </property>
</Properties>
</file>