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theme/theme1.xml" ContentType="application/vnd.openxmlformats-officedocument.theme+xml"/>
  <Override PartName="/ppt/diagrams/colors4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4.xml" ContentType="application/vnd.ms-office.drawingml.diagramDrawing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46B1A-CDF2-4315-A46F-B8A80ABC0F16}" v="12" dt="2025-02-05T03:43:33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24BA1-CE0F-426B-ABC7-09E7CE23A47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505C468-8FA3-478E-8712-B2E85E19FCAA}">
      <dgm:prSet custT="1"/>
      <dgm:spPr/>
      <dgm:t>
        <a:bodyPr/>
        <a:lstStyle/>
        <a:p>
          <a:r>
            <a:rPr lang="en-US" sz="3200" dirty="0"/>
            <a:t>Feb 3rd: Booklets are available online</a:t>
          </a:r>
        </a:p>
      </dgm:t>
    </dgm:pt>
    <dgm:pt modelId="{707CF689-F9F0-44C3-A5F1-77682E99D3BD}" type="parTrans" cxnId="{ADE4CFD6-8667-4F67-B3E1-A92DD0DC3440}">
      <dgm:prSet/>
      <dgm:spPr/>
      <dgm:t>
        <a:bodyPr/>
        <a:lstStyle/>
        <a:p>
          <a:endParaRPr lang="en-US"/>
        </a:p>
      </dgm:t>
    </dgm:pt>
    <dgm:pt modelId="{7EC77BA2-8B17-4E4A-BE43-E54C42ED7538}" type="sibTrans" cxnId="{ADE4CFD6-8667-4F67-B3E1-A92DD0DC3440}">
      <dgm:prSet/>
      <dgm:spPr/>
      <dgm:t>
        <a:bodyPr/>
        <a:lstStyle/>
        <a:p>
          <a:endParaRPr lang="en-US"/>
        </a:p>
      </dgm:t>
    </dgm:pt>
    <dgm:pt modelId="{E0B421FB-3008-4A39-A1B8-86B3C0E46287}">
      <dgm:prSet custT="1"/>
      <dgm:spPr/>
      <dgm:t>
        <a:bodyPr/>
        <a:lstStyle/>
        <a:p>
          <a:r>
            <a:rPr lang="en-US" sz="3200" dirty="0"/>
            <a:t>March 7th: Application deadline @ 3:00 pm</a:t>
          </a:r>
        </a:p>
      </dgm:t>
    </dgm:pt>
    <dgm:pt modelId="{FA0D3763-1816-43CB-A163-072E8F484ED7}" type="parTrans" cxnId="{17BA8A43-C23B-4968-A10D-CF714322CDEE}">
      <dgm:prSet/>
      <dgm:spPr/>
      <dgm:t>
        <a:bodyPr/>
        <a:lstStyle/>
        <a:p>
          <a:endParaRPr lang="en-US"/>
        </a:p>
      </dgm:t>
    </dgm:pt>
    <dgm:pt modelId="{95E1E4C1-F7D3-46A1-B2F0-57F98CCD702D}" type="sibTrans" cxnId="{17BA8A43-C23B-4968-A10D-CF714322CDEE}">
      <dgm:prSet/>
      <dgm:spPr/>
      <dgm:t>
        <a:bodyPr/>
        <a:lstStyle/>
        <a:p>
          <a:endParaRPr lang="en-US"/>
        </a:p>
      </dgm:t>
    </dgm:pt>
    <dgm:pt modelId="{50218260-C73F-461B-BE93-72164C5C24E0}">
      <dgm:prSet custT="1"/>
      <dgm:spPr/>
      <dgm:t>
        <a:bodyPr/>
        <a:lstStyle/>
        <a:p>
          <a:r>
            <a:rPr lang="en-US" sz="3200" dirty="0"/>
            <a:t>(Late applications will not be accepted.)</a:t>
          </a:r>
        </a:p>
      </dgm:t>
    </dgm:pt>
    <dgm:pt modelId="{6E99CC1F-448A-4771-9A75-050E08C19757}" type="parTrans" cxnId="{821F1F0E-63F6-4D6D-9B9D-13808CA19C85}">
      <dgm:prSet/>
      <dgm:spPr/>
      <dgm:t>
        <a:bodyPr/>
        <a:lstStyle/>
        <a:p>
          <a:endParaRPr lang="en-US"/>
        </a:p>
      </dgm:t>
    </dgm:pt>
    <dgm:pt modelId="{3AF2DA03-D2C5-4149-9689-40E4A5779022}" type="sibTrans" cxnId="{821F1F0E-63F6-4D6D-9B9D-13808CA19C85}">
      <dgm:prSet/>
      <dgm:spPr/>
      <dgm:t>
        <a:bodyPr/>
        <a:lstStyle/>
        <a:p>
          <a:endParaRPr lang="en-US"/>
        </a:p>
      </dgm:t>
    </dgm:pt>
    <dgm:pt modelId="{3FF68607-82E7-42EA-A6D5-E467BACE18E1}" type="pres">
      <dgm:prSet presAssocID="{B4C24BA1-CE0F-426B-ABC7-09E7CE23A47A}" presName="linear" presStyleCnt="0">
        <dgm:presLayoutVars>
          <dgm:animLvl val="lvl"/>
          <dgm:resizeHandles val="exact"/>
        </dgm:presLayoutVars>
      </dgm:prSet>
      <dgm:spPr/>
    </dgm:pt>
    <dgm:pt modelId="{AEE43F10-5A84-4B10-BDF0-D44B6FFDF712}" type="pres">
      <dgm:prSet presAssocID="{D505C468-8FA3-478E-8712-B2E85E19FC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40299B-D9AC-43CA-87AC-EF0ECE962DC2}" type="pres">
      <dgm:prSet presAssocID="{7EC77BA2-8B17-4E4A-BE43-E54C42ED7538}" presName="spacer" presStyleCnt="0"/>
      <dgm:spPr/>
    </dgm:pt>
    <dgm:pt modelId="{49EE5B45-AA5E-4B27-9E2C-6ECBB168BC83}" type="pres">
      <dgm:prSet presAssocID="{E0B421FB-3008-4A39-A1B8-86B3C0E462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427476-38BC-4391-A551-0910A4859AA0}" type="pres">
      <dgm:prSet presAssocID="{95E1E4C1-F7D3-46A1-B2F0-57F98CCD702D}" presName="spacer" presStyleCnt="0"/>
      <dgm:spPr/>
    </dgm:pt>
    <dgm:pt modelId="{6E2F9739-E780-489F-84A6-3661C660C87A}" type="pres">
      <dgm:prSet presAssocID="{50218260-C73F-461B-BE93-72164C5C24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1F1F0E-63F6-4D6D-9B9D-13808CA19C85}" srcId="{B4C24BA1-CE0F-426B-ABC7-09E7CE23A47A}" destId="{50218260-C73F-461B-BE93-72164C5C24E0}" srcOrd="2" destOrd="0" parTransId="{6E99CC1F-448A-4771-9A75-050E08C19757}" sibTransId="{3AF2DA03-D2C5-4149-9689-40E4A5779022}"/>
    <dgm:cxn modelId="{8FE56339-745E-4DE9-8DEA-1856B2892717}" type="presOf" srcId="{50218260-C73F-461B-BE93-72164C5C24E0}" destId="{6E2F9739-E780-489F-84A6-3661C660C87A}" srcOrd="0" destOrd="0" presId="urn:microsoft.com/office/officeart/2005/8/layout/vList2"/>
    <dgm:cxn modelId="{17BA8A43-C23B-4968-A10D-CF714322CDEE}" srcId="{B4C24BA1-CE0F-426B-ABC7-09E7CE23A47A}" destId="{E0B421FB-3008-4A39-A1B8-86B3C0E46287}" srcOrd="1" destOrd="0" parTransId="{FA0D3763-1816-43CB-A163-072E8F484ED7}" sibTransId="{95E1E4C1-F7D3-46A1-B2F0-57F98CCD702D}"/>
    <dgm:cxn modelId="{2B149245-32EF-49C9-B63C-CBA491A10D07}" type="presOf" srcId="{E0B421FB-3008-4A39-A1B8-86B3C0E46287}" destId="{49EE5B45-AA5E-4B27-9E2C-6ECBB168BC83}" srcOrd="0" destOrd="0" presId="urn:microsoft.com/office/officeart/2005/8/layout/vList2"/>
    <dgm:cxn modelId="{8D0B2E82-55BE-4762-9585-46C4B27B67BC}" type="presOf" srcId="{B4C24BA1-CE0F-426B-ABC7-09E7CE23A47A}" destId="{3FF68607-82E7-42EA-A6D5-E467BACE18E1}" srcOrd="0" destOrd="0" presId="urn:microsoft.com/office/officeart/2005/8/layout/vList2"/>
    <dgm:cxn modelId="{17638D8E-D8C3-49B6-911C-C44CFF1EBDBB}" type="presOf" srcId="{D505C468-8FA3-478E-8712-B2E85E19FCAA}" destId="{AEE43F10-5A84-4B10-BDF0-D44B6FFDF712}" srcOrd="0" destOrd="0" presId="urn:microsoft.com/office/officeart/2005/8/layout/vList2"/>
    <dgm:cxn modelId="{ADE4CFD6-8667-4F67-B3E1-A92DD0DC3440}" srcId="{B4C24BA1-CE0F-426B-ABC7-09E7CE23A47A}" destId="{D505C468-8FA3-478E-8712-B2E85E19FCAA}" srcOrd="0" destOrd="0" parTransId="{707CF689-F9F0-44C3-A5F1-77682E99D3BD}" sibTransId="{7EC77BA2-8B17-4E4A-BE43-E54C42ED7538}"/>
    <dgm:cxn modelId="{E969BAF2-F6F3-468B-88C9-70E5E95EBFEE}" type="presParOf" srcId="{3FF68607-82E7-42EA-A6D5-E467BACE18E1}" destId="{AEE43F10-5A84-4B10-BDF0-D44B6FFDF712}" srcOrd="0" destOrd="0" presId="urn:microsoft.com/office/officeart/2005/8/layout/vList2"/>
    <dgm:cxn modelId="{A356019D-C7B5-46A6-8350-F43ABF29083B}" type="presParOf" srcId="{3FF68607-82E7-42EA-A6D5-E467BACE18E1}" destId="{6640299B-D9AC-43CA-87AC-EF0ECE962DC2}" srcOrd="1" destOrd="0" presId="urn:microsoft.com/office/officeart/2005/8/layout/vList2"/>
    <dgm:cxn modelId="{59ACFA9F-8EE8-458D-B7A6-F675BA800010}" type="presParOf" srcId="{3FF68607-82E7-42EA-A6D5-E467BACE18E1}" destId="{49EE5B45-AA5E-4B27-9E2C-6ECBB168BC83}" srcOrd="2" destOrd="0" presId="urn:microsoft.com/office/officeart/2005/8/layout/vList2"/>
    <dgm:cxn modelId="{D96D39F1-C5AB-4107-86D0-6B6CCD70B7ED}" type="presParOf" srcId="{3FF68607-82E7-42EA-A6D5-E467BACE18E1}" destId="{EC427476-38BC-4391-A551-0910A4859AA0}" srcOrd="3" destOrd="0" presId="urn:microsoft.com/office/officeart/2005/8/layout/vList2"/>
    <dgm:cxn modelId="{15B1C07F-4048-4891-8334-78865CF86D5C}" type="presParOf" srcId="{3FF68607-82E7-42EA-A6D5-E467BACE18E1}" destId="{6E2F9739-E780-489F-84A6-3661C660C8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7ACB1-D2E7-400A-B089-05473604485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9ADD5D-3EF3-4925-9D4C-3CB8BDA9E3E6}">
      <dgm:prSet/>
      <dgm:spPr/>
      <dgm:t>
        <a:bodyPr/>
        <a:lstStyle/>
        <a:p>
          <a:r>
            <a:rPr lang="en-US" dirty="0"/>
            <a:t>Application Form</a:t>
          </a:r>
        </a:p>
      </dgm:t>
    </dgm:pt>
    <dgm:pt modelId="{51284A05-2828-4B34-8BAA-AA19FC904A81}" type="parTrans" cxnId="{87E11E1A-1A26-4C44-9E02-00683243EB37}">
      <dgm:prSet/>
      <dgm:spPr/>
      <dgm:t>
        <a:bodyPr/>
        <a:lstStyle/>
        <a:p>
          <a:endParaRPr lang="en-US"/>
        </a:p>
      </dgm:t>
    </dgm:pt>
    <dgm:pt modelId="{DA3227F6-2158-4278-B849-543AFD2D792E}" type="sibTrans" cxnId="{87E11E1A-1A26-4C44-9E02-00683243EB37}">
      <dgm:prSet/>
      <dgm:spPr/>
      <dgm:t>
        <a:bodyPr/>
        <a:lstStyle/>
        <a:p>
          <a:endParaRPr lang="en-US"/>
        </a:p>
      </dgm:t>
    </dgm:pt>
    <dgm:pt modelId="{448C5D5A-FE22-4676-B494-0B4CABB78EF6}">
      <dgm:prSet/>
      <dgm:spPr/>
      <dgm:t>
        <a:bodyPr/>
        <a:lstStyle/>
        <a:p>
          <a:r>
            <a:rPr lang="en-US"/>
            <a:t>Reference Letter</a:t>
          </a:r>
        </a:p>
      </dgm:t>
    </dgm:pt>
    <dgm:pt modelId="{20168BCE-B2EF-4764-83D3-D70CB0C472C1}" type="parTrans" cxnId="{76C3EEDC-EF92-4473-9E37-FC3F8FDFF946}">
      <dgm:prSet/>
      <dgm:spPr/>
      <dgm:t>
        <a:bodyPr/>
        <a:lstStyle/>
        <a:p>
          <a:endParaRPr lang="en-US"/>
        </a:p>
      </dgm:t>
    </dgm:pt>
    <dgm:pt modelId="{D1B934A0-FE80-4F3C-8840-CE7EFCEDB6F8}" type="sibTrans" cxnId="{76C3EEDC-EF92-4473-9E37-FC3F8FDFF946}">
      <dgm:prSet/>
      <dgm:spPr/>
      <dgm:t>
        <a:bodyPr/>
        <a:lstStyle/>
        <a:p>
          <a:endParaRPr lang="en-US"/>
        </a:p>
      </dgm:t>
    </dgm:pt>
    <dgm:pt modelId="{735EF623-9361-4A88-BB58-C19DD260F218}">
      <dgm:prSet/>
      <dgm:spPr/>
      <dgm:t>
        <a:bodyPr/>
        <a:lstStyle/>
        <a:p>
          <a:r>
            <a:rPr lang="en-US"/>
            <a:t>Transcript</a:t>
          </a:r>
        </a:p>
      </dgm:t>
    </dgm:pt>
    <dgm:pt modelId="{CC8B0090-EC5D-4C5F-A585-218DED90AC4C}" type="parTrans" cxnId="{49AEC2E1-D0E6-4A2C-90E0-B29E0247558F}">
      <dgm:prSet/>
      <dgm:spPr/>
      <dgm:t>
        <a:bodyPr/>
        <a:lstStyle/>
        <a:p>
          <a:endParaRPr lang="en-US"/>
        </a:p>
      </dgm:t>
    </dgm:pt>
    <dgm:pt modelId="{D3B1D8AB-1169-4CB9-90A0-EC458035A732}" type="sibTrans" cxnId="{49AEC2E1-D0E6-4A2C-90E0-B29E0247558F}">
      <dgm:prSet/>
      <dgm:spPr/>
      <dgm:t>
        <a:bodyPr/>
        <a:lstStyle/>
        <a:p>
          <a:endParaRPr lang="en-US"/>
        </a:p>
      </dgm:t>
    </dgm:pt>
    <dgm:pt modelId="{EB2BA98B-3AB8-4FDD-BE5F-3D50D3D86E1E}">
      <dgm:prSet/>
      <dgm:spPr/>
      <dgm:t>
        <a:bodyPr/>
        <a:lstStyle/>
        <a:p>
          <a:r>
            <a:rPr lang="en-CA"/>
            <a:t>Examples are in Student Services</a:t>
          </a:r>
          <a:endParaRPr lang="en-US"/>
        </a:p>
      </dgm:t>
    </dgm:pt>
    <dgm:pt modelId="{ABDE47C5-37B4-4419-9459-744FAC877D37}" type="parTrans" cxnId="{329A8348-49BA-4824-BC6B-A9BEB97FFEB3}">
      <dgm:prSet/>
      <dgm:spPr/>
      <dgm:t>
        <a:bodyPr/>
        <a:lstStyle/>
        <a:p>
          <a:endParaRPr lang="en-US"/>
        </a:p>
      </dgm:t>
    </dgm:pt>
    <dgm:pt modelId="{2946D7A8-8567-4500-8C32-EF9930A7F2F3}" type="sibTrans" cxnId="{329A8348-49BA-4824-BC6B-A9BEB97FFEB3}">
      <dgm:prSet/>
      <dgm:spPr/>
      <dgm:t>
        <a:bodyPr/>
        <a:lstStyle/>
        <a:p>
          <a:endParaRPr lang="en-US"/>
        </a:p>
      </dgm:t>
    </dgm:pt>
    <dgm:pt modelId="{25CBE48B-4A50-4EC3-853C-0A863AE11E18}">
      <dgm:prSet/>
      <dgm:spPr/>
      <dgm:t>
        <a:bodyPr/>
        <a:lstStyle/>
        <a:p>
          <a:r>
            <a:rPr lang="en-US"/>
            <a:t>Letter of Introduction</a:t>
          </a:r>
        </a:p>
      </dgm:t>
    </dgm:pt>
    <dgm:pt modelId="{E07E6C3F-A409-41A5-8E2D-4C79F9F68CCC}" type="parTrans" cxnId="{EABDDE43-6FD8-4AAE-8C7E-BED5582B5331}">
      <dgm:prSet/>
      <dgm:spPr/>
      <dgm:t>
        <a:bodyPr/>
        <a:lstStyle/>
        <a:p>
          <a:endParaRPr lang="en-CA"/>
        </a:p>
      </dgm:t>
    </dgm:pt>
    <dgm:pt modelId="{A8B676AF-400C-4DB3-A358-9661CB7216A7}" type="sibTrans" cxnId="{EABDDE43-6FD8-4AAE-8C7E-BED5582B5331}">
      <dgm:prSet/>
      <dgm:spPr/>
      <dgm:t>
        <a:bodyPr/>
        <a:lstStyle/>
        <a:p>
          <a:endParaRPr lang="en-CA"/>
        </a:p>
      </dgm:t>
    </dgm:pt>
    <dgm:pt modelId="{ACA42CAE-41FC-4370-8050-46840D4955AA}" type="pres">
      <dgm:prSet presAssocID="{04F7ACB1-D2E7-400A-B089-05473604485A}" presName="outerComposite" presStyleCnt="0">
        <dgm:presLayoutVars>
          <dgm:chMax val="5"/>
          <dgm:dir/>
          <dgm:resizeHandles val="exact"/>
        </dgm:presLayoutVars>
      </dgm:prSet>
      <dgm:spPr/>
    </dgm:pt>
    <dgm:pt modelId="{3DAFC12C-C001-400E-BA29-A4DACD376FDE}" type="pres">
      <dgm:prSet presAssocID="{04F7ACB1-D2E7-400A-B089-05473604485A}" presName="dummyMaxCanvas" presStyleCnt="0">
        <dgm:presLayoutVars/>
      </dgm:prSet>
      <dgm:spPr/>
    </dgm:pt>
    <dgm:pt modelId="{A69FFD5B-3977-4973-AE35-F83718B8C681}" type="pres">
      <dgm:prSet presAssocID="{04F7ACB1-D2E7-400A-B089-05473604485A}" presName="FiveNodes_1" presStyleLbl="node1" presStyleIdx="0" presStyleCnt="5">
        <dgm:presLayoutVars>
          <dgm:bulletEnabled val="1"/>
        </dgm:presLayoutVars>
      </dgm:prSet>
      <dgm:spPr/>
    </dgm:pt>
    <dgm:pt modelId="{C476F19A-3C25-4CAB-A7C8-304E65FF5900}" type="pres">
      <dgm:prSet presAssocID="{04F7ACB1-D2E7-400A-B089-05473604485A}" presName="FiveNodes_2" presStyleLbl="node1" presStyleIdx="1" presStyleCnt="5">
        <dgm:presLayoutVars>
          <dgm:bulletEnabled val="1"/>
        </dgm:presLayoutVars>
      </dgm:prSet>
      <dgm:spPr/>
    </dgm:pt>
    <dgm:pt modelId="{09AEDF29-75C2-46AF-86EC-1863C439A434}" type="pres">
      <dgm:prSet presAssocID="{04F7ACB1-D2E7-400A-B089-05473604485A}" presName="FiveNodes_3" presStyleLbl="node1" presStyleIdx="2" presStyleCnt="5">
        <dgm:presLayoutVars>
          <dgm:bulletEnabled val="1"/>
        </dgm:presLayoutVars>
      </dgm:prSet>
      <dgm:spPr/>
    </dgm:pt>
    <dgm:pt modelId="{1C8510F0-39FC-43BF-AEE5-429CFDB68A3A}" type="pres">
      <dgm:prSet presAssocID="{04F7ACB1-D2E7-400A-B089-05473604485A}" presName="FiveNodes_4" presStyleLbl="node1" presStyleIdx="3" presStyleCnt="5">
        <dgm:presLayoutVars>
          <dgm:bulletEnabled val="1"/>
        </dgm:presLayoutVars>
      </dgm:prSet>
      <dgm:spPr/>
    </dgm:pt>
    <dgm:pt modelId="{45A94500-8DD5-4665-B327-E5D4014E4311}" type="pres">
      <dgm:prSet presAssocID="{04F7ACB1-D2E7-400A-B089-05473604485A}" presName="FiveNodes_5" presStyleLbl="node1" presStyleIdx="4" presStyleCnt="5">
        <dgm:presLayoutVars>
          <dgm:bulletEnabled val="1"/>
        </dgm:presLayoutVars>
      </dgm:prSet>
      <dgm:spPr/>
    </dgm:pt>
    <dgm:pt modelId="{4C597920-FF0D-4E05-8A54-6FB34BADBAE6}" type="pres">
      <dgm:prSet presAssocID="{04F7ACB1-D2E7-400A-B089-05473604485A}" presName="FiveConn_1-2" presStyleLbl="fgAccFollowNode1" presStyleIdx="0" presStyleCnt="4">
        <dgm:presLayoutVars>
          <dgm:bulletEnabled val="1"/>
        </dgm:presLayoutVars>
      </dgm:prSet>
      <dgm:spPr/>
    </dgm:pt>
    <dgm:pt modelId="{FCB743B0-CC69-451C-9FE2-D4AAD91B5C3E}" type="pres">
      <dgm:prSet presAssocID="{04F7ACB1-D2E7-400A-B089-05473604485A}" presName="FiveConn_2-3" presStyleLbl="fgAccFollowNode1" presStyleIdx="1" presStyleCnt="4">
        <dgm:presLayoutVars>
          <dgm:bulletEnabled val="1"/>
        </dgm:presLayoutVars>
      </dgm:prSet>
      <dgm:spPr/>
    </dgm:pt>
    <dgm:pt modelId="{05F141C3-1D85-4B67-A014-8B394C27518D}" type="pres">
      <dgm:prSet presAssocID="{04F7ACB1-D2E7-400A-B089-05473604485A}" presName="FiveConn_3-4" presStyleLbl="fgAccFollowNode1" presStyleIdx="2" presStyleCnt="4">
        <dgm:presLayoutVars>
          <dgm:bulletEnabled val="1"/>
        </dgm:presLayoutVars>
      </dgm:prSet>
      <dgm:spPr/>
    </dgm:pt>
    <dgm:pt modelId="{376D6EEE-1A2E-436D-956C-029449CDA904}" type="pres">
      <dgm:prSet presAssocID="{04F7ACB1-D2E7-400A-B089-05473604485A}" presName="FiveConn_4-5" presStyleLbl="fgAccFollowNode1" presStyleIdx="3" presStyleCnt="4">
        <dgm:presLayoutVars>
          <dgm:bulletEnabled val="1"/>
        </dgm:presLayoutVars>
      </dgm:prSet>
      <dgm:spPr/>
    </dgm:pt>
    <dgm:pt modelId="{931C4B7C-ED7D-44EB-B88F-40A5795CD122}" type="pres">
      <dgm:prSet presAssocID="{04F7ACB1-D2E7-400A-B089-05473604485A}" presName="FiveNodes_1_text" presStyleLbl="node1" presStyleIdx="4" presStyleCnt="5">
        <dgm:presLayoutVars>
          <dgm:bulletEnabled val="1"/>
        </dgm:presLayoutVars>
      </dgm:prSet>
      <dgm:spPr/>
    </dgm:pt>
    <dgm:pt modelId="{4764BC11-EA8F-45F9-A217-9D42400B1432}" type="pres">
      <dgm:prSet presAssocID="{04F7ACB1-D2E7-400A-B089-05473604485A}" presName="FiveNodes_2_text" presStyleLbl="node1" presStyleIdx="4" presStyleCnt="5">
        <dgm:presLayoutVars>
          <dgm:bulletEnabled val="1"/>
        </dgm:presLayoutVars>
      </dgm:prSet>
      <dgm:spPr/>
    </dgm:pt>
    <dgm:pt modelId="{0EFE279A-1EE4-42E4-B5AC-F6CFF98FF571}" type="pres">
      <dgm:prSet presAssocID="{04F7ACB1-D2E7-400A-B089-05473604485A}" presName="FiveNodes_3_text" presStyleLbl="node1" presStyleIdx="4" presStyleCnt="5">
        <dgm:presLayoutVars>
          <dgm:bulletEnabled val="1"/>
        </dgm:presLayoutVars>
      </dgm:prSet>
      <dgm:spPr/>
    </dgm:pt>
    <dgm:pt modelId="{F1A80F3D-0316-4DD6-A9F9-FBF04CD5B681}" type="pres">
      <dgm:prSet presAssocID="{04F7ACB1-D2E7-400A-B089-05473604485A}" presName="FiveNodes_4_text" presStyleLbl="node1" presStyleIdx="4" presStyleCnt="5">
        <dgm:presLayoutVars>
          <dgm:bulletEnabled val="1"/>
        </dgm:presLayoutVars>
      </dgm:prSet>
      <dgm:spPr/>
    </dgm:pt>
    <dgm:pt modelId="{801FA4A7-BE84-4832-9878-0D49D840A01A}" type="pres">
      <dgm:prSet presAssocID="{04F7ACB1-D2E7-400A-B089-05473604485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7A5F613-F132-4C4B-AE54-4B052FF499DB}" type="presOf" srcId="{DA3227F6-2158-4278-B849-543AFD2D792E}" destId="{4C597920-FF0D-4E05-8A54-6FB34BADBAE6}" srcOrd="0" destOrd="0" presId="urn:microsoft.com/office/officeart/2005/8/layout/vProcess5"/>
    <dgm:cxn modelId="{C2749716-06A9-43E8-B49F-38DCAAC47C6D}" type="presOf" srcId="{D1B934A0-FE80-4F3C-8840-CE7EFCEDB6F8}" destId="{05F141C3-1D85-4B67-A014-8B394C27518D}" srcOrd="0" destOrd="0" presId="urn:microsoft.com/office/officeart/2005/8/layout/vProcess5"/>
    <dgm:cxn modelId="{87E11E1A-1A26-4C44-9E02-00683243EB37}" srcId="{04F7ACB1-D2E7-400A-B089-05473604485A}" destId="{059ADD5D-3EF3-4925-9D4C-3CB8BDA9E3E6}" srcOrd="0" destOrd="0" parTransId="{51284A05-2828-4B34-8BAA-AA19FC904A81}" sibTransId="{DA3227F6-2158-4278-B849-543AFD2D792E}"/>
    <dgm:cxn modelId="{9A19705B-A62B-4F40-81F1-E9E08A90D8FE}" type="presOf" srcId="{25CBE48B-4A50-4EC3-853C-0A863AE11E18}" destId="{C476F19A-3C25-4CAB-A7C8-304E65FF5900}" srcOrd="0" destOrd="0" presId="urn:microsoft.com/office/officeart/2005/8/layout/vProcess5"/>
    <dgm:cxn modelId="{EABDDE43-6FD8-4AAE-8C7E-BED5582B5331}" srcId="{04F7ACB1-D2E7-400A-B089-05473604485A}" destId="{25CBE48B-4A50-4EC3-853C-0A863AE11E18}" srcOrd="1" destOrd="0" parTransId="{E07E6C3F-A409-41A5-8E2D-4C79F9F68CCC}" sibTransId="{A8B676AF-400C-4DB3-A358-9661CB7216A7}"/>
    <dgm:cxn modelId="{3F11AB66-32F4-4CCB-86A8-B1A57C619917}" type="presOf" srcId="{735EF623-9361-4A88-BB58-C19DD260F218}" destId="{F1A80F3D-0316-4DD6-A9F9-FBF04CD5B681}" srcOrd="1" destOrd="0" presId="urn:microsoft.com/office/officeart/2005/8/layout/vProcess5"/>
    <dgm:cxn modelId="{64E51148-F06B-4FB0-A1F0-167F22BB1094}" type="presOf" srcId="{25CBE48B-4A50-4EC3-853C-0A863AE11E18}" destId="{4764BC11-EA8F-45F9-A217-9D42400B1432}" srcOrd="1" destOrd="0" presId="urn:microsoft.com/office/officeart/2005/8/layout/vProcess5"/>
    <dgm:cxn modelId="{329A8348-49BA-4824-BC6B-A9BEB97FFEB3}" srcId="{04F7ACB1-D2E7-400A-B089-05473604485A}" destId="{EB2BA98B-3AB8-4FDD-BE5F-3D50D3D86E1E}" srcOrd="4" destOrd="0" parTransId="{ABDE47C5-37B4-4419-9459-744FAC877D37}" sibTransId="{2946D7A8-8567-4500-8C32-EF9930A7F2F3}"/>
    <dgm:cxn modelId="{D7E09468-5410-4719-A7AF-F018CCE36682}" type="presOf" srcId="{448C5D5A-FE22-4676-B494-0B4CABB78EF6}" destId="{09AEDF29-75C2-46AF-86EC-1863C439A434}" srcOrd="0" destOrd="0" presId="urn:microsoft.com/office/officeart/2005/8/layout/vProcess5"/>
    <dgm:cxn modelId="{42B7B651-7D94-4FA4-9206-B063A75820F9}" type="presOf" srcId="{A8B676AF-400C-4DB3-A358-9661CB7216A7}" destId="{FCB743B0-CC69-451C-9FE2-D4AAD91B5C3E}" srcOrd="0" destOrd="0" presId="urn:microsoft.com/office/officeart/2005/8/layout/vProcess5"/>
    <dgm:cxn modelId="{1374618B-ECD5-45B8-B762-FEAE486D506F}" type="presOf" srcId="{D3B1D8AB-1169-4CB9-90A0-EC458035A732}" destId="{376D6EEE-1A2E-436D-956C-029449CDA904}" srcOrd="0" destOrd="0" presId="urn:microsoft.com/office/officeart/2005/8/layout/vProcess5"/>
    <dgm:cxn modelId="{EAE0C78D-AE99-4405-9A06-586D98133A61}" type="presOf" srcId="{059ADD5D-3EF3-4925-9D4C-3CB8BDA9E3E6}" destId="{931C4B7C-ED7D-44EB-B88F-40A5795CD122}" srcOrd="1" destOrd="0" presId="urn:microsoft.com/office/officeart/2005/8/layout/vProcess5"/>
    <dgm:cxn modelId="{34DF649E-1361-4030-BA8C-C6D302DABCE0}" type="presOf" srcId="{448C5D5A-FE22-4676-B494-0B4CABB78EF6}" destId="{0EFE279A-1EE4-42E4-B5AC-F6CFF98FF571}" srcOrd="1" destOrd="0" presId="urn:microsoft.com/office/officeart/2005/8/layout/vProcess5"/>
    <dgm:cxn modelId="{08EDD0A3-924A-48AC-85E9-ECA875B60F69}" type="presOf" srcId="{EB2BA98B-3AB8-4FDD-BE5F-3D50D3D86E1E}" destId="{45A94500-8DD5-4665-B327-E5D4014E4311}" srcOrd="0" destOrd="0" presId="urn:microsoft.com/office/officeart/2005/8/layout/vProcess5"/>
    <dgm:cxn modelId="{9B9849CE-CB68-4D3D-BCEA-588A0E13905B}" type="presOf" srcId="{059ADD5D-3EF3-4925-9D4C-3CB8BDA9E3E6}" destId="{A69FFD5B-3977-4973-AE35-F83718B8C681}" srcOrd="0" destOrd="0" presId="urn:microsoft.com/office/officeart/2005/8/layout/vProcess5"/>
    <dgm:cxn modelId="{76C3EEDC-EF92-4473-9E37-FC3F8FDFF946}" srcId="{04F7ACB1-D2E7-400A-B089-05473604485A}" destId="{448C5D5A-FE22-4676-B494-0B4CABB78EF6}" srcOrd="2" destOrd="0" parTransId="{20168BCE-B2EF-4764-83D3-D70CB0C472C1}" sibTransId="{D1B934A0-FE80-4F3C-8840-CE7EFCEDB6F8}"/>
    <dgm:cxn modelId="{4448BEDD-455D-45E5-92BE-18F97EB69677}" type="presOf" srcId="{EB2BA98B-3AB8-4FDD-BE5F-3D50D3D86E1E}" destId="{801FA4A7-BE84-4832-9878-0D49D840A01A}" srcOrd="1" destOrd="0" presId="urn:microsoft.com/office/officeart/2005/8/layout/vProcess5"/>
    <dgm:cxn modelId="{49AEC2E1-D0E6-4A2C-90E0-B29E0247558F}" srcId="{04F7ACB1-D2E7-400A-B089-05473604485A}" destId="{735EF623-9361-4A88-BB58-C19DD260F218}" srcOrd="3" destOrd="0" parTransId="{CC8B0090-EC5D-4C5F-A585-218DED90AC4C}" sibTransId="{D3B1D8AB-1169-4CB9-90A0-EC458035A732}"/>
    <dgm:cxn modelId="{D5D7ABF2-B477-46EA-84B8-36E43B905637}" type="presOf" srcId="{735EF623-9361-4A88-BB58-C19DD260F218}" destId="{1C8510F0-39FC-43BF-AEE5-429CFDB68A3A}" srcOrd="0" destOrd="0" presId="urn:microsoft.com/office/officeart/2005/8/layout/vProcess5"/>
    <dgm:cxn modelId="{B5FABCF5-3236-46C6-93D9-A4EE49D5AF86}" type="presOf" srcId="{04F7ACB1-D2E7-400A-B089-05473604485A}" destId="{ACA42CAE-41FC-4370-8050-46840D4955AA}" srcOrd="0" destOrd="0" presId="urn:microsoft.com/office/officeart/2005/8/layout/vProcess5"/>
    <dgm:cxn modelId="{007E7BF8-B09E-4B2A-BC32-78F862F25860}" type="presParOf" srcId="{ACA42CAE-41FC-4370-8050-46840D4955AA}" destId="{3DAFC12C-C001-400E-BA29-A4DACD376FDE}" srcOrd="0" destOrd="0" presId="urn:microsoft.com/office/officeart/2005/8/layout/vProcess5"/>
    <dgm:cxn modelId="{0E9342F1-B516-47F0-9B63-63062F878692}" type="presParOf" srcId="{ACA42CAE-41FC-4370-8050-46840D4955AA}" destId="{A69FFD5B-3977-4973-AE35-F83718B8C681}" srcOrd="1" destOrd="0" presId="urn:microsoft.com/office/officeart/2005/8/layout/vProcess5"/>
    <dgm:cxn modelId="{92659538-C5A3-4F03-98AD-3DEB74D993EA}" type="presParOf" srcId="{ACA42CAE-41FC-4370-8050-46840D4955AA}" destId="{C476F19A-3C25-4CAB-A7C8-304E65FF5900}" srcOrd="2" destOrd="0" presId="urn:microsoft.com/office/officeart/2005/8/layout/vProcess5"/>
    <dgm:cxn modelId="{11E4D6FF-39BD-4BED-856E-1F5CB111324B}" type="presParOf" srcId="{ACA42CAE-41FC-4370-8050-46840D4955AA}" destId="{09AEDF29-75C2-46AF-86EC-1863C439A434}" srcOrd="3" destOrd="0" presId="urn:microsoft.com/office/officeart/2005/8/layout/vProcess5"/>
    <dgm:cxn modelId="{3E87A815-947F-4328-9D14-C5F32E85C057}" type="presParOf" srcId="{ACA42CAE-41FC-4370-8050-46840D4955AA}" destId="{1C8510F0-39FC-43BF-AEE5-429CFDB68A3A}" srcOrd="4" destOrd="0" presId="urn:microsoft.com/office/officeart/2005/8/layout/vProcess5"/>
    <dgm:cxn modelId="{B28306E7-9D77-4E75-865C-036EBF5EFE26}" type="presParOf" srcId="{ACA42CAE-41FC-4370-8050-46840D4955AA}" destId="{45A94500-8DD5-4665-B327-E5D4014E4311}" srcOrd="5" destOrd="0" presId="urn:microsoft.com/office/officeart/2005/8/layout/vProcess5"/>
    <dgm:cxn modelId="{94A22A1D-9EA7-4FB2-85C5-6388C9C5B3B7}" type="presParOf" srcId="{ACA42CAE-41FC-4370-8050-46840D4955AA}" destId="{4C597920-FF0D-4E05-8A54-6FB34BADBAE6}" srcOrd="6" destOrd="0" presId="urn:microsoft.com/office/officeart/2005/8/layout/vProcess5"/>
    <dgm:cxn modelId="{7EC4F0F5-4A72-4800-AE51-93B4A0703C77}" type="presParOf" srcId="{ACA42CAE-41FC-4370-8050-46840D4955AA}" destId="{FCB743B0-CC69-451C-9FE2-D4AAD91B5C3E}" srcOrd="7" destOrd="0" presId="urn:microsoft.com/office/officeart/2005/8/layout/vProcess5"/>
    <dgm:cxn modelId="{58847562-0678-40E3-9FE8-F1E2E220BF87}" type="presParOf" srcId="{ACA42CAE-41FC-4370-8050-46840D4955AA}" destId="{05F141C3-1D85-4B67-A014-8B394C27518D}" srcOrd="8" destOrd="0" presId="urn:microsoft.com/office/officeart/2005/8/layout/vProcess5"/>
    <dgm:cxn modelId="{537F5867-9CFA-4F2C-8432-E32D1EB87E1A}" type="presParOf" srcId="{ACA42CAE-41FC-4370-8050-46840D4955AA}" destId="{376D6EEE-1A2E-436D-956C-029449CDA904}" srcOrd="9" destOrd="0" presId="urn:microsoft.com/office/officeart/2005/8/layout/vProcess5"/>
    <dgm:cxn modelId="{61538F5B-9892-40C6-83C3-CB161177E110}" type="presParOf" srcId="{ACA42CAE-41FC-4370-8050-46840D4955AA}" destId="{931C4B7C-ED7D-44EB-B88F-40A5795CD122}" srcOrd="10" destOrd="0" presId="urn:microsoft.com/office/officeart/2005/8/layout/vProcess5"/>
    <dgm:cxn modelId="{59B23684-5611-42EB-B85F-25C7BA0550ED}" type="presParOf" srcId="{ACA42CAE-41FC-4370-8050-46840D4955AA}" destId="{4764BC11-EA8F-45F9-A217-9D42400B1432}" srcOrd="11" destOrd="0" presId="urn:microsoft.com/office/officeart/2005/8/layout/vProcess5"/>
    <dgm:cxn modelId="{0D192AB2-51E3-4362-AE28-3D24D708B22D}" type="presParOf" srcId="{ACA42CAE-41FC-4370-8050-46840D4955AA}" destId="{0EFE279A-1EE4-42E4-B5AC-F6CFF98FF571}" srcOrd="12" destOrd="0" presId="urn:microsoft.com/office/officeart/2005/8/layout/vProcess5"/>
    <dgm:cxn modelId="{E843E4DC-B1DD-4A82-92CA-24F06B27966E}" type="presParOf" srcId="{ACA42CAE-41FC-4370-8050-46840D4955AA}" destId="{F1A80F3D-0316-4DD6-A9F9-FBF04CD5B681}" srcOrd="13" destOrd="0" presId="urn:microsoft.com/office/officeart/2005/8/layout/vProcess5"/>
    <dgm:cxn modelId="{A6FF177B-6B6A-44EC-8C1B-9170DE23BA82}" type="presParOf" srcId="{ACA42CAE-41FC-4370-8050-46840D4955AA}" destId="{801FA4A7-BE84-4832-9878-0D49D840A01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93220-1320-4A78-9C5B-69028BD4101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9BC0D5-10FF-4A4E-A293-ED02E3E30971}">
      <dgm:prSet custT="1"/>
      <dgm:spPr/>
      <dgm:t>
        <a:bodyPr/>
        <a:lstStyle/>
        <a:p>
          <a:r>
            <a:rPr lang="en-US" sz="2800" dirty="0"/>
            <a:t>These applications stay at Isfeld Secondary School</a:t>
          </a:r>
          <a:r>
            <a:rPr lang="en-CA" sz="2800" dirty="0"/>
            <a:t> and are selected by the </a:t>
          </a:r>
          <a:r>
            <a:rPr lang="en-CA" sz="2800" dirty="0" err="1"/>
            <a:t>Isfeld</a:t>
          </a:r>
          <a:r>
            <a:rPr lang="en-CA" sz="2800" dirty="0"/>
            <a:t> Bursary Committee</a:t>
          </a:r>
          <a:r>
            <a:rPr lang="en-US" sz="2800" dirty="0"/>
            <a:t>.</a:t>
          </a:r>
        </a:p>
      </dgm:t>
    </dgm:pt>
    <dgm:pt modelId="{6493EB20-BBA6-4DDF-B242-CB9325443E6B}" type="parTrans" cxnId="{25B9A3DA-6B12-426A-A3EC-132BB510303A}">
      <dgm:prSet/>
      <dgm:spPr/>
      <dgm:t>
        <a:bodyPr/>
        <a:lstStyle/>
        <a:p>
          <a:endParaRPr lang="en-US"/>
        </a:p>
      </dgm:t>
    </dgm:pt>
    <dgm:pt modelId="{C4F2A554-2881-426E-84B5-C48CAFEED4FE}" type="sibTrans" cxnId="{25B9A3DA-6B12-426A-A3EC-132BB510303A}">
      <dgm:prSet/>
      <dgm:spPr/>
      <dgm:t>
        <a:bodyPr/>
        <a:lstStyle/>
        <a:p>
          <a:endParaRPr lang="en-US"/>
        </a:p>
      </dgm:t>
    </dgm:pt>
    <dgm:pt modelId="{4E43A1FF-265D-4400-8F08-2B91E0BAFDD2}">
      <dgm:prSet custT="1"/>
      <dgm:spPr/>
      <dgm:t>
        <a:bodyPr/>
        <a:lstStyle/>
        <a:p>
          <a:r>
            <a:rPr lang="en-US" sz="2800" dirty="0"/>
            <a:t>You will need only one bursary application package.</a:t>
          </a:r>
        </a:p>
      </dgm:t>
    </dgm:pt>
    <dgm:pt modelId="{9CA3D451-727A-4176-8E52-A730386CEB30}" type="parTrans" cxnId="{9630966A-8352-4B6B-A86C-72F770719D37}">
      <dgm:prSet/>
      <dgm:spPr/>
      <dgm:t>
        <a:bodyPr/>
        <a:lstStyle/>
        <a:p>
          <a:endParaRPr lang="en-US"/>
        </a:p>
      </dgm:t>
    </dgm:pt>
    <dgm:pt modelId="{71C5A249-0074-451C-88E5-A26FCEF8110C}" type="sibTrans" cxnId="{9630966A-8352-4B6B-A86C-72F770719D37}">
      <dgm:prSet/>
      <dgm:spPr/>
      <dgm:t>
        <a:bodyPr/>
        <a:lstStyle/>
        <a:p>
          <a:endParaRPr lang="en-US"/>
        </a:p>
      </dgm:t>
    </dgm:pt>
    <dgm:pt modelId="{2320B1FD-54A7-4416-BC29-4EF39EAF8E6D}">
      <dgm:prSet custT="1"/>
      <dgm:spPr/>
      <dgm:t>
        <a:bodyPr/>
        <a:lstStyle/>
        <a:p>
          <a:r>
            <a:rPr lang="en-CA" sz="2800" dirty="0"/>
            <a:t>C</a:t>
          </a:r>
          <a:r>
            <a:rPr lang="en-US" sz="2800" dirty="0"/>
            <a:t>heck all </a:t>
          </a:r>
          <a:r>
            <a:rPr lang="en-CA" sz="2800" dirty="0"/>
            <a:t>the </a:t>
          </a:r>
          <a:r>
            <a:rPr lang="en-US" sz="2800" dirty="0"/>
            <a:t>bursaries you are eligible for</a:t>
          </a:r>
          <a:r>
            <a:rPr lang="en-CA" sz="2800" dirty="0"/>
            <a:t> on the front page of your Bursary and Scholarship Application Form</a:t>
          </a:r>
          <a:r>
            <a:rPr lang="en-US" sz="2800" dirty="0"/>
            <a:t>.</a:t>
          </a:r>
        </a:p>
      </dgm:t>
    </dgm:pt>
    <dgm:pt modelId="{7492F09E-061E-4678-9A67-32D2F7F3CC86}" type="parTrans" cxnId="{9FA1DF1B-1151-48A7-97F4-C2F586D52FC2}">
      <dgm:prSet/>
      <dgm:spPr/>
      <dgm:t>
        <a:bodyPr/>
        <a:lstStyle/>
        <a:p>
          <a:endParaRPr lang="en-US"/>
        </a:p>
      </dgm:t>
    </dgm:pt>
    <dgm:pt modelId="{3140BBC9-AC08-4965-A5E5-7A4AFEBC4891}" type="sibTrans" cxnId="{9FA1DF1B-1151-48A7-97F4-C2F586D52FC2}">
      <dgm:prSet/>
      <dgm:spPr/>
      <dgm:t>
        <a:bodyPr/>
        <a:lstStyle/>
        <a:p>
          <a:endParaRPr lang="en-US"/>
        </a:p>
      </dgm:t>
    </dgm:pt>
    <dgm:pt modelId="{D6956E73-4BF5-4BD4-B3D0-62C3EBF84BE7}" type="pres">
      <dgm:prSet presAssocID="{E6593220-1320-4A78-9C5B-69028BD41019}" presName="vert0" presStyleCnt="0">
        <dgm:presLayoutVars>
          <dgm:dir/>
          <dgm:animOne val="branch"/>
          <dgm:animLvl val="lvl"/>
        </dgm:presLayoutVars>
      </dgm:prSet>
      <dgm:spPr/>
    </dgm:pt>
    <dgm:pt modelId="{1312FF9D-0014-4724-8187-76C0752A6037}" type="pres">
      <dgm:prSet presAssocID="{919BC0D5-10FF-4A4E-A293-ED02E3E30971}" presName="thickLine" presStyleLbl="alignNode1" presStyleIdx="0" presStyleCnt="3"/>
      <dgm:spPr/>
    </dgm:pt>
    <dgm:pt modelId="{77B3CC99-97BB-4747-9671-7EE140EFF1A8}" type="pres">
      <dgm:prSet presAssocID="{919BC0D5-10FF-4A4E-A293-ED02E3E30971}" presName="horz1" presStyleCnt="0"/>
      <dgm:spPr/>
    </dgm:pt>
    <dgm:pt modelId="{67FFAFAE-D267-4DC7-A252-970D6690997A}" type="pres">
      <dgm:prSet presAssocID="{919BC0D5-10FF-4A4E-A293-ED02E3E30971}" presName="tx1" presStyleLbl="revTx" presStyleIdx="0" presStyleCnt="3"/>
      <dgm:spPr/>
    </dgm:pt>
    <dgm:pt modelId="{FF64ADEC-95D5-4738-A786-008C5547C95F}" type="pres">
      <dgm:prSet presAssocID="{919BC0D5-10FF-4A4E-A293-ED02E3E30971}" presName="vert1" presStyleCnt="0"/>
      <dgm:spPr/>
    </dgm:pt>
    <dgm:pt modelId="{32FEC221-84BC-4A10-B87E-A068ABF32115}" type="pres">
      <dgm:prSet presAssocID="{4E43A1FF-265D-4400-8F08-2B91E0BAFDD2}" presName="thickLine" presStyleLbl="alignNode1" presStyleIdx="1" presStyleCnt="3"/>
      <dgm:spPr/>
    </dgm:pt>
    <dgm:pt modelId="{D521013B-BE7B-4474-BFA7-F9903BC9C252}" type="pres">
      <dgm:prSet presAssocID="{4E43A1FF-265D-4400-8F08-2B91E0BAFDD2}" presName="horz1" presStyleCnt="0"/>
      <dgm:spPr/>
    </dgm:pt>
    <dgm:pt modelId="{6FF51034-6AC5-4680-90C6-B450256FEB49}" type="pres">
      <dgm:prSet presAssocID="{4E43A1FF-265D-4400-8F08-2B91E0BAFDD2}" presName="tx1" presStyleLbl="revTx" presStyleIdx="1" presStyleCnt="3"/>
      <dgm:spPr/>
    </dgm:pt>
    <dgm:pt modelId="{E603C41E-818E-452B-AEE9-2C3D23E6186C}" type="pres">
      <dgm:prSet presAssocID="{4E43A1FF-265D-4400-8F08-2B91E0BAFDD2}" presName="vert1" presStyleCnt="0"/>
      <dgm:spPr/>
    </dgm:pt>
    <dgm:pt modelId="{71CA8D14-98FA-4224-9FE3-79F471CD4591}" type="pres">
      <dgm:prSet presAssocID="{2320B1FD-54A7-4416-BC29-4EF39EAF8E6D}" presName="thickLine" presStyleLbl="alignNode1" presStyleIdx="2" presStyleCnt="3"/>
      <dgm:spPr/>
    </dgm:pt>
    <dgm:pt modelId="{430A8302-F8E7-4900-929D-26C70B93D7E3}" type="pres">
      <dgm:prSet presAssocID="{2320B1FD-54A7-4416-BC29-4EF39EAF8E6D}" presName="horz1" presStyleCnt="0"/>
      <dgm:spPr/>
    </dgm:pt>
    <dgm:pt modelId="{423D2CED-D042-411A-85CB-06484CE745EA}" type="pres">
      <dgm:prSet presAssocID="{2320B1FD-54A7-4416-BC29-4EF39EAF8E6D}" presName="tx1" presStyleLbl="revTx" presStyleIdx="2" presStyleCnt="3"/>
      <dgm:spPr/>
    </dgm:pt>
    <dgm:pt modelId="{B5D89FC8-4187-429E-9A48-A290C31D949A}" type="pres">
      <dgm:prSet presAssocID="{2320B1FD-54A7-4416-BC29-4EF39EAF8E6D}" presName="vert1" presStyleCnt="0"/>
      <dgm:spPr/>
    </dgm:pt>
  </dgm:ptLst>
  <dgm:cxnLst>
    <dgm:cxn modelId="{9FA1DF1B-1151-48A7-97F4-C2F586D52FC2}" srcId="{E6593220-1320-4A78-9C5B-69028BD41019}" destId="{2320B1FD-54A7-4416-BC29-4EF39EAF8E6D}" srcOrd="2" destOrd="0" parTransId="{7492F09E-061E-4678-9A67-32D2F7F3CC86}" sibTransId="{3140BBC9-AC08-4965-A5E5-7A4AFEBC4891}"/>
    <dgm:cxn modelId="{9C9A313F-DE15-4669-B751-5399178F9AE6}" type="presOf" srcId="{2320B1FD-54A7-4416-BC29-4EF39EAF8E6D}" destId="{423D2CED-D042-411A-85CB-06484CE745EA}" srcOrd="0" destOrd="0" presId="urn:microsoft.com/office/officeart/2008/layout/LinedList"/>
    <dgm:cxn modelId="{9630966A-8352-4B6B-A86C-72F770719D37}" srcId="{E6593220-1320-4A78-9C5B-69028BD41019}" destId="{4E43A1FF-265D-4400-8F08-2B91E0BAFDD2}" srcOrd="1" destOrd="0" parTransId="{9CA3D451-727A-4176-8E52-A730386CEB30}" sibTransId="{71C5A249-0074-451C-88E5-A26FCEF8110C}"/>
    <dgm:cxn modelId="{3AA5278B-9156-4364-931D-6A4A1904E206}" type="presOf" srcId="{E6593220-1320-4A78-9C5B-69028BD41019}" destId="{D6956E73-4BF5-4BD4-B3D0-62C3EBF84BE7}" srcOrd="0" destOrd="0" presId="urn:microsoft.com/office/officeart/2008/layout/LinedList"/>
    <dgm:cxn modelId="{D76B1395-227A-46DF-9FBC-88FC8E7984B0}" type="presOf" srcId="{919BC0D5-10FF-4A4E-A293-ED02E3E30971}" destId="{67FFAFAE-D267-4DC7-A252-970D6690997A}" srcOrd="0" destOrd="0" presId="urn:microsoft.com/office/officeart/2008/layout/LinedList"/>
    <dgm:cxn modelId="{25B9A3DA-6B12-426A-A3EC-132BB510303A}" srcId="{E6593220-1320-4A78-9C5B-69028BD41019}" destId="{919BC0D5-10FF-4A4E-A293-ED02E3E30971}" srcOrd="0" destOrd="0" parTransId="{6493EB20-BBA6-4DDF-B242-CB9325443E6B}" sibTransId="{C4F2A554-2881-426E-84B5-C48CAFEED4FE}"/>
    <dgm:cxn modelId="{8B1AF2E5-AA5F-4EBF-957D-CFD219DC1801}" type="presOf" srcId="{4E43A1FF-265D-4400-8F08-2B91E0BAFDD2}" destId="{6FF51034-6AC5-4680-90C6-B450256FEB49}" srcOrd="0" destOrd="0" presId="urn:microsoft.com/office/officeart/2008/layout/LinedList"/>
    <dgm:cxn modelId="{97B5CD6D-965C-47FA-9ADB-16BF207903B8}" type="presParOf" srcId="{D6956E73-4BF5-4BD4-B3D0-62C3EBF84BE7}" destId="{1312FF9D-0014-4724-8187-76C0752A6037}" srcOrd="0" destOrd="0" presId="urn:microsoft.com/office/officeart/2008/layout/LinedList"/>
    <dgm:cxn modelId="{085555DA-9B1D-48E6-AFAC-300D64739C41}" type="presParOf" srcId="{D6956E73-4BF5-4BD4-B3D0-62C3EBF84BE7}" destId="{77B3CC99-97BB-4747-9671-7EE140EFF1A8}" srcOrd="1" destOrd="0" presId="urn:microsoft.com/office/officeart/2008/layout/LinedList"/>
    <dgm:cxn modelId="{E80D6318-73BE-4A42-8D87-96FF802D0BE9}" type="presParOf" srcId="{77B3CC99-97BB-4747-9671-7EE140EFF1A8}" destId="{67FFAFAE-D267-4DC7-A252-970D6690997A}" srcOrd="0" destOrd="0" presId="urn:microsoft.com/office/officeart/2008/layout/LinedList"/>
    <dgm:cxn modelId="{798BB671-3533-4FE3-B361-6B743CF3CE13}" type="presParOf" srcId="{77B3CC99-97BB-4747-9671-7EE140EFF1A8}" destId="{FF64ADEC-95D5-4738-A786-008C5547C95F}" srcOrd="1" destOrd="0" presId="urn:microsoft.com/office/officeart/2008/layout/LinedList"/>
    <dgm:cxn modelId="{27BC1D1D-301E-4EC5-B529-CD18F142A9CA}" type="presParOf" srcId="{D6956E73-4BF5-4BD4-B3D0-62C3EBF84BE7}" destId="{32FEC221-84BC-4A10-B87E-A068ABF32115}" srcOrd="2" destOrd="0" presId="urn:microsoft.com/office/officeart/2008/layout/LinedList"/>
    <dgm:cxn modelId="{DCC0E083-28B1-4299-A57A-ED8C501EABE7}" type="presParOf" srcId="{D6956E73-4BF5-4BD4-B3D0-62C3EBF84BE7}" destId="{D521013B-BE7B-4474-BFA7-F9903BC9C252}" srcOrd="3" destOrd="0" presId="urn:microsoft.com/office/officeart/2008/layout/LinedList"/>
    <dgm:cxn modelId="{A4A029DC-0AA2-401F-BD72-03372B66C387}" type="presParOf" srcId="{D521013B-BE7B-4474-BFA7-F9903BC9C252}" destId="{6FF51034-6AC5-4680-90C6-B450256FEB49}" srcOrd="0" destOrd="0" presId="urn:microsoft.com/office/officeart/2008/layout/LinedList"/>
    <dgm:cxn modelId="{23B7388E-D8F5-49D3-AB4E-B8415031583F}" type="presParOf" srcId="{D521013B-BE7B-4474-BFA7-F9903BC9C252}" destId="{E603C41E-818E-452B-AEE9-2C3D23E6186C}" srcOrd="1" destOrd="0" presId="urn:microsoft.com/office/officeart/2008/layout/LinedList"/>
    <dgm:cxn modelId="{8FAA06B1-E20D-43D7-860D-984BD1B58314}" type="presParOf" srcId="{D6956E73-4BF5-4BD4-B3D0-62C3EBF84BE7}" destId="{71CA8D14-98FA-4224-9FE3-79F471CD4591}" srcOrd="4" destOrd="0" presId="urn:microsoft.com/office/officeart/2008/layout/LinedList"/>
    <dgm:cxn modelId="{FE060F3F-4535-42CE-8DC7-24E3C0C0FCBC}" type="presParOf" srcId="{D6956E73-4BF5-4BD4-B3D0-62C3EBF84BE7}" destId="{430A8302-F8E7-4900-929D-26C70B93D7E3}" srcOrd="5" destOrd="0" presId="urn:microsoft.com/office/officeart/2008/layout/LinedList"/>
    <dgm:cxn modelId="{644C2399-3983-4B80-9444-1973BC78A206}" type="presParOf" srcId="{430A8302-F8E7-4900-929D-26C70B93D7E3}" destId="{423D2CED-D042-411A-85CB-06484CE745EA}" srcOrd="0" destOrd="0" presId="urn:microsoft.com/office/officeart/2008/layout/LinedList"/>
    <dgm:cxn modelId="{F40F842B-8A49-4CF7-B35B-A0E78C268E88}" type="presParOf" srcId="{430A8302-F8E7-4900-929D-26C70B93D7E3}" destId="{B5D89FC8-4187-429E-9A48-A290C31D94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B282C7-4D92-46CE-953F-E7ED329E9AE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5B9F5E9-6391-4249-A2E9-E89A125A3317}">
      <dgm:prSet custT="1"/>
      <dgm:spPr/>
      <dgm:t>
        <a:bodyPr/>
        <a:lstStyle/>
        <a:p>
          <a:r>
            <a:rPr lang="en-US" sz="2800" dirty="0"/>
            <a:t>These applications are sent to each of the different donor groups</a:t>
          </a:r>
          <a:r>
            <a:rPr lang="en-CA" sz="2800" dirty="0"/>
            <a:t> to select Bursary recipients</a:t>
          </a:r>
          <a:r>
            <a:rPr lang="en-US" sz="2800" dirty="0"/>
            <a:t>.</a:t>
          </a:r>
        </a:p>
      </dgm:t>
    </dgm:pt>
    <dgm:pt modelId="{0E0B6568-0673-4301-889D-93C5757FEBFE}" type="parTrans" cxnId="{1F0CDA90-E904-438D-A1C5-7D405AFE186B}">
      <dgm:prSet/>
      <dgm:spPr/>
      <dgm:t>
        <a:bodyPr/>
        <a:lstStyle/>
        <a:p>
          <a:endParaRPr lang="en-US"/>
        </a:p>
      </dgm:t>
    </dgm:pt>
    <dgm:pt modelId="{AD8A3C0A-7136-4768-98B0-E47006488CB2}" type="sibTrans" cxnId="{1F0CDA90-E904-438D-A1C5-7D405AFE186B}">
      <dgm:prSet/>
      <dgm:spPr/>
      <dgm:t>
        <a:bodyPr/>
        <a:lstStyle/>
        <a:p>
          <a:endParaRPr lang="en-US"/>
        </a:p>
      </dgm:t>
    </dgm:pt>
    <dgm:pt modelId="{143F5831-F829-40B3-8310-B0BE6A3826D2}">
      <dgm:prSet custT="1"/>
      <dgm:spPr/>
      <dgm:t>
        <a:bodyPr/>
        <a:lstStyle/>
        <a:p>
          <a:r>
            <a:rPr lang="en-CA" sz="2800" dirty="0"/>
            <a:t>For Donor Select Bursaries, y</a:t>
          </a:r>
          <a:r>
            <a:rPr lang="en-US" sz="2800" dirty="0" err="1"/>
            <a:t>ou</a:t>
          </a:r>
          <a:r>
            <a:rPr lang="en-US" sz="2800" dirty="0"/>
            <a:t> will need </a:t>
          </a:r>
          <a:r>
            <a:rPr lang="en-CA" sz="2800" dirty="0"/>
            <a:t>a</a:t>
          </a:r>
          <a:r>
            <a:rPr lang="en-US" sz="2800" dirty="0"/>
            <a:t> bursary package for each </a:t>
          </a:r>
          <a:r>
            <a:rPr lang="en-CA" sz="2800" dirty="0"/>
            <a:t>Bursary and S</a:t>
          </a:r>
          <a:r>
            <a:rPr lang="en-US" sz="2800" dirty="0" err="1"/>
            <a:t>cholarship</a:t>
          </a:r>
          <a:r>
            <a:rPr lang="en-CA" sz="2800" dirty="0"/>
            <a:t> you are applying for</a:t>
          </a:r>
          <a:r>
            <a:rPr lang="en-US" sz="2800" dirty="0"/>
            <a:t>.</a:t>
          </a:r>
        </a:p>
      </dgm:t>
    </dgm:pt>
    <dgm:pt modelId="{B8D2FA42-EDB9-4826-AF0A-158DA9D36AB7}" type="parTrans" cxnId="{AB34B303-5DF9-45D9-B9BE-FCF681441E2B}">
      <dgm:prSet/>
      <dgm:spPr/>
      <dgm:t>
        <a:bodyPr/>
        <a:lstStyle/>
        <a:p>
          <a:endParaRPr lang="en-US"/>
        </a:p>
      </dgm:t>
    </dgm:pt>
    <dgm:pt modelId="{45DD33A3-B5DD-496C-8513-2B2E59642C72}" type="sibTrans" cxnId="{AB34B303-5DF9-45D9-B9BE-FCF681441E2B}">
      <dgm:prSet/>
      <dgm:spPr/>
      <dgm:t>
        <a:bodyPr/>
        <a:lstStyle/>
        <a:p>
          <a:endParaRPr lang="en-US"/>
        </a:p>
      </dgm:t>
    </dgm:pt>
    <dgm:pt modelId="{AFFD2583-C529-4E6F-8A34-2E2189EFA894}">
      <dgm:prSet custT="1"/>
      <dgm:spPr/>
      <dgm:t>
        <a:bodyPr/>
        <a:lstStyle/>
        <a:p>
          <a:r>
            <a:rPr lang="en-CA" sz="2800" dirty="0"/>
            <a:t>Please </a:t>
          </a:r>
          <a:r>
            <a:rPr lang="en-US" sz="2800" dirty="0"/>
            <a:t>read </a:t>
          </a:r>
          <a:r>
            <a:rPr lang="en-CA" sz="2800" dirty="0"/>
            <a:t>descriptions </a:t>
          </a:r>
          <a:r>
            <a:rPr lang="en-US" sz="2800" dirty="0"/>
            <a:t>carefully. Some bursaries require a special application form. These are available online or in Student Services.</a:t>
          </a:r>
        </a:p>
      </dgm:t>
    </dgm:pt>
    <dgm:pt modelId="{C1CBE0A9-D7EC-4984-981C-233F1166EB59}" type="parTrans" cxnId="{879D16DD-6660-4175-BF24-A66CE6A497DE}">
      <dgm:prSet/>
      <dgm:spPr/>
      <dgm:t>
        <a:bodyPr/>
        <a:lstStyle/>
        <a:p>
          <a:endParaRPr lang="en-US"/>
        </a:p>
      </dgm:t>
    </dgm:pt>
    <dgm:pt modelId="{C8966D27-5D41-465A-9088-1B986FD70D93}" type="sibTrans" cxnId="{879D16DD-6660-4175-BF24-A66CE6A497DE}">
      <dgm:prSet/>
      <dgm:spPr/>
      <dgm:t>
        <a:bodyPr/>
        <a:lstStyle/>
        <a:p>
          <a:endParaRPr lang="en-US"/>
        </a:p>
      </dgm:t>
    </dgm:pt>
    <dgm:pt modelId="{86CD7EE0-3253-4CB4-9118-0745EFEA0474}" type="pres">
      <dgm:prSet presAssocID="{F3B282C7-4D92-46CE-953F-E7ED329E9AEF}" presName="vert0" presStyleCnt="0">
        <dgm:presLayoutVars>
          <dgm:dir/>
          <dgm:animOne val="branch"/>
          <dgm:animLvl val="lvl"/>
        </dgm:presLayoutVars>
      </dgm:prSet>
      <dgm:spPr/>
    </dgm:pt>
    <dgm:pt modelId="{022603B7-8EC0-422D-9049-F97164AF9B65}" type="pres">
      <dgm:prSet presAssocID="{15B9F5E9-6391-4249-A2E9-E89A125A3317}" presName="thickLine" presStyleLbl="alignNode1" presStyleIdx="0" presStyleCnt="3"/>
      <dgm:spPr/>
    </dgm:pt>
    <dgm:pt modelId="{34194885-4D45-4EE3-A95A-4CEBB9F4CC10}" type="pres">
      <dgm:prSet presAssocID="{15B9F5E9-6391-4249-A2E9-E89A125A3317}" presName="horz1" presStyleCnt="0"/>
      <dgm:spPr/>
    </dgm:pt>
    <dgm:pt modelId="{1ACA62BC-E5C0-477B-AE4B-EAC688220B1A}" type="pres">
      <dgm:prSet presAssocID="{15B9F5E9-6391-4249-A2E9-E89A125A3317}" presName="tx1" presStyleLbl="revTx" presStyleIdx="0" presStyleCnt="3"/>
      <dgm:spPr/>
    </dgm:pt>
    <dgm:pt modelId="{BB98AE68-74B6-44D9-B2D4-A5F510866F17}" type="pres">
      <dgm:prSet presAssocID="{15B9F5E9-6391-4249-A2E9-E89A125A3317}" presName="vert1" presStyleCnt="0"/>
      <dgm:spPr/>
    </dgm:pt>
    <dgm:pt modelId="{7671BAC3-96E0-4BCD-8E44-29F7FAB9E097}" type="pres">
      <dgm:prSet presAssocID="{143F5831-F829-40B3-8310-B0BE6A3826D2}" presName="thickLine" presStyleLbl="alignNode1" presStyleIdx="1" presStyleCnt="3"/>
      <dgm:spPr/>
    </dgm:pt>
    <dgm:pt modelId="{2786BF5C-C3DB-4D89-B6E1-56AEA57CCF7B}" type="pres">
      <dgm:prSet presAssocID="{143F5831-F829-40B3-8310-B0BE6A3826D2}" presName="horz1" presStyleCnt="0"/>
      <dgm:spPr/>
    </dgm:pt>
    <dgm:pt modelId="{8ECC1A78-E994-419D-A7F9-BD4917D067C6}" type="pres">
      <dgm:prSet presAssocID="{143F5831-F829-40B3-8310-B0BE6A3826D2}" presName="tx1" presStyleLbl="revTx" presStyleIdx="1" presStyleCnt="3"/>
      <dgm:spPr/>
    </dgm:pt>
    <dgm:pt modelId="{0DD83634-DBB8-4C0C-995E-56A59D7FECCC}" type="pres">
      <dgm:prSet presAssocID="{143F5831-F829-40B3-8310-B0BE6A3826D2}" presName="vert1" presStyleCnt="0"/>
      <dgm:spPr/>
    </dgm:pt>
    <dgm:pt modelId="{F1C2CBB2-3978-4418-AF03-C0B365A202C1}" type="pres">
      <dgm:prSet presAssocID="{AFFD2583-C529-4E6F-8A34-2E2189EFA894}" presName="thickLine" presStyleLbl="alignNode1" presStyleIdx="2" presStyleCnt="3"/>
      <dgm:spPr/>
    </dgm:pt>
    <dgm:pt modelId="{7074DEA8-3C07-4414-BE95-AA2B5B57B732}" type="pres">
      <dgm:prSet presAssocID="{AFFD2583-C529-4E6F-8A34-2E2189EFA894}" presName="horz1" presStyleCnt="0"/>
      <dgm:spPr/>
    </dgm:pt>
    <dgm:pt modelId="{8E3C5EC9-F604-48B2-A9AD-6D186BE2C83E}" type="pres">
      <dgm:prSet presAssocID="{AFFD2583-C529-4E6F-8A34-2E2189EFA894}" presName="tx1" presStyleLbl="revTx" presStyleIdx="2" presStyleCnt="3"/>
      <dgm:spPr/>
    </dgm:pt>
    <dgm:pt modelId="{0A61A17E-B993-440E-B055-7E701858A488}" type="pres">
      <dgm:prSet presAssocID="{AFFD2583-C529-4E6F-8A34-2E2189EFA894}" presName="vert1" presStyleCnt="0"/>
      <dgm:spPr/>
    </dgm:pt>
  </dgm:ptLst>
  <dgm:cxnLst>
    <dgm:cxn modelId="{AB34B303-5DF9-45D9-B9BE-FCF681441E2B}" srcId="{F3B282C7-4D92-46CE-953F-E7ED329E9AEF}" destId="{143F5831-F829-40B3-8310-B0BE6A3826D2}" srcOrd="1" destOrd="0" parTransId="{B8D2FA42-EDB9-4826-AF0A-158DA9D36AB7}" sibTransId="{45DD33A3-B5DD-496C-8513-2B2E59642C72}"/>
    <dgm:cxn modelId="{57034E34-2C69-4F5A-A1B1-2B3EC4BAB226}" type="presOf" srcId="{AFFD2583-C529-4E6F-8A34-2E2189EFA894}" destId="{8E3C5EC9-F604-48B2-A9AD-6D186BE2C83E}" srcOrd="0" destOrd="0" presId="urn:microsoft.com/office/officeart/2008/layout/LinedList"/>
    <dgm:cxn modelId="{C29A1F3B-F0F6-4900-A764-35DF2E67D762}" type="presOf" srcId="{F3B282C7-4D92-46CE-953F-E7ED329E9AEF}" destId="{86CD7EE0-3253-4CB4-9118-0745EFEA0474}" srcOrd="0" destOrd="0" presId="urn:microsoft.com/office/officeart/2008/layout/LinedList"/>
    <dgm:cxn modelId="{02E2864C-2DE5-433F-B1D6-AE07204B5AA7}" type="presOf" srcId="{143F5831-F829-40B3-8310-B0BE6A3826D2}" destId="{8ECC1A78-E994-419D-A7F9-BD4917D067C6}" srcOrd="0" destOrd="0" presId="urn:microsoft.com/office/officeart/2008/layout/LinedList"/>
    <dgm:cxn modelId="{96E9E08A-395E-4200-8956-B9324B94CC19}" type="presOf" srcId="{15B9F5E9-6391-4249-A2E9-E89A125A3317}" destId="{1ACA62BC-E5C0-477B-AE4B-EAC688220B1A}" srcOrd="0" destOrd="0" presId="urn:microsoft.com/office/officeart/2008/layout/LinedList"/>
    <dgm:cxn modelId="{1F0CDA90-E904-438D-A1C5-7D405AFE186B}" srcId="{F3B282C7-4D92-46CE-953F-E7ED329E9AEF}" destId="{15B9F5E9-6391-4249-A2E9-E89A125A3317}" srcOrd="0" destOrd="0" parTransId="{0E0B6568-0673-4301-889D-93C5757FEBFE}" sibTransId="{AD8A3C0A-7136-4768-98B0-E47006488CB2}"/>
    <dgm:cxn modelId="{879D16DD-6660-4175-BF24-A66CE6A497DE}" srcId="{F3B282C7-4D92-46CE-953F-E7ED329E9AEF}" destId="{AFFD2583-C529-4E6F-8A34-2E2189EFA894}" srcOrd="2" destOrd="0" parTransId="{C1CBE0A9-D7EC-4984-981C-233F1166EB59}" sibTransId="{C8966D27-5D41-465A-9088-1B986FD70D93}"/>
    <dgm:cxn modelId="{946EF8BC-00BF-442D-BE1C-7A61E2206F9E}" type="presParOf" srcId="{86CD7EE0-3253-4CB4-9118-0745EFEA0474}" destId="{022603B7-8EC0-422D-9049-F97164AF9B65}" srcOrd="0" destOrd="0" presId="urn:microsoft.com/office/officeart/2008/layout/LinedList"/>
    <dgm:cxn modelId="{0FE8AD17-3366-43E9-A718-520B6FEC5EC0}" type="presParOf" srcId="{86CD7EE0-3253-4CB4-9118-0745EFEA0474}" destId="{34194885-4D45-4EE3-A95A-4CEBB9F4CC10}" srcOrd="1" destOrd="0" presId="urn:microsoft.com/office/officeart/2008/layout/LinedList"/>
    <dgm:cxn modelId="{E3154033-46AF-4032-A42F-51371B46F8D5}" type="presParOf" srcId="{34194885-4D45-4EE3-A95A-4CEBB9F4CC10}" destId="{1ACA62BC-E5C0-477B-AE4B-EAC688220B1A}" srcOrd="0" destOrd="0" presId="urn:microsoft.com/office/officeart/2008/layout/LinedList"/>
    <dgm:cxn modelId="{416BA903-2ABF-4BBD-A83D-C7DF8587B0C3}" type="presParOf" srcId="{34194885-4D45-4EE3-A95A-4CEBB9F4CC10}" destId="{BB98AE68-74B6-44D9-B2D4-A5F510866F17}" srcOrd="1" destOrd="0" presId="urn:microsoft.com/office/officeart/2008/layout/LinedList"/>
    <dgm:cxn modelId="{FB561232-9BCA-492A-8FDB-65CA8BA638A9}" type="presParOf" srcId="{86CD7EE0-3253-4CB4-9118-0745EFEA0474}" destId="{7671BAC3-96E0-4BCD-8E44-29F7FAB9E097}" srcOrd="2" destOrd="0" presId="urn:microsoft.com/office/officeart/2008/layout/LinedList"/>
    <dgm:cxn modelId="{54884257-B2B4-4444-AB63-4E006508727E}" type="presParOf" srcId="{86CD7EE0-3253-4CB4-9118-0745EFEA0474}" destId="{2786BF5C-C3DB-4D89-B6E1-56AEA57CCF7B}" srcOrd="3" destOrd="0" presId="urn:microsoft.com/office/officeart/2008/layout/LinedList"/>
    <dgm:cxn modelId="{08AAD715-6A57-4438-8249-91582A66B62A}" type="presParOf" srcId="{2786BF5C-C3DB-4D89-B6E1-56AEA57CCF7B}" destId="{8ECC1A78-E994-419D-A7F9-BD4917D067C6}" srcOrd="0" destOrd="0" presId="urn:microsoft.com/office/officeart/2008/layout/LinedList"/>
    <dgm:cxn modelId="{C4F3069A-385D-410E-829A-66C743805248}" type="presParOf" srcId="{2786BF5C-C3DB-4D89-B6E1-56AEA57CCF7B}" destId="{0DD83634-DBB8-4C0C-995E-56A59D7FECCC}" srcOrd="1" destOrd="0" presId="urn:microsoft.com/office/officeart/2008/layout/LinedList"/>
    <dgm:cxn modelId="{8991DE35-5AD5-4149-B882-7BD355232D5B}" type="presParOf" srcId="{86CD7EE0-3253-4CB4-9118-0745EFEA0474}" destId="{F1C2CBB2-3978-4418-AF03-C0B365A202C1}" srcOrd="4" destOrd="0" presId="urn:microsoft.com/office/officeart/2008/layout/LinedList"/>
    <dgm:cxn modelId="{A97AF987-8896-48E4-9121-5324AD4B06A7}" type="presParOf" srcId="{86CD7EE0-3253-4CB4-9118-0745EFEA0474}" destId="{7074DEA8-3C07-4414-BE95-AA2B5B57B732}" srcOrd="5" destOrd="0" presId="urn:microsoft.com/office/officeart/2008/layout/LinedList"/>
    <dgm:cxn modelId="{E56C53EE-831B-4BC8-9ABB-23B3F6AAB075}" type="presParOf" srcId="{7074DEA8-3C07-4414-BE95-AA2B5B57B732}" destId="{8E3C5EC9-F604-48B2-A9AD-6D186BE2C83E}" srcOrd="0" destOrd="0" presId="urn:microsoft.com/office/officeart/2008/layout/LinedList"/>
    <dgm:cxn modelId="{926B79AF-022E-45F0-8849-665550C44CBD}" type="presParOf" srcId="{7074DEA8-3C07-4414-BE95-AA2B5B57B732}" destId="{0A61A17E-B993-440E-B055-7E701858A4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EE20E6-5063-413E-9164-D503CD1FBE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86CE47-A4FE-445D-BB2A-4F643D725B39}">
      <dgm:prSet/>
      <dgm:spPr/>
      <dgm:t>
        <a:bodyPr/>
        <a:lstStyle/>
        <a:p>
          <a:r>
            <a:rPr lang="en-US"/>
            <a:t>Application deadline is</a:t>
          </a:r>
          <a:r>
            <a:rPr lang="en-CA"/>
            <a:t> </a:t>
          </a:r>
          <a:r>
            <a:rPr lang="en-US"/>
            <a:t>March 7</a:t>
          </a:r>
          <a:r>
            <a:rPr lang="en-CA"/>
            <a:t>th</a:t>
          </a:r>
          <a:r>
            <a:rPr lang="en-US"/>
            <a:t>, 2025 @ 3:00</a:t>
          </a:r>
          <a:r>
            <a:rPr lang="en-CA"/>
            <a:t> pm. </a:t>
          </a:r>
          <a:endParaRPr lang="en-US"/>
        </a:p>
      </dgm:t>
    </dgm:pt>
    <dgm:pt modelId="{116FF701-815D-4DBF-AA1F-ECCAB6261C52}" type="parTrans" cxnId="{3D93068B-24A6-4701-AC50-18BF793742C9}">
      <dgm:prSet/>
      <dgm:spPr/>
      <dgm:t>
        <a:bodyPr/>
        <a:lstStyle/>
        <a:p>
          <a:endParaRPr lang="en-US"/>
        </a:p>
      </dgm:t>
    </dgm:pt>
    <dgm:pt modelId="{E4B32B0B-8ED7-4C0C-BDB9-5715996DADEF}" type="sibTrans" cxnId="{3D93068B-24A6-4701-AC50-18BF793742C9}">
      <dgm:prSet/>
      <dgm:spPr/>
      <dgm:t>
        <a:bodyPr/>
        <a:lstStyle/>
        <a:p>
          <a:endParaRPr lang="en-US"/>
        </a:p>
      </dgm:t>
    </dgm:pt>
    <dgm:pt modelId="{3D4C5C6B-4AB7-4B15-9F23-4860B50683BB}">
      <dgm:prSet/>
      <dgm:spPr/>
      <dgm:t>
        <a:bodyPr/>
        <a:lstStyle/>
        <a:p>
          <a:r>
            <a:rPr lang="en-CA"/>
            <a:t>Late applications will not be accepted.</a:t>
          </a:r>
          <a:endParaRPr lang="en-US"/>
        </a:p>
      </dgm:t>
    </dgm:pt>
    <dgm:pt modelId="{8D268D8E-02FF-41DC-A648-5ADC64B7EFFA}" type="parTrans" cxnId="{5E3A3588-7D46-4739-AADF-90FFA43F79F4}">
      <dgm:prSet/>
      <dgm:spPr/>
      <dgm:t>
        <a:bodyPr/>
        <a:lstStyle/>
        <a:p>
          <a:endParaRPr lang="en-US"/>
        </a:p>
      </dgm:t>
    </dgm:pt>
    <dgm:pt modelId="{2AD2B98C-6525-4BE4-AC4A-60881D40CD21}" type="sibTrans" cxnId="{5E3A3588-7D46-4739-AADF-90FFA43F79F4}">
      <dgm:prSet/>
      <dgm:spPr/>
      <dgm:t>
        <a:bodyPr/>
        <a:lstStyle/>
        <a:p>
          <a:endParaRPr lang="en-US"/>
        </a:p>
      </dgm:t>
    </dgm:pt>
    <dgm:pt modelId="{315CC2A4-C680-43A1-B23B-814EC65CCD7B}">
      <dgm:prSet/>
      <dgm:spPr/>
      <dgm:t>
        <a:bodyPr/>
        <a:lstStyle/>
        <a:p>
          <a:r>
            <a:rPr lang="en-US"/>
            <a:t>Staple each application package. Do not place in envelopes.</a:t>
          </a:r>
        </a:p>
      </dgm:t>
    </dgm:pt>
    <dgm:pt modelId="{DAAF93EB-CC7D-43C4-B95E-571E682DA691}" type="parTrans" cxnId="{B93ECE68-7D27-4582-90BF-B275F6B01A2E}">
      <dgm:prSet/>
      <dgm:spPr/>
      <dgm:t>
        <a:bodyPr/>
        <a:lstStyle/>
        <a:p>
          <a:endParaRPr lang="en-US"/>
        </a:p>
      </dgm:t>
    </dgm:pt>
    <dgm:pt modelId="{99C87E1A-0D61-4C16-B150-0CD3BF607FBD}" type="sibTrans" cxnId="{B93ECE68-7D27-4582-90BF-B275F6B01A2E}">
      <dgm:prSet/>
      <dgm:spPr/>
      <dgm:t>
        <a:bodyPr/>
        <a:lstStyle/>
        <a:p>
          <a:endParaRPr lang="en-US"/>
        </a:p>
      </dgm:t>
    </dgm:pt>
    <dgm:pt modelId="{B0C07F5A-78BB-455A-B737-E585895644EA}">
      <dgm:prSet/>
      <dgm:spPr/>
      <dgm:t>
        <a:bodyPr/>
        <a:lstStyle/>
        <a:p>
          <a:r>
            <a:rPr lang="en-US"/>
            <a:t>Hand in to </a:t>
          </a:r>
          <a:r>
            <a:rPr lang="en-CA"/>
            <a:t>counsellors, Ms. Buckle and Ms. Williams </a:t>
          </a:r>
          <a:r>
            <a:rPr lang="en-US"/>
            <a:t>in Student Services.</a:t>
          </a:r>
          <a:r>
            <a:rPr lang="en-CA"/>
            <a:t> </a:t>
          </a:r>
          <a:endParaRPr lang="en-US"/>
        </a:p>
      </dgm:t>
    </dgm:pt>
    <dgm:pt modelId="{FE585BDA-D02D-474F-9177-7F7A2D7B7047}" type="parTrans" cxnId="{15642A73-6E56-4D1A-A577-EDB801EDC1A5}">
      <dgm:prSet/>
      <dgm:spPr/>
      <dgm:t>
        <a:bodyPr/>
        <a:lstStyle/>
        <a:p>
          <a:endParaRPr lang="en-US"/>
        </a:p>
      </dgm:t>
    </dgm:pt>
    <dgm:pt modelId="{02D49E0B-15D2-443A-8E51-9CFA4628AD8E}" type="sibTrans" cxnId="{15642A73-6E56-4D1A-A577-EDB801EDC1A5}">
      <dgm:prSet/>
      <dgm:spPr/>
      <dgm:t>
        <a:bodyPr/>
        <a:lstStyle/>
        <a:p>
          <a:endParaRPr lang="en-US"/>
        </a:p>
      </dgm:t>
    </dgm:pt>
    <dgm:pt modelId="{017DDE80-083D-4238-BFCC-B8B7A9610AE5}" type="pres">
      <dgm:prSet presAssocID="{37EE20E6-5063-413E-9164-D503CD1FBE27}" presName="linear" presStyleCnt="0">
        <dgm:presLayoutVars>
          <dgm:animLvl val="lvl"/>
          <dgm:resizeHandles val="exact"/>
        </dgm:presLayoutVars>
      </dgm:prSet>
      <dgm:spPr/>
    </dgm:pt>
    <dgm:pt modelId="{0D29808B-3682-4051-8792-C55156A83F7A}" type="pres">
      <dgm:prSet presAssocID="{E086CE47-A4FE-445D-BB2A-4F643D725B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7E57AF-6A63-4061-9642-89D1D83C11F6}" type="pres">
      <dgm:prSet presAssocID="{E4B32B0B-8ED7-4C0C-BDB9-5715996DADEF}" presName="spacer" presStyleCnt="0"/>
      <dgm:spPr/>
    </dgm:pt>
    <dgm:pt modelId="{79A52A9C-C340-43C7-A7FC-3059862BFF63}" type="pres">
      <dgm:prSet presAssocID="{3D4C5C6B-4AB7-4B15-9F23-4860B50683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F08B43-0D9E-42F3-8D07-981BC3FF5BEE}" type="pres">
      <dgm:prSet presAssocID="{2AD2B98C-6525-4BE4-AC4A-60881D40CD21}" presName="spacer" presStyleCnt="0"/>
      <dgm:spPr/>
    </dgm:pt>
    <dgm:pt modelId="{6F32A856-8A24-4BFD-A8B7-96BB16758B07}" type="pres">
      <dgm:prSet presAssocID="{315CC2A4-C680-43A1-B23B-814EC65CCD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D369AF-5D71-42FB-9A62-E3E8557CE845}" type="pres">
      <dgm:prSet presAssocID="{99C87E1A-0D61-4C16-B150-0CD3BF607FBD}" presName="spacer" presStyleCnt="0"/>
      <dgm:spPr/>
    </dgm:pt>
    <dgm:pt modelId="{69BF8B2D-7C2F-4D9D-8339-BF50375B1F23}" type="pres">
      <dgm:prSet presAssocID="{B0C07F5A-78BB-455A-B737-E585895644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DEE3729-DAB5-47FE-BD02-4A517E066106}" type="presOf" srcId="{B0C07F5A-78BB-455A-B737-E585895644EA}" destId="{69BF8B2D-7C2F-4D9D-8339-BF50375B1F23}" srcOrd="0" destOrd="0" presId="urn:microsoft.com/office/officeart/2005/8/layout/vList2"/>
    <dgm:cxn modelId="{9B8D7D2C-CE24-4D24-9C59-9A8DF8288E3C}" type="presOf" srcId="{315CC2A4-C680-43A1-B23B-814EC65CCD7B}" destId="{6F32A856-8A24-4BFD-A8B7-96BB16758B07}" srcOrd="0" destOrd="0" presId="urn:microsoft.com/office/officeart/2005/8/layout/vList2"/>
    <dgm:cxn modelId="{B93ECE68-7D27-4582-90BF-B275F6B01A2E}" srcId="{37EE20E6-5063-413E-9164-D503CD1FBE27}" destId="{315CC2A4-C680-43A1-B23B-814EC65CCD7B}" srcOrd="2" destOrd="0" parTransId="{DAAF93EB-CC7D-43C4-B95E-571E682DA691}" sibTransId="{99C87E1A-0D61-4C16-B150-0CD3BF607FBD}"/>
    <dgm:cxn modelId="{15642A73-6E56-4D1A-A577-EDB801EDC1A5}" srcId="{37EE20E6-5063-413E-9164-D503CD1FBE27}" destId="{B0C07F5A-78BB-455A-B737-E585895644EA}" srcOrd="3" destOrd="0" parTransId="{FE585BDA-D02D-474F-9177-7F7A2D7B7047}" sibTransId="{02D49E0B-15D2-443A-8E51-9CFA4628AD8E}"/>
    <dgm:cxn modelId="{38388183-9C16-4138-B101-1165E71DABED}" type="presOf" srcId="{E086CE47-A4FE-445D-BB2A-4F643D725B39}" destId="{0D29808B-3682-4051-8792-C55156A83F7A}" srcOrd="0" destOrd="0" presId="urn:microsoft.com/office/officeart/2005/8/layout/vList2"/>
    <dgm:cxn modelId="{5E3A3588-7D46-4739-AADF-90FFA43F79F4}" srcId="{37EE20E6-5063-413E-9164-D503CD1FBE27}" destId="{3D4C5C6B-4AB7-4B15-9F23-4860B50683BB}" srcOrd="1" destOrd="0" parTransId="{8D268D8E-02FF-41DC-A648-5ADC64B7EFFA}" sibTransId="{2AD2B98C-6525-4BE4-AC4A-60881D40CD21}"/>
    <dgm:cxn modelId="{3D93068B-24A6-4701-AC50-18BF793742C9}" srcId="{37EE20E6-5063-413E-9164-D503CD1FBE27}" destId="{E086CE47-A4FE-445D-BB2A-4F643D725B39}" srcOrd="0" destOrd="0" parTransId="{116FF701-815D-4DBF-AA1F-ECCAB6261C52}" sibTransId="{E4B32B0B-8ED7-4C0C-BDB9-5715996DADEF}"/>
    <dgm:cxn modelId="{30FEBEBD-CB32-4869-949C-18698069E8FE}" type="presOf" srcId="{37EE20E6-5063-413E-9164-D503CD1FBE27}" destId="{017DDE80-083D-4238-BFCC-B8B7A9610AE5}" srcOrd="0" destOrd="0" presId="urn:microsoft.com/office/officeart/2005/8/layout/vList2"/>
    <dgm:cxn modelId="{2E14CCFE-6149-48C9-AE04-7D2388714BBC}" type="presOf" srcId="{3D4C5C6B-4AB7-4B15-9F23-4860B50683BB}" destId="{79A52A9C-C340-43C7-A7FC-3059862BFF63}" srcOrd="0" destOrd="0" presId="urn:microsoft.com/office/officeart/2005/8/layout/vList2"/>
    <dgm:cxn modelId="{16ECF0A9-B9E4-486D-AB40-F644D09BCAB8}" type="presParOf" srcId="{017DDE80-083D-4238-BFCC-B8B7A9610AE5}" destId="{0D29808B-3682-4051-8792-C55156A83F7A}" srcOrd="0" destOrd="0" presId="urn:microsoft.com/office/officeart/2005/8/layout/vList2"/>
    <dgm:cxn modelId="{248915C2-86DA-4ADD-91F0-664B5016BFF7}" type="presParOf" srcId="{017DDE80-083D-4238-BFCC-B8B7A9610AE5}" destId="{7D7E57AF-6A63-4061-9642-89D1D83C11F6}" srcOrd="1" destOrd="0" presId="urn:microsoft.com/office/officeart/2005/8/layout/vList2"/>
    <dgm:cxn modelId="{2F2F0C90-8130-4CF5-BA0B-C4CBCF64C376}" type="presParOf" srcId="{017DDE80-083D-4238-BFCC-B8B7A9610AE5}" destId="{79A52A9C-C340-43C7-A7FC-3059862BFF63}" srcOrd="2" destOrd="0" presId="urn:microsoft.com/office/officeart/2005/8/layout/vList2"/>
    <dgm:cxn modelId="{61885FD4-65A8-4A15-9860-3A07B5E14ACC}" type="presParOf" srcId="{017DDE80-083D-4238-BFCC-B8B7A9610AE5}" destId="{8DF08B43-0D9E-42F3-8D07-981BC3FF5BEE}" srcOrd="3" destOrd="0" presId="urn:microsoft.com/office/officeart/2005/8/layout/vList2"/>
    <dgm:cxn modelId="{EE50C00F-EEF3-45C7-BD8F-09BF414F98A1}" type="presParOf" srcId="{017DDE80-083D-4238-BFCC-B8B7A9610AE5}" destId="{6F32A856-8A24-4BFD-A8B7-96BB16758B07}" srcOrd="4" destOrd="0" presId="urn:microsoft.com/office/officeart/2005/8/layout/vList2"/>
    <dgm:cxn modelId="{37B96D4E-DBFD-42E3-BC1D-71DA67EDF0E2}" type="presParOf" srcId="{017DDE80-083D-4238-BFCC-B8B7A9610AE5}" destId="{1ED369AF-5D71-42FB-9A62-E3E8557CE845}" srcOrd="5" destOrd="0" presId="urn:microsoft.com/office/officeart/2005/8/layout/vList2"/>
    <dgm:cxn modelId="{D407C98B-C26F-4F52-B0BF-4B88C7DFE562}" type="presParOf" srcId="{017DDE80-083D-4238-BFCC-B8B7A9610AE5}" destId="{69BF8B2D-7C2F-4D9D-8339-BF50375B1F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43F10-5A84-4B10-BDF0-D44B6FFDF712}">
      <dsp:nvSpPr>
        <dsp:cNvPr id="0" name=""/>
        <dsp:cNvSpPr/>
      </dsp:nvSpPr>
      <dsp:spPr>
        <a:xfrm>
          <a:off x="0" y="537"/>
          <a:ext cx="3943350" cy="17769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Feb 3rd: Booklets are available online</a:t>
          </a:r>
        </a:p>
      </dsp:txBody>
      <dsp:txXfrm>
        <a:off x="86743" y="87280"/>
        <a:ext cx="3769864" cy="1603451"/>
      </dsp:txXfrm>
    </dsp:sp>
    <dsp:sp modelId="{49EE5B45-AA5E-4B27-9E2C-6ECBB168BC83}">
      <dsp:nvSpPr>
        <dsp:cNvPr id="0" name=""/>
        <dsp:cNvSpPr/>
      </dsp:nvSpPr>
      <dsp:spPr>
        <a:xfrm>
          <a:off x="0" y="1863875"/>
          <a:ext cx="3943350" cy="17769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March 7th: Application deadline @ 3:00 pm</a:t>
          </a:r>
        </a:p>
      </dsp:txBody>
      <dsp:txXfrm>
        <a:off x="86743" y="1950618"/>
        <a:ext cx="3769864" cy="1603451"/>
      </dsp:txXfrm>
    </dsp:sp>
    <dsp:sp modelId="{6E2F9739-E780-489F-84A6-3661C660C87A}">
      <dsp:nvSpPr>
        <dsp:cNvPr id="0" name=""/>
        <dsp:cNvSpPr/>
      </dsp:nvSpPr>
      <dsp:spPr>
        <a:xfrm>
          <a:off x="0" y="3727212"/>
          <a:ext cx="3943350" cy="17769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(Late applications will not be accepted.)</a:t>
          </a:r>
        </a:p>
      </dsp:txBody>
      <dsp:txXfrm>
        <a:off x="86743" y="3813955"/>
        <a:ext cx="3769864" cy="1603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FFD5B-3977-4973-AE35-F83718B8C681}">
      <dsp:nvSpPr>
        <dsp:cNvPr id="0" name=""/>
        <dsp:cNvSpPr/>
      </dsp:nvSpPr>
      <dsp:spPr>
        <a:xfrm>
          <a:off x="0" y="0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Application Form</a:t>
          </a:r>
        </a:p>
      </dsp:txBody>
      <dsp:txXfrm>
        <a:off x="19451" y="19451"/>
        <a:ext cx="5516512" cy="625190"/>
      </dsp:txXfrm>
    </dsp:sp>
    <dsp:sp modelId="{C476F19A-3C25-4CAB-A7C8-304E65FF5900}">
      <dsp:nvSpPr>
        <dsp:cNvPr id="0" name=""/>
        <dsp:cNvSpPr/>
      </dsp:nvSpPr>
      <dsp:spPr>
        <a:xfrm>
          <a:off x="471262" y="756328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Letter of Introduction</a:t>
          </a:r>
        </a:p>
      </dsp:txBody>
      <dsp:txXfrm>
        <a:off x="490713" y="775779"/>
        <a:ext cx="5368995" cy="625190"/>
      </dsp:txXfrm>
    </dsp:sp>
    <dsp:sp modelId="{09AEDF29-75C2-46AF-86EC-1863C439A434}">
      <dsp:nvSpPr>
        <dsp:cNvPr id="0" name=""/>
        <dsp:cNvSpPr/>
      </dsp:nvSpPr>
      <dsp:spPr>
        <a:xfrm>
          <a:off x="942525" y="1512656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Reference Letter</a:t>
          </a:r>
        </a:p>
      </dsp:txBody>
      <dsp:txXfrm>
        <a:off x="961976" y="1532107"/>
        <a:ext cx="5368995" cy="625190"/>
      </dsp:txXfrm>
    </dsp:sp>
    <dsp:sp modelId="{1C8510F0-39FC-43BF-AEE5-429CFDB68A3A}">
      <dsp:nvSpPr>
        <dsp:cNvPr id="0" name=""/>
        <dsp:cNvSpPr/>
      </dsp:nvSpPr>
      <dsp:spPr>
        <a:xfrm>
          <a:off x="1413787" y="2268984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Transcript</a:t>
          </a:r>
        </a:p>
      </dsp:txBody>
      <dsp:txXfrm>
        <a:off x="1433238" y="2288435"/>
        <a:ext cx="5368995" cy="625190"/>
      </dsp:txXfrm>
    </dsp:sp>
    <dsp:sp modelId="{45A94500-8DD5-4665-B327-E5D4014E4311}">
      <dsp:nvSpPr>
        <dsp:cNvPr id="0" name=""/>
        <dsp:cNvSpPr/>
      </dsp:nvSpPr>
      <dsp:spPr>
        <a:xfrm>
          <a:off x="1885050" y="3025312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Examples are in Student Services</a:t>
          </a:r>
          <a:endParaRPr lang="en-US" sz="2800" kern="1200"/>
        </a:p>
      </dsp:txBody>
      <dsp:txXfrm>
        <a:off x="1904501" y="3044763"/>
        <a:ext cx="5368995" cy="625190"/>
      </dsp:txXfrm>
    </dsp:sp>
    <dsp:sp modelId="{4C597920-FF0D-4E05-8A54-6FB34BADBAE6}">
      <dsp:nvSpPr>
        <dsp:cNvPr id="0" name=""/>
        <dsp:cNvSpPr/>
      </dsp:nvSpPr>
      <dsp:spPr>
        <a:xfrm>
          <a:off x="5879160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976283" y="485156"/>
        <a:ext cx="237414" cy="324824"/>
      </dsp:txXfrm>
    </dsp:sp>
    <dsp:sp modelId="{FCB743B0-CC69-451C-9FE2-D4AAD91B5C3E}">
      <dsp:nvSpPr>
        <dsp:cNvPr id="0" name=""/>
        <dsp:cNvSpPr/>
      </dsp:nvSpPr>
      <dsp:spPr>
        <a:xfrm>
          <a:off x="6350422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6447545" y="1241484"/>
        <a:ext cx="237414" cy="324824"/>
      </dsp:txXfrm>
    </dsp:sp>
    <dsp:sp modelId="{05F141C3-1D85-4B67-A014-8B394C27518D}">
      <dsp:nvSpPr>
        <dsp:cNvPr id="0" name=""/>
        <dsp:cNvSpPr/>
      </dsp:nvSpPr>
      <dsp:spPr>
        <a:xfrm>
          <a:off x="6821685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918808" y="1986744"/>
        <a:ext cx="237414" cy="324824"/>
      </dsp:txXfrm>
    </dsp:sp>
    <dsp:sp modelId="{376D6EEE-1A2E-436D-956C-029449CDA904}">
      <dsp:nvSpPr>
        <dsp:cNvPr id="0" name=""/>
        <dsp:cNvSpPr/>
      </dsp:nvSpPr>
      <dsp:spPr>
        <a:xfrm>
          <a:off x="729294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90071" y="2750451"/>
        <a:ext cx="237414" cy="324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2FF9D-0014-4724-8187-76C0752A6037}">
      <dsp:nvSpPr>
        <dsp:cNvPr id="0" name=""/>
        <dsp:cNvSpPr/>
      </dsp:nvSpPr>
      <dsp:spPr>
        <a:xfrm>
          <a:off x="0" y="2819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FAFAE-D267-4DC7-A252-970D6690997A}">
      <dsp:nvSpPr>
        <dsp:cNvPr id="0" name=""/>
        <dsp:cNvSpPr/>
      </dsp:nvSpPr>
      <dsp:spPr>
        <a:xfrm>
          <a:off x="0" y="2819"/>
          <a:ext cx="5000124" cy="19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These applications stay at Isfeld Secondary School</a:t>
          </a:r>
          <a:r>
            <a:rPr lang="en-CA" sz="2800" kern="1200" dirty="0"/>
            <a:t> and are selected by the </a:t>
          </a:r>
          <a:r>
            <a:rPr lang="en-CA" sz="2800" kern="1200" dirty="0" err="1"/>
            <a:t>Isfeld</a:t>
          </a:r>
          <a:r>
            <a:rPr lang="en-CA" sz="2800" kern="1200" dirty="0"/>
            <a:t> Bursary Committee</a:t>
          </a:r>
          <a:r>
            <a:rPr lang="en-US" sz="2800" kern="1200" dirty="0"/>
            <a:t>.</a:t>
          </a:r>
        </a:p>
      </dsp:txBody>
      <dsp:txXfrm>
        <a:off x="0" y="2819"/>
        <a:ext cx="5000124" cy="1922805"/>
      </dsp:txXfrm>
    </dsp:sp>
    <dsp:sp modelId="{32FEC221-84BC-4A10-B87E-A068ABF32115}">
      <dsp:nvSpPr>
        <dsp:cNvPr id="0" name=""/>
        <dsp:cNvSpPr/>
      </dsp:nvSpPr>
      <dsp:spPr>
        <a:xfrm>
          <a:off x="0" y="1925624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51034-6AC5-4680-90C6-B450256FEB49}">
      <dsp:nvSpPr>
        <dsp:cNvPr id="0" name=""/>
        <dsp:cNvSpPr/>
      </dsp:nvSpPr>
      <dsp:spPr>
        <a:xfrm>
          <a:off x="0" y="1925624"/>
          <a:ext cx="5000124" cy="19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will need only one bursary application package.</a:t>
          </a:r>
        </a:p>
      </dsp:txBody>
      <dsp:txXfrm>
        <a:off x="0" y="1925624"/>
        <a:ext cx="5000124" cy="1922805"/>
      </dsp:txXfrm>
    </dsp:sp>
    <dsp:sp modelId="{71CA8D14-98FA-4224-9FE3-79F471CD4591}">
      <dsp:nvSpPr>
        <dsp:cNvPr id="0" name=""/>
        <dsp:cNvSpPr/>
      </dsp:nvSpPr>
      <dsp:spPr>
        <a:xfrm>
          <a:off x="0" y="3848429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D2CED-D042-411A-85CB-06484CE745EA}">
      <dsp:nvSpPr>
        <dsp:cNvPr id="0" name=""/>
        <dsp:cNvSpPr/>
      </dsp:nvSpPr>
      <dsp:spPr>
        <a:xfrm>
          <a:off x="0" y="3848429"/>
          <a:ext cx="5000124" cy="19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C</a:t>
          </a:r>
          <a:r>
            <a:rPr lang="en-US" sz="2800" kern="1200" dirty="0"/>
            <a:t>heck all </a:t>
          </a:r>
          <a:r>
            <a:rPr lang="en-CA" sz="2800" kern="1200" dirty="0"/>
            <a:t>the </a:t>
          </a:r>
          <a:r>
            <a:rPr lang="en-US" sz="2800" kern="1200" dirty="0"/>
            <a:t>bursaries you are eligible for</a:t>
          </a:r>
          <a:r>
            <a:rPr lang="en-CA" sz="2800" kern="1200" dirty="0"/>
            <a:t> on the front page of your Bursary and Scholarship Application Form</a:t>
          </a:r>
          <a:r>
            <a:rPr lang="en-US" sz="2800" kern="1200" dirty="0"/>
            <a:t>.</a:t>
          </a:r>
        </a:p>
      </dsp:txBody>
      <dsp:txXfrm>
        <a:off x="0" y="3848429"/>
        <a:ext cx="5000124" cy="1922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603B7-8EC0-422D-9049-F97164AF9B65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A62BC-E5C0-477B-AE4B-EAC688220B1A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These applications are sent to each of the different donor groups</a:t>
          </a:r>
          <a:r>
            <a:rPr lang="en-CA" sz="2800" kern="1200" dirty="0"/>
            <a:t> to select Bursary recipients</a:t>
          </a:r>
          <a:r>
            <a:rPr lang="en-US" sz="2800" kern="1200" dirty="0"/>
            <a:t>.</a:t>
          </a:r>
        </a:p>
      </dsp:txBody>
      <dsp:txXfrm>
        <a:off x="0" y="2663"/>
        <a:ext cx="5000124" cy="1816197"/>
      </dsp:txXfrm>
    </dsp:sp>
    <dsp:sp modelId="{7671BAC3-96E0-4BCD-8E44-29F7FAB9E097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C1A78-E994-419D-A7F9-BD4917D067C6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For Donor Select Bursaries, y</a:t>
          </a:r>
          <a:r>
            <a:rPr lang="en-US" sz="2800" kern="1200" dirty="0" err="1"/>
            <a:t>ou</a:t>
          </a:r>
          <a:r>
            <a:rPr lang="en-US" sz="2800" kern="1200" dirty="0"/>
            <a:t> will need </a:t>
          </a:r>
          <a:r>
            <a:rPr lang="en-CA" sz="2800" kern="1200" dirty="0"/>
            <a:t>a</a:t>
          </a:r>
          <a:r>
            <a:rPr lang="en-US" sz="2800" kern="1200" dirty="0"/>
            <a:t> bursary package for each </a:t>
          </a:r>
          <a:r>
            <a:rPr lang="en-CA" sz="2800" kern="1200" dirty="0"/>
            <a:t>Bursary and S</a:t>
          </a:r>
          <a:r>
            <a:rPr lang="en-US" sz="2800" kern="1200" dirty="0" err="1"/>
            <a:t>cholarship</a:t>
          </a:r>
          <a:r>
            <a:rPr lang="en-CA" sz="2800" kern="1200" dirty="0"/>
            <a:t> you are applying for</a:t>
          </a:r>
          <a:r>
            <a:rPr lang="en-US" sz="2800" kern="1200" dirty="0"/>
            <a:t>.</a:t>
          </a:r>
        </a:p>
      </dsp:txBody>
      <dsp:txXfrm>
        <a:off x="0" y="1818861"/>
        <a:ext cx="5000124" cy="1816197"/>
      </dsp:txXfrm>
    </dsp:sp>
    <dsp:sp modelId="{F1C2CBB2-3978-4418-AF03-C0B365A202C1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C5EC9-F604-48B2-A9AD-6D186BE2C83E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Please </a:t>
          </a:r>
          <a:r>
            <a:rPr lang="en-US" sz="2800" kern="1200" dirty="0"/>
            <a:t>read </a:t>
          </a:r>
          <a:r>
            <a:rPr lang="en-CA" sz="2800" kern="1200" dirty="0"/>
            <a:t>descriptions </a:t>
          </a:r>
          <a:r>
            <a:rPr lang="en-US" sz="2800" kern="1200" dirty="0"/>
            <a:t>carefully. Some bursaries require a special application form. These are available online or in Student Services.</a:t>
          </a:r>
        </a:p>
      </dsp:txBody>
      <dsp:txXfrm>
        <a:off x="0" y="3635058"/>
        <a:ext cx="5000124" cy="1816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9808B-3682-4051-8792-C55156A83F7A}">
      <dsp:nvSpPr>
        <dsp:cNvPr id="0" name=""/>
        <dsp:cNvSpPr/>
      </dsp:nvSpPr>
      <dsp:spPr>
        <a:xfrm>
          <a:off x="0" y="713840"/>
          <a:ext cx="5000124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Application deadline is</a:t>
          </a:r>
          <a:r>
            <a:rPr lang="en-CA" sz="2400" kern="1200"/>
            <a:t> </a:t>
          </a:r>
          <a:r>
            <a:rPr lang="en-US" sz="2400" kern="1200"/>
            <a:t>March 7</a:t>
          </a:r>
          <a:r>
            <a:rPr lang="en-CA" sz="2400" kern="1200"/>
            <a:t>th</a:t>
          </a:r>
          <a:r>
            <a:rPr lang="en-US" sz="2400" kern="1200"/>
            <a:t>, 2025 @ 3:00</a:t>
          </a:r>
          <a:r>
            <a:rPr lang="en-CA" sz="2400" kern="1200"/>
            <a:t> pm. </a:t>
          </a:r>
          <a:endParaRPr lang="en-US" sz="2400" kern="1200"/>
        </a:p>
      </dsp:txBody>
      <dsp:txXfrm>
        <a:off x="46606" y="760446"/>
        <a:ext cx="4906912" cy="861507"/>
      </dsp:txXfrm>
    </dsp:sp>
    <dsp:sp modelId="{79A52A9C-C340-43C7-A7FC-3059862BFF63}">
      <dsp:nvSpPr>
        <dsp:cNvPr id="0" name=""/>
        <dsp:cNvSpPr/>
      </dsp:nvSpPr>
      <dsp:spPr>
        <a:xfrm>
          <a:off x="0" y="1737680"/>
          <a:ext cx="5000124" cy="95471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Late applications will not be accepted.</a:t>
          </a:r>
          <a:endParaRPr lang="en-US" sz="2400" kern="1200"/>
        </a:p>
      </dsp:txBody>
      <dsp:txXfrm>
        <a:off x="46606" y="1784286"/>
        <a:ext cx="4906912" cy="861507"/>
      </dsp:txXfrm>
    </dsp:sp>
    <dsp:sp modelId="{6F32A856-8A24-4BFD-A8B7-96BB16758B07}">
      <dsp:nvSpPr>
        <dsp:cNvPr id="0" name=""/>
        <dsp:cNvSpPr/>
      </dsp:nvSpPr>
      <dsp:spPr>
        <a:xfrm>
          <a:off x="0" y="2761519"/>
          <a:ext cx="5000124" cy="95471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Staple each application package. Do not place in envelopes.</a:t>
          </a:r>
        </a:p>
      </dsp:txBody>
      <dsp:txXfrm>
        <a:off x="46606" y="2808125"/>
        <a:ext cx="4906912" cy="861507"/>
      </dsp:txXfrm>
    </dsp:sp>
    <dsp:sp modelId="{69BF8B2D-7C2F-4D9D-8339-BF50375B1F23}">
      <dsp:nvSpPr>
        <dsp:cNvPr id="0" name=""/>
        <dsp:cNvSpPr/>
      </dsp:nvSpPr>
      <dsp:spPr>
        <a:xfrm>
          <a:off x="0" y="3785359"/>
          <a:ext cx="5000124" cy="95471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Hand in to </a:t>
          </a:r>
          <a:r>
            <a:rPr lang="en-CA" sz="2400" kern="1200"/>
            <a:t>counsellors, Ms. Buckle and Ms. Williams </a:t>
          </a:r>
          <a:r>
            <a:rPr lang="en-US" sz="2400" kern="1200"/>
            <a:t>in Student Services.</a:t>
          </a:r>
          <a:r>
            <a:rPr lang="en-CA" sz="2400" kern="1200"/>
            <a:t> </a:t>
          </a:r>
          <a:endParaRPr lang="en-US" sz="2400" kern="1200"/>
        </a:p>
      </dsp:txBody>
      <dsp:txXfrm>
        <a:off x="46606" y="3831965"/>
        <a:ext cx="4906912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oxvalleyschools.ca/mark-isfeld-secondar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oxvalleyschools.ca/mark-isfeld-secondary/wp-content/uploads/sites/44/2025/01/Bursary-Booklet-2025-3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oxvalleyschools.ca/mark-isfeld-secondary/wp-content/uploads/sites/44/2025/01/Isfeld-Bursary-Application-Form-2025_Fillable-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photo of a graduate with a cap on">
            <a:extLst>
              <a:ext uri="{FF2B5EF4-FFF2-40B4-BE49-F238E27FC236}">
                <a16:creationId xmlns:a16="http://schemas.microsoft.com/office/drawing/2014/main" id="{EA1ED411-E6E0-D437-0E22-D5131181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78" b="-1"/>
          <a:stretch/>
        </p:blipFill>
        <p:spPr>
          <a:xfrm>
            <a:off x="20" y="-7619"/>
            <a:ext cx="9143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9219" y="271092"/>
            <a:ext cx="4065561" cy="9144000"/>
          </a:xfrm>
          <a:prstGeom prst="rect">
            <a:avLst/>
          </a:prstGeom>
          <a:gradFill flip="none" rotWithShape="1">
            <a:gsLst>
              <a:gs pos="17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CB243-67C5-E304-31A0-4D7D607B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14594" y="623125"/>
            <a:ext cx="3067943" cy="180645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A95761-C93E-94BF-087D-D2A82378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7794" y="4172881"/>
            <a:ext cx="5366057" cy="270299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71" y="1936866"/>
            <a:ext cx="3636783" cy="2839273"/>
          </a:xfrm>
        </p:spPr>
        <p:txBody>
          <a:bodyPr>
            <a:normAutofit/>
          </a:bodyPr>
          <a:lstStyle/>
          <a:p>
            <a:pPr algn="l"/>
            <a:r>
              <a:rPr lang="en-CA" sz="3600" dirty="0">
                <a:solidFill>
                  <a:srgbClr val="FFFFFF"/>
                </a:solidFill>
              </a:rPr>
              <a:t>Bursary and Scholarship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71" y="4873600"/>
            <a:ext cx="3636783" cy="1183602"/>
          </a:xfrm>
        </p:spPr>
        <p:txBody>
          <a:bodyPr>
            <a:normAutofit/>
          </a:bodyPr>
          <a:lstStyle/>
          <a:p>
            <a:pPr algn="l"/>
            <a:r>
              <a:rPr lang="en-CA" sz="2400" dirty="0">
                <a:solidFill>
                  <a:srgbClr val="FFFFFF"/>
                </a:solidFill>
              </a:rPr>
              <a:t>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3D1A5-FD49-4756-F62E-786C34E63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5052" y="-7619"/>
            <a:ext cx="746740" cy="691811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3200">
                <a:solidFill>
                  <a:srgbClr val="FFFFFF"/>
                </a:solidFill>
              </a:rPr>
              <a:t>Handing in 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568B96-7401-3CF0-7B1C-608518359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95658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CA" sz="350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CA" sz="1700" dirty="0"/>
              <a:t>Be organized and plan ahead, do not leave it to the last minute!</a:t>
            </a:r>
          </a:p>
          <a:p>
            <a:r>
              <a:rPr lang="en-CA" sz="1700" dirty="0"/>
              <a:t>Do not send application packages by email. They must be hard copy.</a:t>
            </a:r>
          </a:p>
          <a:p>
            <a:r>
              <a:rPr lang="en-CA" sz="1700" dirty="0"/>
              <a:t>Ms. Buckle and Ms. Williams will be available during Flex to support you with your Bursary and Scholarship applications.</a:t>
            </a:r>
          </a:p>
          <a:p>
            <a:r>
              <a:rPr lang="en-CA" sz="1700" dirty="0"/>
              <a:t>Any questions come see us in Student Services! We are here to support!</a:t>
            </a:r>
          </a:p>
        </p:txBody>
      </p:sp>
      <p:pic>
        <p:nvPicPr>
          <p:cNvPr id="5" name="Picture 4" descr="Top view of school supplies, headset, and iPad on a white surface">
            <a:extLst>
              <a:ext uri="{FF2B5EF4-FFF2-40B4-BE49-F238E27FC236}">
                <a16:creationId xmlns:a16="http://schemas.microsoft.com/office/drawing/2014/main" id="{AD1A3B05-169B-458B-880B-FE0B7A2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450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7CCC60B-4D42-4FE4-BCB2-A713F52D0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235" y="557188"/>
            <a:ext cx="3276113" cy="5569291"/>
          </a:xfrm>
        </p:spPr>
        <p:txBody>
          <a:bodyPr>
            <a:normAutofit/>
          </a:bodyPr>
          <a:lstStyle/>
          <a:p>
            <a:r>
              <a:rPr lang="en-CA" sz="3600" dirty="0"/>
              <a:t>Important Dates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C37014-C380-4868-C73D-992C772A3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567922"/>
              </p:ext>
            </p:extLst>
          </p:nvPr>
        </p:nvGraphicFramePr>
        <p:xfrm>
          <a:off x="628650" y="621792"/>
          <a:ext cx="394335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CA" sz="3600" dirty="0" err="1"/>
              <a:t>Isfeld</a:t>
            </a:r>
            <a:r>
              <a:rPr lang="en-CA" sz="3600" dirty="0"/>
              <a:t> Bursary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Autofit/>
          </a:bodyPr>
          <a:lstStyle/>
          <a:p>
            <a:r>
              <a:rPr lang="en-CA" sz="2400" dirty="0"/>
              <a:t>Bursaries and Scholarships are based on financial need, volunteerism, leadership, area of study, and references.</a:t>
            </a:r>
          </a:p>
          <a:p>
            <a:r>
              <a:rPr lang="en-CA" sz="2400" dirty="0"/>
              <a:t>Each Bursary and Scholarship description will emphasize their criteria.</a:t>
            </a:r>
          </a:p>
        </p:txBody>
      </p:sp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D839FF34-B3A6-0FE6-2CAB-B30B5397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28" r="32222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0936"/>
            <a:ext cx="3742438" cy="547864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CA" sz="3600" dirty="0">
                <a:solidFill>
                  <a:schemeClr val="bg1"/>
                </a:solidFill>
              </a:rPr>
              <a:t>Bursary? Scholarship? </a:t>
            </a:r>
            <a:br>
              <a:rPr lang="en-CA" sz="3600" dirty="0">
                <a:solidFill>
                  <a:schemeClr val="bg1"/>
                </a:solidFill>
              </a:rPr>
            </a:b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What is the Difference?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459" y="630936"/>
            <a:ext cx="3736705" cy="5478672"/>
          </a:xfrm>
          <a:noFill/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Bursaries - Criteria based on…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chemeClr val="bg1"/>
                </a:solidFill>
              </a:rPr>
              <a:t>    Financial Need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chemeClr val="bg1"/>
                </a:solidFill>
              </a:rPr>
              <a:t>    Leadership and/or Volunteerism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chemeClr val="bg1"/>
                </a:solidFill>
              </a:rPr>
              <a:t>    Area of study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Scholarships - Criteria based on…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chemeClr val="bg1"/>
                </a:solidFill>
              </a:rPr>
              <a:t>    Academic Standing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chemeClr val="bg1"/>
                </a:solidFill>
              </a:rPr>
              <a:t>    Leadership and/or Volunteerism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chemeClr val="bg1"/>
                </a:solidFill>
              </a:rPr>
              <a:t>    Financial Need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CA" sz="3600" dirty="0"/>
              <a:t>Where Do I Start?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FF4A2-E76A-2C4B-89E8-F3FA6EDB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7" b="146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2800" dirty="0"/>
              <a:t>Find the Bursary and Scholarship Booklet online at </a:t>
            </a:r>
            <a:r>
              <a:rPr lang="en-CA" sz="2800" dirty="0">
                <a:hlinkClick r:id="rId3"/>
              </a:rPr>
              <a:t>Mark </a:t>
            </a:r>
            <a:r>
              <a:rPr lang="en-CA" sz="2800" dirty="0" err="1">
                <a:hlinkClick r:id="rId3"/>
              </a:rPr>
              <a:t>Isfeld</a:t>
            </a:r>
            <a:r>
              <a:rPr lang="en-CA" sz="2800" dirty="0">
                <a:hlinkClick r:id="rId3"/>
              </a:rPr>
              <a:t> Secondary School Ecole </a:t>
            </a:r>
            <a:r>
              <a:rPr lang="en-CA" sz="2800" dirty="0" err="1">
                <a:hlinkClick r:id="rId3"/>
              </a:rPr>
              <a:t>Secondaire</a:t>
            </a:r>
            <a:endParaRPr lang="en-CA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/>
              <a:t>Go to the Grad Tab then Bursary &amp; Scholarship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2BF6E-9BD4-4F49-0757-EB80A36B6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56"/>
            <a:ext cx="9143426" cy="2726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3045D-371C-EDC9-E154-0336C635A466}"/>
              </a:ext>
            </a:extLst>
          </p:cNvPr>
          <p:cNvSpPr txBox="1"/>
          <p:nvPr/>
        </p:nvSpPr>
        <p:spPr>
          <a:xfrm>
            <a:off x="648251" y="2842676"/>
            <a:ext cx="73241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Open the Bursary and Scholarship Booklet and read and review which Bursary and Scholarship are your best fit </a:t>
            </a:r>
            <a:r>
              <a:rPr lang="en-CA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 ONE BURSARIES</a:t>
            </a:r>
            <a:endParaRPr lang="en-CA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 Fill out the Fillable Application Form </a:t>
            </a:r>
            <a:r>
              <a:rPr lang="en-CA" sz="16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Isfeld-Bursary-Application-Form-2025_Fillable-.</a:t>
            </a:r>
            <a:r>
              <a:rPr lang="en-CA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en-CA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Reference letter – request/gather a reference letter to attach to your application. Remember that reference letters can not be from family members. Please note, If you are requesting a reference letter from a teacher, we will accept first and last name and contact information in place of a letter. Attach to application.</a:t>
            </a:r>
          </a:p>
          <a:p>
            <a:endParaRPr lang="en-CA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1600" dirty="0">
                <a:solidFill>
                  <a:schemeClr val="bg1"/>
                </a:solidFill>
              </a:rPr>
              <a:t>Letter of Introduction – use proper letter format. Address letter to the corresponding bursary committee and add your signature at the end. Attach to application. There is an example in Student Services.</a:t>
            </a:r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462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CA" sz="3600" dirty="0">
                <a:solidFill>
                  <a:srgbClr val="FFFFFF"/>
                </a:solidFill>
              </a:rPr>
              <a:t>Organize bursary application packages in this order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6D6ECD-BA6A-202E-1CFB-B023803FC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95623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" y="1683756"/>
            <a:ext cx="2579083" cy="2396359"/>
          </a:xfrm>
        </p:spPr>
        <p:txBody>
          <a:bodyPr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CA" sz="3600" dirty="0" err="1">
                <a:solidFill>
                  <a:srgbClr val="FFFFFF"/>
                </a:solidFill>
              </a:rPr>
              <a:t>Isfeld</a:t>
            </a:r>
            <a:r>
              <a:rPr lang="en-CA" sz="3600" dirty="0">
                <a:solidFill>
                  <a:srgbClr val="FFFFFF"/>
                </a:solidFill>
              </a:rPr>
              <a:t> Bursary Committee Selected Bursaries and Scholarships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52C01F15-C76A-437B-788D-0D683651C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40780"/>
              </p:ext>
            </p:extLst>
          </p:nvPr>
        </p:nvGraphicFramePr>
        <p:xfrm>
          <a:off x="3678789" y="430306"/>
          <a:ext cx="5000124" cy="577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3600" dirty="0">
                <a:solidFill>
                  <a:srgbClr val="FFFFFF"/>
                </a:solidFill>
              </a:rPr>
              <a:t>Donor Selected Bursaries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9D3155-D3D0-C8DA-0B3E-D20D5C4AB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1555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B06D0F3EADB4284F2196E9F4054D9" ma:contentTypeVersion="14" ma:contentTypeDescription="Create a new document." ma:contentTypeScope="" ma:versionID="0eda3811ed9f9fda5cb6011a7d31717e">
  <xsd:schema xmlns:xsd="http://www.w3.org/2001/XMLSchema" xmlns:xs="http://www.w3.org/2001/XMLSchema" xmlns:p="http://schemas.microsoft.com/office/2006/metadata/properties" xmlns:ns2="33809ca6-c3af-4319-a0cb-620ed8177e9f" xmlns:ns3="1c6a0fef-ce93-47b2-8301-b92f888516af" targetNamespace="http://schemas.microsoft.com/office/2006/metadata/properties" ma:root="true" ma:fieldsID="f903c24380788b5cb753c05c3bf8a0d8" ns2:_="" ns3:_="">
    <xsd:import namespace="33809ca6-c3af-4319-a0cb-620ed8177e9f"/>
    <xsd:import namespace="1c6a0fef-ce93-47b2-8301-b92f88851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09ca6-c3af-4319-a0cb-620ed817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c52fc4d-4418-4fb9-b09f-0e23acd48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a0fef-ce93-47b2-8301-b92f88851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09ca6-c3af-4319-a0cb-620ed8177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1C0853-1C1B-4BB8-B767-42569EA13835}"/>
</file>

<file path=customXml/itemProps2.xml><?xml version="1.0" encoding="utf-8"?>
<ds:datastoreItem xmlns:ds="http://schemas.openxmlformats.org/officeDocument/2006/customXml" ds:itemID="{E282349D-76DC-4759-BE76-3CB810D99AA4}"/>
</file>

<file path=customXml/itemProps3.xml><?xml version="1.0" encoding="utf-8"?>
<ds:datastoreItem xmlns:ds="http://schemas.openxmlformats.org/officeDocument/2006/customXml" ds:itemID="{DEFA4A80-8F1E-45C9-850C-948017CD92D9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523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Bursary and Scholarship Guide</vt:lpstr>
      <vt:lpstr>Important Dates</vt:lpstr>
      <vt:lpstr>Isfeld Bursary Program</vt:lpstr>
      <vt:lpstr>Bursary? Scholarship?   What is the Difference?</vt:lpstr>
      <vt:lpstr>Where Do I Start?</vt:lpstr>
      <vt:lpstr>PowerPoint Presentation</vt:lpstr>
      <vt:lpstr>Organize bursary application packages in this order</vt:lpstr>
      <vt:lpstr>Isfeld Bursary Committee Selected Bursaries and Scholarships</vt:lpstr>
      <vt:lpstr>Donor Selected Bursaries</vt:lpstr>
      <vt:lpstr>Handing in Applications</vt:lpstr>
      <vt:lpstr>Remember…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Bursary and Scholarship Guide</dc:title>
  <dc:subject/>
  <dc:creator>Erin Anania</dc:creator>
  <cp:keywords/>
  <dc:description>generated using python-pptx</dc:description>
  <cp:lastModifiedBy>Erin Anania</cp:lastModifiedBy>
  <cp:revision>3</cp:revision>
  <dcterms:created xsi:type="dcterms:W3CDTF">2013-01-27T09:14:16Z</dcterms:created>
  <dcterms:modified xsi:type="dcterms:W3CDTF">2025-02-05T17:37:56Z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0x0101001F7B06D0F3EADB4284F2196E9F4054D9</vt:lpwstr>
  </property>
</Properties>
</file>