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4"/>
  </p:sldMasterIdLst>
  <p:sldIdLst>
    <p:sldId id="256" r:id="rId5"/>
    <p:sldId id="257" r:id="rId6"/>
    <p:sldId id="258" r:id="rId7"/>
    <p:sldId id="274" r:id="rId8"/>
    <p:sldId id="260" r:id="rId9"/>
    <p:sldId id="272" r:id="rId10"/>
    <p:sldId id="267" r:id="rId11"/>
    <p:sldId id="273" r:id="rId12"/>
    <p:sldId id="270" r:id="rId13"/>
    <p:sldId id="261" r:id="rId14"/>
    <p:sldId id="264" r:id="rId15"/>
    <p:sldId id="271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D2D"/>
    <a:srgbClr val="F5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8C493-CAAE-102B-B1E0-B43EF33416D8}" v="54" dt="2026-02-03T22:21:13.112"/>
    <p1510:client id="{5DDCBD10-6C97-1BA4-183B-1A071CCB06A6}" v="17" dt="2026-02-03T21:30:28.512"/>
    <p1510:client id="{9932AA3E-6BFF-1CED-1E76-774CC085820F}" v="42" dt="2026-02-03T23:00:27.828"/>
    <p1510:client id="{B2EF62C1-37CD-4122-A727-4674490787C9}" v="651" dt="2026-02-03T21:41:56.584"/>
    <p1510:client id="{F35CAC4F-95E0-CC11-F204-081CF11813D8}" v="545" dt="2026-02-04T07:02:57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Helmer" userId="ceff1313-ee23-41e4-9c6c-8e3fd0eeba84" providerId="ADAL" clId="{B2EF62C1-37CD-4122-A727-4674490787C9}"/>
    <pc:docChg chg="undo custSel addSld delSld modSld sldOrd">
      <pc:chgData name="Jacqueline Helmer" userId="ceff1313-ee23-41e4-9c6c-8e3fd0eeba84" providerId="ADAL" clId="{B2EF62C1-37CD-4122-A727-4674490787C9}" dt="2026-02-03T21:41:56.584" v="3164"/>
      <pc:docMkLst>
        <pc:docMk/>
      </pc:docMkLst>
      <pc:sldChg chg="modSp mod">
        <pc:chgData name="Jacqueline Helmer" userId="ceff1313-ee23-41e4-9c6c-8e3fd0eeba84" providerId="ADAL" clId="{B2EF62C1-37CD-4122-A727-4674490787C9}" dt="2026-01-19T17:20:57.427" v="1" actId="20577"/>
        <pc:sldMkLst>
          <pc:docMk/>
          <pc:sldMk cId="0" sldId="256"/>
        </pc:sldMkLst>
        <pc:spChg chg="mod">
          <ac:chgData name="Jacqueline Helmer" userId="ceff1313-ee23-41e4-9c6c-8e3fd0eeba84" providerId="ADAL" clId="{B2EF62C1-37CD-4122-A727-4674490787C9}" dt="2026-01-19T17:20:57.427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">
        <pc:chgData name="Jacqueline Helmer" userId="ceff1313-ee23-41e4-9c6c-8e3fd0eeba84" providerId="ADAL" clId="{B2EF62C1-37CD-4122-A727-4674490787C9}" dt="2026-02-03T21:05:53.495" v="2946" actId="207"/>
        <pc:sldMkLst>
          <pc:docMk/>
          <pc:sldMk cId="0" sldId="257"/>
        </pc:sldMkLst>
        <pc:spChg chg="mod">
          <ac:chgData name="Jacqueline Helmer" userId="ceff1313-ee23-41e4-9c6c-8e3fd0eeba84" providerId="ADAL" clId="{B2EF62C1-37CD-4122-A727-4674490787C9}" dt="2026-02-03T18:20:54.675" v="1341" actId="2660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Jacqueline Helmer" userId="ceff1313-ee23-41e4-9c6c-8e3fd0eeba84" providerId="ADAL" clId="{B2EF62C1-37CD-4122-A727-4674490787C9}" dt="2026-02-03T21:02:47.825" v="2936" actId="12084"/>
          <ac:spMkLst>
            <pc:docMk/>
            <pc:sldMk cId="0" sldId="257"/>
            <ac:spMk id="88" creationId="{1149BD9E-CE19-6E70-A13B-F9BE757756D5}"/>
          </ac:spMkLst>
        </pc:spChg>
        <pc:graphicFrameChg chg="add mod modGraphic">
          <ac:chgData name="Jacqueline Helmer" userId="ceff1313-ee23-41e4-9c6c-8e3fd0eeba84" providerId="ADAL" clId="{B2EF62C1-37CD-4122-A727-4674490787C9}" dt="2026-02-03T21:05:53.495" v="2946" actId="207"/>
          <ac:graphicFrameMkLst>
            <pc:docMk/>
            <pc:sldMk cId="0" sldId="257"/>
            <ac:graphicFrameMk id="3" creationId="{F2B2A278-1C73-4AF9-B3D9-ED5198861E24}"/>
          </ac:graphicFrameMkLst>
        </pc:graphicFrameChg>
        <pc:graphicFrameChg chg="add del modGraphic">
          <ac:chgData name="Jacqueline Helmer" userId="ceff1313-ee23-41e4-9c6c-8e3fd0eeba84" providerId="ADAL" clId="{B2EF62C1-37CD-4122-A727-4674490787C9}" dt="2026-02-03T21:04:37.985" v="2941" actId="1032"/>
          <ac:graphicFrameMkLst>
            <pc:docMk/>
            <pc:sldMk cId="0" sldId="257"/>
            <ac:graphicFrameMk id="4" creationId="{67ED7FEF-DEE0-420C-9E32-5F77F5DD6DC1}"/>
          </ac:graphicFrameMkLst>
        </pc:graphicFrameChg>
        <pc:picChg chg="mod">
          <ac:chgData name="Jacqueline Helmer" userId="ceff1313-ee23-41e4-9c6c-8e3fd0eeba84" providerId="ADAL" clId="{B2EF62C1-37CD-4122-A727-4674490787C9}" dt="2026-02-03T18:20:54.675" v="1341" actId="26606"/>
          <ac:picMkLst>
            <pc:docMk/>
            <pc:sldMk cId="0" sldId="257"/>
            <ac:picMk id="28" creationId="{E739C016-46C2-C16D-29EA-75E5D6E8DA81}"/>
          </ac:picMkLst>
        </pc:picChg>
      </pc:sldChg>
      <pc:sldChg chg="addSp delSp modSp mod setBg setClrOvrMap">
        <pc:chgData name="Jacqueline Helmer" userId="ceff1313-ee23-41e4-9c6c-8e3fd0eeba84" providerId="ADAL" clId="{B2EF62C1-37CD-4122-A727-4674490787C9}" dt="2026-02-03T21:01:27.868" v="2932" actId="478"/>
        <pc:sldMkLst>
          <pc:docMk/>
          <pc:sldMk cId="0" sldId="258"/>
        </pc:sldMkLst>
        <pc:spChg chg="mod">
          <ac:chgData name="Jacqueline Helmer" userId="ceff1313-ee23-41e4-9c6c-8e3fd0eeba84" providerId="ADAL" clId="{B2EF62C1-37CD-4122-A727-4674490787C9}" dt="2026-02-03T21:00:19.992" v="2915" actId="2660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Jacqueline Helmer" userId="ceff1313-ee23-41e4-9c6c-8e3fd0eeba84" providerId="ADAL" clId="{B2EF62C1-37CD-4122-A727-4674490787C9}" dt="2026-02-03T21:01:11.693" v="2930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Jacqueline Helmer" userId="ceff1313-ee23-41e4-9c6c-8e3fd0eeba84" providerId="ADAL" clId="{B2EF62C1-37CD-4122-A727-4674490787C9}" dt="2026-02-03T21:00:19.992" v="2915" actId="26606"/>
          <ac:spMkLst>
            <pc:docMk/>
            <pc:sldMk cId="0" sldId="258"/>
            <ac:spMk id="17" creationId="{D674B989-4772-062E-3E74-3CF5B949946B}"/>
          </ac:spMkLst>
        </pc:spChg>
        <pc:spChg chg="mod">
          <ac:chgData name="Jacqueline Helmer" userId="ceff1313-ee23-41e4-9c6c-8e3fd0eeba84" providerId="ADAL" clId="{B2EF62C1-37CD-4122-A727-4674490787C9}" dt="2026-02-03T21:00:19.992" v="2915" actId="26606"/>
          <ac:spMkLst>
            <pc:docMk/>
            <pc:sldMk cId="0" sldId="258"/>
            <ac:spMk id="19" creationId="{93E1F867-E776-9866-2075-613767901FD3}"/>
          </ac:spMkLst>
        </pc:spChg>
        <pc:spChg chg="del mod">
          <ac:chgData name="Jacqueline Helmer" userId="ceff1313-ee23-41e4-9c6c-8e3fd0eeba84" providerId="ADAL" clId="{B2EF62C1-37CD-4122-A727-4674490787C9}" dt="2026-02-03T21:01:27.868" v="2932" actId="478"/>
          <ac:spMkLst>
            <pc:docMk/>
            <pc:sldMk cId="0" sldId="258"/>
            <ac:spMk id="20" creationId="{D64BB4B2-FC9B-47F1-1F57-87A7FB35AA4A}"/>
          </ac:spMkLst>
        </pc:spChg>
        <pc:spChg chg="add">
          <ac:chgData name="Jacqueline Helmer" userId="ceff1313-ee23-41e4-9c6c-8e3fd0eeba84" providerId="ADAL" clId="{B2EF62C1-37CD-4122-A727-4674490787C9}" dt="2026-02-03T21:00:19.992" v="2915" actId="26606"/>
          <ac:spMkLst>
            <pc:docMk/>
            <pc:sldMk cId="0" sldId="258"/>
            <ac:spMk id="22" creationId="{7D2BFFD5-490F-4B45-91F2-6B826FBAD4E3}"/>
          </ac:spMkLst>
        </pc:spChg>
        <pc:spChg chg="add del">
          <ac:chgData name="Jacqueline Helmer" userId="ceff1313-ee23-41e4-9c6c-8e3fd0eeba84" providerId="ADAL" clId="{B2EF62C1-37CD-4122-A727-4674490787C9}" dt="2026-02-03T18:21:16.406" v="1343" actId="26606"/>
          <ac:spMkLst>
            <pc:docMk/>
            <pc:sldMk cId="0" sldId="258"/>
            <ac:spMk id="25" creationId="{D6EA1A26-163F-4F15-91F4-F2C51AC9C106}"/>
          </ac:spMkLst>
        </pc:spChg>
        <pc:graphicFrameChg chg="add del mod">
          <ac:chgData name="Jacqueline Helmer" userId="ceff1313-ee23-41e4-9c6c-8e3fd0eeba84" providerId="ADAL" clId="{B2EF62C1-37CD-4122-A727-4674490787C9}" dt="2026-02-03T21:00:00.425" v="2914" actId="12084"/>
          <ac:graphicFrameMkLst>
            <pc:docMk/>
            <pc:sldMk cId="0" sldId="258"/>
            <ac:graphicFrameMk id="4" creationId="{0238EC7F-4794-4304-A696-3C0F166F94A7}"/>
          </ac:graphicFrameMkLst>
        </pc:graphicFrameChg>
        <pc:picChg chg="mod ord">
          <ac:chgData name="Jacqueline Helmer" userId="ceff1313-ee23-41e4-9c6c-8e3fd0eeba84" providerId="ADAL" clId="{B2EF62C1-37CD-4122-A727-4674490787C9}" dt="2026-02-03T21:00:19.992" v="2915" actId="26606"/>
          <ac:picMkLst>
            <pc:docMk/>
            <pc:sldMk cId="0" sldId="258"/>
            <ac:picMk id="5" creationId="{D839FF34-B3A6-0FE6-2CAB-B30B5397841B}"/>
          </ac:picMkLst>
        </pc:picChg>
      </pc:sldChg>
      <pc:sldChg chg="addSp delSp modSp mod delDesignElem">
        <pc:chgData name="Jacqueline Helmer" userId="ceff1313-ee23-41e4-9c6c-8e3fd0eeba84" providerId="ADAL" clId="{B2EF62C1-37CD-4122-A727-4674490787C9}" dt="2026-02-03T21:08:00.987" v="2947" actId="26606"/>
        <pc:sldMkLst>
          <pc:docMk/>
          <pc:sldMk cId="0" sldId="259"/>
        </pc:sldMkLst>
        <pc:spChg chg="mod">
          <ac:chgData name="Jacqueline Helmer" userId="ceff1313-ee23-41e4-9c6c-8e3fd0eeba84" providerId="ADAL" clId="{B2EF62C1-37CD-4122-A727-4674490787C9}" dt="2026-02-03T21:08:00.987" v="2947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Jacqueline Helmer" userId="ceff1313-ee23-41e4-9c6c-8e3fd0eeba84" providerId="ADAL" clId="{B2EF62C1-37CD-4122-A727-4674490787C9}" dt="2026-02-03T21:08:00.987" v="2947" actId="26606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Jacqueline Helmer" userId="ceff1313-ee23-41e4-9c6c-8e3fd0eeba84" providerId="ADAL" clId="{B2EF62C1-37CD-4122-A727-4674490787C9}" dt="2026-02-03T19:47:11.151" v="2502"/>
          <ac:spMkLst>
            <pc:docMk/>
            <pc:sldMk cId="0" sldId="259"/>
            <ac:spMk id="5" creationId="{AD6F6937-3B5A-4391-9F37-58A571B362A9}"/>
          </ac:spMkLst>
        </pc:spChg>
        <pc:spChg chg="add del">
          <ac:chgData name="Jacqueline Helmer" userId="ceff1313-ee23-41e4-9c6c-8e3fd0eeba84" providerId="ADAL" clId="{B2EF62C1-37CD-4122-A727-4674490787C9}" dt="2026-02-03T20:27:35.953" v="2574"/>
          <ac:spMkLst>
            <pc:docMk/>
            <pc:sldMk cId="0" sldId="259"/>
            <ac:spMk id="6" creationId="{AD6F6937-3B5A-4391-9F37-58A571B362A9}"/>
          </ac:spMkLst>
        </pc:spChg>
        <pc:spChg chg="add del">
          <ac:chgData name="Jacqueline Helmer" userId="ceff1313-ee23-41e4-9c6c-8e3fd0eeba84" providerId="ADAL" clId="{B2EF62C1-37CD-4122-A727-4674490787C9}" dt="2026-02-03T21:08:00.987" v="2947" actId="26606"/>
          <ac:spMkLst>
            <pc:docMk/>
            <pc:sldMk cId="0" sldId="259"/>
            <ac:spMk id="7" creationId="{AD6F6937-3B5A-4391-9F37-58A571B362A9}"/>
          </ac:spMkLst>
        </pc:spChg>
        <pc:spChg chg="add del">
          <ac:chgData name="Jacqueline Helmer" userId="ceff1313-ee23-41e4-9c6c-8e3fd0eeba84" providerId="ADAL" clId="{B2EF62C1-37CD-4122-A727-4674490787C9}" dt="2026-02-03T18:24:48.997" v="1369"/>
          <ac:spMkLst>
            <pc:docMk/>
            <pc:sldMk cId="0" sldId="259"/>
            <ac:spMk id="8" creationId="{AD6F6937-3B5A-4391-9F37-58A571B362A9}"/>
          </ac:spMkLst>
        </pc:spChg>
        <pc:spChg chg="add">
          <ac:chgData name="Jacqueline Helmer" userId="ceff1313-ee23-41e4-9c6c-8e3fd0eeba84" providerId="ADAL" clId="{B2EF62C1-37CD-4122-A727-4674490787C9}" dt="2026-02-03T21:08:00.987" v="2947" actId="26606"/>
          <ac:spMkLst>
            <pc:docMk/>
            <pc:sldMk cId="0" sldId="259"/>
            <ac:spMk id="12" creationId="{110524E9-E361-435E-93CC-D891398D1EE8}"/>
          </ac:spMkLst>
        </pc:spChg>
        <pc:spChg chg="add">
          <ac:chgData name="Jacqueline Helmer" userId="ceff1313-ee23-41e4-9c6c-8e3fd0eeba84" providerId="ADAL" clId="{B2EF62C1-37CD-4122-A727-4674490787C9}" dt="2026-02-03T21:08:00.987" v="2947" actId="26606"/>
          <ac:spMkLst>
            <pc:docMk/>
            <pc:sldMk cId="0" sldId="259"/>
            <ac:spMk id="14" creationId="{AD6F6937-3B5A-4391-9F37-58A571B362A9}"/>
          </ac:spMkLst>
        </pc:spChg>
        <pc:spChg chg="add">
          <ac:chgData name="Jacqueline Helmer" userId="ceff1313-ee23-41e4-9c6c-8e3fd0eeba84" providerId="ADAL" clId="{B2EF62C1-37CD-4122-A727-4674490787C9}" dt="2026-02-03T21:08:00.987" v="2947" actId="26606"/>
          <ac:spMkLst>
            <pc:docMk/>
            <pc:sldMk cId="0" sldId="259"/>
            <ac:spMk id="16" creationId="{C962AC3C-FEB4-4C6A-8CA6-D570CD0098A9}"/>
          </ac:spMkLst>
        </pc:spChg>
      </pc:sldChg>
      <pc:sldChg chg="addSp delSp modSp mod setClrOvrMap delDesignElem">
        <pc:chgData name="Jacqueline Helmer" userId="ceff1313-ee23-41e4-9c6c-8e3fd0eeba84" providerId="ADAL" clId="{B2EF62C1-37CD-4122-A727-4674490787C9}" dt="2026-02-03T21:13:19.739" v="3033" actId="122"/>
        <pc:sldMkLst>
          <pc:docMk/>
          <pc:sldMk cId="0" sldId="260"/>
        </pc:sldMkLst>
        <pc:spChg chg="mod ord">
          <ac:chgData name="Jacqueline Helmer" userId="ceff1313-ee23-41e4-9c6c-8e3fd0eeba84" providerId="ADAL" clId="{B2EF62C1-37CD-4122-A727-4674490787C9}" dt="2026-02-03T21:13:19.739" v="3033" actId="122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Jacqueline Helmer" userId="ceff1313-ee23-41e4-9c6c-8e3fd0eeba84" providerId="ADAL" clId="{B2EF62C1-37CD-4122-A727-4674490787C9}" dt="2026-02-03T18:22:09.969" v="1348" actId="26606"/>
          <ac:spMkLst>
            <pc:docMk/>
            <pc:sldMk cId="0" sldId="260"/>
            <ac:spMk id="3" creationId="{00000000-0000-0000-0000-000000000000}"/>
          </ac:spMkLst>
        </pc:spChg>
        <pc:spChg chg="add del mod">
          <ac:chgData name="Jacqueline Helmer" userId="ceff1313-ee23-41e4-9c6c-8e3fd0eeba84" providerId="ADAL" clId="{B2EF62C1-37CD-4122-A727-4674490787C9}" dt="2026-02-03T21:12:26.331" v="3004" actId="26606"/>
          <ac:spMkLst>
            <pc:docMk/>
            <pc:sldMk cId="0" sldId="260"/>
            <ac:spMk id="14" creationId="{00000000-0000-0000-0000-000000000000}"/>
          </ac:spMkLst>
        </pc:spChg>
        <pc:spChg chg="add del">
          <ac:chgData name="Jacqueline Helmer" userId="ceff1313-ee23-41e4-9c6c-8e3fd0eeba84" providerId="ADAL" clId="{B2EF62C1-37CD-4122-A727-4674490787C9}" dt="2026-02-03T18:24:48.997" v="1369"/>
          <ac:spMkLst>
            <pc:docMk/>
            <pc:sldMk cId="0" sldId="260"/>
            <ac:spMk id="15" creationId="{7D2BFFD5-490F-4B45-91F2-6B826FBAD4E3}"/>
          </ac:spMkLst>
        </pc:spChg>
        <pc:spChg chg="add del">
          <ac:chgData name="Jacqueline Helmer" userId="ceff1313-ee23-41e4-9c6c-8e3fd0eeba84" providerId="ADAL" clId="{B2EF62C1-37CD-4122-A727-4674490787C9}" dt="2026-02-03T20:17:39.934" v="2505"/>
          <ac:spMkLst>
            <pc:docMk/>
            <pc:sldMk cId="0" sldId="260"/>
            <ac:spMk id="16" creationId="{7D2BFFD5-490F-4B45-91F2-6B826FBAD4E3}"/>
          </ac:spMkLst>
        </pc:spChg>
        <pc:spChg chg="add del">
          <ac:chgData name="Jacqueline Helmer" userId="ceff1313-ee23-41e4-9c6c-8e3fd0eeba84" providerId="ADAL" clId="{B2EF62C1-37CD-4122-A727-4674490787C9}" dt="2026-02-03T19:47:11.151" v="2502"/>
          <ac:spMkLst>
            <pc:docMk/>
            <pc:sldMk cId="0" sldId="260"/>
            <ac:spMk id="19" creationId="{7D2BFFD5-490F-4B45-91F2-6B826FBAD4E3}"/>
          </ac:spMkLst>
        </pc:spChg>
        <pc:spChg chg="add del">
          <ac:chgData name="Jacqueline Helmer" userId="ceff1313-ee23-41e4-9c6c-8e3fd0eeba84" providerId="ADAL" clId="{B2EF62C1-37CD-4122-A727-4674490787C9}" dt="2026-02-03T20:27:35.953" v="2574"/>
          <ac:spMkLst>
            <pc:docMk/>
            <pc:sldMk cId="0" sldId="260"/>
            <ac:spMk id="20" creationId="{7D2BFFD5-490F-4B45-91F2-6B826FBAD4E3}"/>
          </ac:spMkLst>
        </pc:spChg>
        <pc:spChg chg="add del">
          <ac:chgData name="Jacqueline Helmer" userId="ceff1313-ee23-41e4-9c6c-8e3fd0eeba84" providerId="ADAL" clId="{B2EF62C1-37CD-4122-A727-4674490787C9}" dt="2026-02-03T21:08:38.117" v="2948" actId="26606"/>
          <ac:spMkLst>
            <pc:docMk/>
            <pc:sldMk cId="0" sldId="260"/>
            <ac:spMk id="23" creationId="{7D2BFFD5-490F-4B45-91F2-6B826FBAD4E3}"/>
          </ac:spMkLst>
        </pc:spChg>
        <pc:spChg chg="add">
          <ac:chgData name="Jacqueline Helmer" userId="ceff1313-ee23-41e4-9c6c-8e3fd0eeba84" providerId="ADAL" clId="{B2EF62C1-37CD-4122-A727-4674490787C9}" dt="2026-02-03T21:12:26.331" v="3004" actId="26606"/>
          <ac:spMkLst>
            <pc:docMk/>
            <pc:sldMk cId="0" sldId="260"/>
            <ac:spMk id="27" creationId="{07CEFFDD-605F-41E2-8017-6484074C5CAA}"/>
          </ac:spMkLst>
        </pc:spChg>
        <pc:spChg chg="add mod">
          <ac:chgData name="Jacqueline Helmer" userId="ceff1313-ee23-41e4-9c6c-8e3fd0eeba84" providerId="ADAL" clId="{B2EF62C1-37CD-4122-A727-4674490787C9}" dt="2026-02-03T21:13:10.716" v="3032" actId="122"/>
          <ac:spMkLst>
            <pc:docMk/>
            <pc:sldMk cId="0" sldId="260"/>
            <ac:spMk id="28" creationId="{00000000-0000-0000-0000-000000000000}"/>
          </ac:spMkLst>
        </pc:spChg>
        <pc:spChg chg="add del">
          <ac:chgData name="Jacqueline Helmer" userId="ceff1313-ee23-41e4-9c6c-8e3fd0eeba84" providerId="ADAL" clId="{B2EF62C1-37CD-4122-A727-4674490787C9}" dt="2026-02-03T21:09:22.047" v="2953" actId="26606"/>
          <ac:spMkLst>
            <pc:docMk/>
            <pc:sldMk cId="0" sldId="260"/>
            <ac:spMk id="29" creationId="{07CEFFDD-605F-41E2-8017-6484074C5CAA}"/>
          </ac:spMkLst>
        </pc:spChg>
        <pc:spChg chg="add del">
          <ac:chgData name="Jacqueline Helmer" userId="ceff1313-ee23-41e4-9c6c-8e3fd0eeba84" providerId="ADAL" clId="{B2EF62C1-37CD-4122-A727-4674490787C9}" dt="2026-02-03T21:09:19.368" v="2950" actId="26606"/>
          <ac:spMkLst>
            <pc:docMk/>
            <pc:sldMk cId="0" sldId="260"/>
            <ac:spMk id="34" creationId="{7D2BFFD5-490F-4B45-91F2-6B826FBAD4E3}"/>
          </ac:spMkLst>
        </pc:spChg>
        <pc:spChg chg="add del">
          <ac:chgData name="Jacqueline Helmer" userId="ceff1313-ee23-41e4-9c6c-8e3fd0eeba84" providerId="ADAL" clId="{B2EF62C1-37CD-4122-A727-4674490787C9}" dt="2026-02-03T21:09:22.040" v="2952" actId="26606"/>
          <ac:spMkLst>
            <pc:docMk/>
            <pc:sldMk cId="0" sldId="260"/>
            <ac:spMk id="38" creationId="{7D2BFFD5-490F-4B45-91F2-6B826FBAD4E3}"/>
          </ac:spMkLst>
        </pc:spChg>
        <pc:spChg chg="add del">
          <ac:chgData name="Jacqueline Helmer" userId="ceff1313-ee23-41e4-9c6c-8e3fd0eeba84" providerId="ADAL" clId="{B2EF62C1-37CD-4122-A727-4674490787C9}" dt="2026-02-03T21:10:36.201" v="2959" actId="26606"/>
          <ac:spMkLst>
            <pc:docMk/>
            <pc:sldMk cId="0" sldId="260"/>
            <ac:spMk id="40" creationId="{7D2BFFD5-490F-4B45-91F2-6B826FBAD4E3}"/>
          </ac:spMkLst>
        </pc:spChg>
        <pc:graphicFrameChg chg="add del">
          <ac:chgData name="Jacqueline Helmer" userId="ceff1313-ee23-41e4-9c6c-8e3fd0eeba84" providerId="ADAL" clId="{B2EF62C1-37CD-4122-A727-4674490787C9}" dt="2026-02-03T18:22:09.954" v="1347" actId="26606"/>
          <ac:graphicFrameMkLst>
            <pc:docMk/>
            <pc:sldMk cId="0" sldId="260"/>
            <ac:graphicFrameMk id="12" creationId="{D32A643E-DE2E-D31E-1539-148214219844}"/>
          </ac:graphicFrameMkLst>
        </pc:graphicFrameChg>
        <pc:graphicFrameChg chg="add del">
          <ac:chgData name="Jacqueline Helmer" userId="ceff1313-ee23-41e4-9c6c-8e3fd0eeba84" providerId="ADAL" clId="{B2EF62C1-37CD-4122-A727-4674490787C9}" dt="2026-02-03T21:12:26.325" v="3003" actId="26606"/>
          <ac:graphicFrameMkLst>
            <pc:docMk/>
            <pc:sldMk cId="0" sldId="260"/>
            <ac:graphicFrameMk id="25" creationId="{42D5B003-A285-37BF-C08C-75FE64F1B3B0}"/>
          </ac:graphicFrameMkLst>
        </pc:graphicFrameChg>
        <pc:picChg chg="add mod ord modCrop">
          <ac:chgData name="Jacqueline Helmer" userId="ceff1313-ee23-41e4-9c6c-8e3fd0eeba84" providerId="ADAL" clId="{B2EF62C1-37CD-4122-A727-4674490787C9}" dt="2026-02-03T21:12:37.031" v="3007" actId="1076"/>
          <ac:picMkLst>
            <pc:docMk/>
            <pc:sldMk cId="0" sldId="260"/>
            <ac:picMk id="10" creationId="{8B35C45E-A19F-4B41-BA40-05C7C64D793B}"/>
          </ac:picMkLst>
        </pc:picChg>
        <pc:cxnChg chg="add del">
          <ac:chgData name="Jacqueline Helmer" userId="ceff1313-ee23-41e4-9c6c-8e3fd0eeba84" providerId="ADAL" clId="{B2EF62C1-37CD-4122-A727-4674490787C9}" dt="2026-02-03T18:24:48.997" v="1369"/>
          <ac:cxnSpMkLst>
            <pc:docMk/>
            <pc:sldMk cId="0" sldId="260"/>
            <ac:cxnSpMk id="17" creationId="{6C6CF9A5-BEA4-4284-A8B5-D033E5B4BE3F}"/>
          </ac:cxnSpMkLst>
        </pc:cxnChg>
        <pc:cxnChg chg="add del">
          <ac:chgData name="Jacqueline Helmer" userId="ceff1313-ee23-41e4-9c6c-8e3fd0eeba84" providerId="ADAL" clId="{B2EF62C1-37CD-4122-A727-4674490787C9}" dt="2026-02-03T20:17:39.934" v="2505"/>
          <ac:cxnSpMkLst>
            <pc:docMk/>
            <pc:sldMk cId="0" sldId="260"/>
            <ac:cxnSpMk id="18" creationId="{6C6CF9A5-BEA4-4284-A8B5-D033E5B4BE3F}"/>
          </ac:cxnSpMkLst>
        </pc:cxnChg>
        <pc:cxnChg chg="add del">
          <ac:chgData name="Jacqueline Helmer" userId="ceff1313-ee23-41e4-9c6c-8e3fd0eeba84" providerId="ADAL" clId="{B2EF62C1-37CD-4122-A727-4674490787C9}" dt="2026-02-03T19:47:11.151" v="2502"/>
          <ac:cxnSpMkLst>
            <pc:docMk/>
            <pc:sldMk cId="0" sldId="260"/>
            <ac:cxnSpMk id="21" creationId="{6C6CF9A5-BEA4-4284-A8B5-D033E5B4BE3F}"/>
          </ac:cxnSpMkLst>
        </pc:cxnChg>
        <pc:cxnChg chg="add del">
          <ac:chgData name="Jacqueline Helmer" userId="ceff1313-ee23-41e4-9c6c-8e3fd0eeba84" providerId="ADAL" clId="{B2EF62C1-37CD-4122-A727-4674490787C9}" dt="2026-02-03T20:27:35.953" v="2574"/>
          <ac:cxnSpMkLst>
            <pc:docMk/>
            <pc:sldMk cId="0" sldId="260"/>
            <ac:cxnSpMk id="22" creationId="{6C6CF9A5-BEA4-4284-A8B5-D033E5B4BE3F}"/>
          </ac:cxnSpMkLst>
        </pc:cxnChg>
        <pc:cxnChg chg="add del">
          <ac:chgData name="Jacqueline Helmer" userId="ceff1313-ee23-41e4-9c6c-8e3fd0eeba84" providerId="ADAL" clId="{B2EF62C1-37CD-4122-A727-4674490787C9}" dt="2026-02-03T21:08:38.117" v="2948" actId="26606"/>
          <ac:cxnSpMkLst>
            <pc:docMk/>
            <pc:sldMk cId="0" sldId="260"/>
            <ac:cxnSpMk id="24" creationId="{6C6CF9A5-BEA4-4284-A8B5-D033E5B4BE3F}"/>
          </ac:cxnSpMkLst>
        </pc:cxnChg>
        <pc:cxnChg chg="add del">
          <ac:chgData name="Jacqueline Helmer" userId="ceff1313-ee23-41e4-9c6c-8e3fd0eeba84" providerId="ADAL" clId="{B2EF62C1-37CD-4122-A727-4674490787C9}" dt="2026-02-03T21:09:19.368" v="2950" actId="26606"/>
          <ac:cxnSpMkLst>
            <pc:docMk/>
            <pc:sldMk cId="0" sldId="260"/>
            <ac:cxnSpMk id="36" creationId="{6C6CF9A5-BEA4-4284-A8B5-D033E5B4BE3F}"/>
          </ac:cxnSpMkLst>
        </pc:cxnChg>
        <pc:cxnChg chg="add del">
          <ac:chgData name="Jacqueline Helmer" userId="ceff1313-ee23-41e4-9c6c-8e3fd0eeba84" providerId="ADAL" clId="{B2EF62C1-37CD-4122-A727-4674490787C9}" dt="2026-02-03T21:10:36.201" v="2959" actId="26606"/>
          <ac:cxnSpMkLst>
            <pc:docMk/>
            <pc:sldMk cId="0" sldId="260"/>
            <ac:cxnSpMk id="41" creationId="{6C6CF9A5-BEA4-4284-A8B5-D033E5B4BE3F}"/>
          </ac:cxnSpMkLst>
        </pc:cxnChg>
      </pc:sldChg>
      <pc:sldChg chg="addSp modSp mod ord">
        <pc:chgData name="Jacqueline Helmer" userId="ceff1313-ee23-41e4-9c6c-8e3fd0eeba84" providerId="ADAL" clId="{B2EF62C1-37CD-4122-A727-4674490787C9}" dt="2026-02-03T20:31:16.281" v="2595" actId="1076"/>
        <pc:sldMkLst>
          <pc:docMk/>
          <pc:sldMk cId="0" sldId="261"/>
        </pc:sldMkLst>
        <pc:spChg chg="mod">
          <ac:chgData name="Jacqueline Helmer" userId="ceff1313-ee23-41e4-9c6c-8e3fd0eeba84" providerId="ADAL" clId="{B2EF62C1-37CD-4122-A727-4674490787C9}" dt="2026-02-03T20:31:16.281" v="2595" actId="107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Jacqueline Helmer" userId="ceff1313-ee23-41e4-9c6c-8e3fd0eeba84" providerId="ADAL" clId="{B2EF62C1-37CD-4122-A727-4674490787C9}" dt="2026-02-03T19:45:18.395" v="2482" actId="1582"/>
          <ac:spMkLst>
            <pc:docMk/>
            <pc:sldMk cId="0" sldId="261"/>
            <ac:spMk id="3" creationId="{791AC6EF-BF00-45A2-AD07-DE80AD69032D}"/>
          </ac:spMkLst>
        </pc:spChg>
        <pc:graphicFrameChg chg="mod">
          <ac:chgData name="Jacqueline Helmer" userId="ceff1313-ee23-41e4-9c6c-8e3fd0eeba84" providerId="ADAL" clId="{B2EF62C1-37CD-4122-A727-4674490787C9}" dt="2026-02-03T19:42:34.215" v="2468" actId="1076"/>
          <ac:graphicFrameMkLst>
            <pc:docMk/>
            <pc:sldMk cId="0" sldId="261"/>
            <ac:graphicFrameMk id="5" creationId="{2E6D6ECD-BA6A-202E-1CFB-B023803FCA36}"/>
          </ac:graphicFrameMkLst>
        </pc:graphicFrameChg>
      </pc:sldChg>
      <pc:sldChg chg="addSp delSp modSp del mod">
        <pc:chgData name="Jacqueline Helmer" userId="ceff1313-ee23-41e4-9c6c-8e3fd0eeba84" providerId="ADAL" clId="{B2EF62C1-37CD-4122-A727-4674490787C9}" dt="2026-02-03T20:45:35.124" v="2829" actId="2696"/>
        <pc:sldMkLst>
          <pc:docMk/>
          <pc:sldMk cId="0" sldId="262"/>
        </pc:sldMkLst>
        <pc:spChg chg="mod">
          <ac:chgData name="Jacqueline Helmer" userId="ceff1313-ee23-41e4-9c6c-8e3fd0eeba84" providerId="ADAL" clId="{B2EF62C1-37CD-4122-A727-4674490787C9}" dt="2026-02-03T20:19:24.608" v="2513" actId="207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Jacqueline Helmer" userId="ceff1313-ee23-41e4-9c6c-8e3fd0eeba84" providerId="ADAL" clId="{B2EF62C1-37CD-4122-A727-4674490787C9}" dt="2026-02-03T20:35:11.021" v="2645" actId="21"/>
          <ac:spMkLst>
            <pc:docMk/>
            <pc:sldMk cId="0" sldId="262"/>
            <ac:spMk id="5" creationId="{647D6282-9B00-4B0E-A995-0B8B1050B41A}"/>
          </ac:spMkLst>
        </pc:spChg>
        <pc:graphicFrameChg chg="del mod">
          <ac:chgData name="Jacqueline Helmer" userId="ceff1313-ee23-41e4-9c6c-8e3fd0eeba84" providerId="ADAL" clId="{B2EF62C1-37CD-4122-A727-4674490787C9}" dt="2026-02-03T20:35:11.021" v="2645" actId="21"/>
          <ac:graphicFrameMkLst>
            <pc:docMk/>
            <pc:sldMk cId="0" sldId="262"/>
            <ac:graphicFrameMk id="29" creationId="{52C01F15-C76A-437B-788D-0D683651C7B4}"/>
          </ac:graphicFrameMkLst>
        </pc:graphicFrameChg>
      </pc:sldChg>
      <pc:sldChg chg="addSp delSp modSp del mod">
        <pc:chgData name="Jacqueline Helmer" userId="ceff1313-ee23-41e4-9c6c-8e3fd0eeba84" providerId="ADAL" clId="{B2EF62C1-37CD-4122-A727-4674490787C9}" dt="2026-02-03T20:45:37.192" v="2830" actId="2696"/>
        <pc:sldMkLst>
          <pc:docMk/>
          <pc:sldMk cId="0" sldId="263"/>
        </pc:sldMkLst>
        <pc:spChg chg="add mod">
          <ac:chgData name="Jacqueline Helmer" userId="ceff1313-ee23-41e4-9c6c-8e3fd0eeba84" providerId="ADAL" clId="{B2EF62C1-37CD-4122-A727-4674490787C9}" dt="2026-02-03T20:42:07.025" v="2796" actId="21"/>
          <ac:spMkLst>
            <pc:docMk/>
            <pc:sldMk cId="0" sldId="263"/>
            <ac:spMk id="6" creationId="{8B1058CA-196B-425A-9ABA-E60CCD525854}"/>
          </ac:spMkLst>
        </pc:spChg>
        <pc:graphicFrameChg chg="del mod">
          <ac:chgData name="Jacqueline Helmer" userId="ceff1313-ee23-41e4-9c6c-8e3fd0eeba84" providerId="ADAL" clId="{B2EF62C1-37CD-4122-A727-4674490787C9}" dt="2026-02-03T20:42:07.025" v="2796" actId="21"/>
          <ac:graphicFrameMkLst>
            <pc:docMk/>
            <pc:sldMk cId="0" sldId="263"/>
            <ac:graphicFrameMk id="5" creationId="{089D3155-D3D0-C8DA-0B3E-D20D5C4ABD8A}"/>
          </ac:graphicFrameMkLst>
        </pc:graphicFrameChg>
      </pc:sldChg>
      <pc:sldChg chg="addSp delSp modSp mod delDesignElem">
        <pc:chgData name="Jacqueline Helmer" userId="ceff1313-ee23-41e4-9c6c-8e3fd0eeba84" providerId="ADAL" clId="{B2EF62C1-37CD-4122-A727-4674490787C9}" dt="2026-02-03T20:46:15.575" v="2833" actId="207"/>
        <pc:sldMkLst>
          <pc:docMk/>
          <pc:sldMk cId="0" sldId="264"/>
        </pc:sldMkLst>
        <pc:spChg chg="mod">
          <ac:chgData name="Jacqueline Helmer" userId="ceff1313-ee23-41e4-9c6c-8e3fd0eeba84" providerId="ADAL" clId="{B2EF62C1-37CD-4122-A727-4674490787C9}" dt="2026-02-03T20:46:15.575" v="2833" actId="207"/>
          <ac:spMkLst>
            <pc:docMk/>
            <pc:sldMk cId="0" sldId="264"/>
            <ac:spMk id="2" creationId="{00000000-0000-0000-0000-000000000000}"/>
          </ac:spMkLst>
        </pc:spChg>
        <pc:spChg chg="add del">
          <ac:chgData name="Jacqueline Helmer" userId="ceff1313-ee23-41e4-9c6c-8e3fd0eeba84" providerId="ADAL" clId="{B2EF62C1-37CD-4122-A727-4674490787C9}" dt="2026-02-03T20:24:14.425" v="2552"/>
          <ac:spMkLst>
            <pc:docMk/>
            <pc:sldMk cId="0" sldId="264"/>
            <ac:spMk id="10" creationId="{67218665-EA77-40EC-8172-4F17E2DEDB3D}"/>
          </ac:spMkLst>
        </pc:spChg>
        <pc:graphicFrameChg chg="mod modGraphic">
          <ac:chgData name="Jacqueline Helmer" userId="ceff1313-ee23-41e4-9c6c-8e3fd0eeba84" providerId="ADAL" clId="{B2EF62C1-37CD-4122-A727-4674490787C9}" dt="2026-02-03T20:45:55.560" v="2831" actId="26606"/>
          <ac:graphicFrameMkLst>
            <pc:docMk/>
            <pc:sldMk cId="0" sldId="264"/>
            <ac:graphicFrameMk id="5" creationId="{F6568B96-7401-3CF0-7B1C-608518359894}"/>
          </ac:graphicFrameMkLst>
        </pc:graphicFrameChg>
      </pc:sldChg>
      <pc:sldChg chg="addSp delSp modSp mod">
        <pc:chgData name="Jacqueline Helmer" userId="ceff1313-ee23-41e4-9c6c-8e3fd0eeba84" providerId="ADAL" clId="{B2EF62C1-37CD-4122-A727-4674490787C9}" dt="2026-02-03T21:16:15.095" v="3053" actId="26606"/>
        <pc:sldMkLst>
          <pc:docMk/>
          <pc:sldMk cId="0" sldId="265"/>
        </pc:sldMkLst>
        <pc:spChg chg="mod">
          <ac:chgData name="Jacqueline Helmer" userId="ceff1313-ee23-41e4-9c6c-8e3fd0eeba84" providerId="ADAL" clId="{B2EF62C1-37CD-4122-A727-4674490787C9}" dt="2026-02-03T20:21:50.673" v="2515" actId="26606"/>
          <ac:spMkLst>
            <pc:docMk/>
            <pc:sldMk cId="0" sldId="265"/>
            <ac:spMk id="2" creationId="{00000000-0000-0000-0000-000000000000}"/>
          </ac:spMkLst>
        </pc:spChg>
        <pc:spChg chg="add del mod">
          <ac:chgData name="Jacqueline Helmer" userId="ceff1313-ee23-41e4-9c6c-8e3fd0eeba84" providerId="ADAL" clId="{B2EF62C1-37CD-4122-A727-4674490787C9}" dt="2026-02-03T21:16:15.095" v="3053" actId="26606"/>
          <ac:spMkLst>
            <pc:docMk/>
            <pc:sldMk cId="0" sldId="265"/>
            <ac:spMk id="3" creationId="{00000000-0000-0000-0000-000000000000}"/>
          </ac:spMkLst>
        </pc:spChg>
        <pc:spChg chg="add">
          <ac:chgData name="Jacqueline Helmer" userId="ceff1313-ee23-41e4-9c6c-8e3fd0eeba84" providerId="ADAL" clId="{B2EF62C1-37CD-4122-A727-4674490787C9}" dt="2026-02-03T21:16:15.095" v="3053" actId="26606"/>
          <ac:spMkLst>
            <pc:docMk/>
            <pc:sldMk cId="0" sldId="265"/>
            <ac:spMk id="13" creationId="{00000000-0000-0000-0000-000000000000}"/>
          </ac:spMkLst>
        </pc:spChg>
        <pc:graphicFrameChg chg="add del">
          <ac:chgData name="Jacqueline Helmer" userId="ceff1313-ee23-41e4-9c6c-8e3fd0eeba84" providerId="ADAL" clId="{B2EF62C1-37CD-4122-A727-4674490787C9}" dt="2026-02-03T21:15:52.006" v="3048" actId="26606"/>
          <ac:graphicFrameMkLst>
            <pc:docMk/>
            <pc:sldMk cId="0" sldId="265"/>
            <ac:graphicFrameMk id="7" creationId="{79AC9658-389B-8656-E7C4-9B5A100836AC}"/>
          </ac:graphicFrameMkLst>
        </pc:graphicFrameChg>
        <pc:graphicFrameChg chg="add del">
          <ac:chgData name="Jacqueline Helmer" userId="ceff1313-ee23-41e4-9c6c-8e3fd0eeba84" providerId="ADAL" clId="{B2EF62C1-37CD-4122-A727-4674490787C9}" dt="2026-02-03T21:15:55.098" v="3050" actId="26606"/>
          <ac:graphicFrameMkLst>
            <pc:docMk/>
            <pc:sldMk cId="0" sldId="265"/>
            <ac:graphicFrameMk id="9" creationId="{E62605B3-220F-7785-8BB0-829AE4FF5A61}"/>
          </ac:graphicFrameMkLst>
        </pc:graphicFrameChg>
        <pc:graphicFrameChg chg="add del">
          <ac:chgData name="Jacqueline Helmer" userId="ceff1313-ee23-41e4-9c6c-8e3fd0eeba84" providerId="ADAL" clId="{B2EF62C1-37CD-4122-A727-4674490787C9}" dt="2026-02-03T21:16:15.092" v="3052" actId="26606"/>
          <ac:graphicFrameMkLst>
            <pc:docMk/>
            <pc:sldMk cId="0" sldId="265"/>
            <ac:graphicFrameMk id="11" creationId="{3ABA2004-5125-DEC3-1880-8C76F39DD87B}"/>
          </ac:graphicFrameMkLst>
        </pc:graphicFrameChg>
        <pc:picChg chg="mod">
          <ac:chgData name="Jacqueline Helmer" userId="ceff1313-ee23-41e4-9c6c-8e3fd0eeba84" providerId="ADAL" clId="{B2EF62C1-37CD-4122-A727-4674490787C9}" dt="2026-02-03T20:21:50.673" v="2515" actId="26606"/>
          <ac:picMkLst>
            <pc:docMk/>
            <pc:sldMk cId="0" sldId="265"/>
            <ac:picMk id="5" creationId="{AD1A3B05-169B-458B-880B-FE0B7A2AA26F}"/>
          </ac:picMkLst>
        </pc:picChg>
      </pc:sldChg>
      <pc:sldChg chg="addSp delSp modSp mod setBg setClrOvrMap delDesignElem">
        <pc:chgData name="Jacqueline Helmer" userId="ceff1313-ee23-41e4-9c6c-8e3fd0eeba84" providerId="ADAL" clId="{B2EF62C1-37CD-4122-A727-4674490787C9}" dt="2026-02-03T21:41:56.584" v="3164"/>
        <pc:sldMkLst>
          <pc:docMk/>
          <pc:sldMk cId="1354621251" sldId="267"/>
        </pc:sldMkLst>
        <pc:spChg chg="mod">
          <ac:chgData name="Jacqueline Helmer" userId="ceff1313-ee23-41e4-9c6c-8e3fd0eeba84" providerId="ADAL" clId="{B2EF62C1-37CD-4122-A727-4674490787C9}" dt="2026-02-03T21:41:47.595" v="3163" actId="207"/>
          <ac:spMkLst>
            <pc:docMk/>
            <pc:sldMk cId="1354621251" sldId="267"/>
            <ac:spMk id="5" creationId="{E0D3045D-371C-EDC9-E154-0336C635A466}"/>
          </ac:spMkLst>
        </pc:spChg>
        <pc:spChg chg="add del mod ord">
          <ac:chgData name="Jacqueline Helmer" userId="ceff1313-ee23-41e4-9c6c-8e3fd0eeba84" providerId="ADAL" clId="{B2EF62C1-37CD-4122-A727-4674490787C9}" dt="2026-02-03T18:29:37.916" v="1452" actId="11529"/>
          <ac:spMkLst>
            <pc:docMk/>
            <pc:sldMk cId="1354621251" sldId="267"/>
            <ac:spMk id="7" creationId="{76977231-9CA1-49D2-909C-3DCA4EEB24F9}"/>
          </ac:spMkLst>
        </pc:spChg>
        <pc:spChg chg="add del mod ord">
          <ac:chgData name="Jacqueline Helmer" userId="ceff1313-ee23-41e4-9c6c-8e3fd0eeba84" providerId="ADAL" clId="{B2EF62C1-37CD-4122-A727-4674490787C9}" dt="2026-02-03T18:30:37.274" v="1472" actId="11529"/>
          <ac:spMkLst>
            <pc:docMk/>
            <pc:sldMk cId="1354621251" sldId="267"/>
            <ac:spMk id="8" creationId="{E6ADB6C6-37E1-4426-80B9-46B56700D5EB}"/>
          </ac:spMkLst>
        </pc:spChg>
        <pc:spChg chg="add mod">
          <ac:chgData name="Jacqueline Helmer" userId="ceff1313-ee23-41e4-9c6c-8e3fd0eeba84" providerId="ADAL" clId="{B2EF62C1-37CD-4122-A727-4674490787C9}" dt="2026-02-03T21:41:32.834" v="3159" actId="207"/>
          <ac:spMkLst>
            <pc:docMk/>
            <pc:sldMk cId="1354621251" sldId="267"/>
            <ac:spMk id="9" creationId="{AB0218B2-BB76-4C14-A6C7-F0E1BC95FBEB}"/>
          </ac:spMkLst>
        </pc:spChg>
        <pc:spChg chg="add del">
          <ac:chgData name="Jacqueline Helmer" userId="ceff1313-ee23-41e4-9c6c-8e3fd0eeba84" providerId="ADAL" clId="{B2EF62C1-37CD-4122-A727-4674490787C9}" dt="2026-02-03T19:42:14.949" v="2465"/>
          <ac:spMkLst>
            <pc:docMk/>
            <pc:sldMk cId="1354621251" sldId="267"/>
            <ac:spMk id="10" creationId="{712C8716-F84C-46D5-985C-2076A734585A}"/>
          </ac:spMkLst>
        </pc:spChg>
        <pc:spChg chg="add mod">
          <ac:chgData name="Jacqueline Helmer" userId="ceff1313-ee23-41e4-9c6c-8e3fd0eeba84" providerId="ADAL" clId="{B2EF62C1-37CD-4122-A727-4674490787C9}" dt="2026-02-03T20:30:03.392" v="2589" actId="1076"/>
          <ac:spMkLst>
            <pc:docMk/>
            <pc:sldMk cId="1354621251" sldId="267"/>
            <ac:spMk id="11" creationId="{E8A8330C-4BA8-4AD1-B799-2CF1EAF3C855}"/>
          </ac:spMkLst>
        </pc:spChg>
        <pc:spChg chg="add del">
          <ac:chgData name="Jacqueline Helmer" userId="ceff1313-ee23-41e4-9c6c-8e3fd0eeba84" providerId="ADAL" clId="{B2EF62C1-37CD-4122-A727-4674490787C9}" dt="2026-02-03T19:42:14.949" v="2465"/>
          <ac:spMkLst>
            <pc:docMk/>
            <pc:sldMk cId="1354621251" sldId="267"/>
            <ac:spMk id="12" creationId="{A2AABEFD-D737-4E9B-A997-1C1507F5237F}"/>
          </ac:spMkLst>
        </pc:spChg>
        <pc:spChg chg="add mod">
          <ac:chgData name="Jacqueline Helmer" userId="ceff1313-ee23-41e4-9c6c-8e3fd0eeba84" providerId="ADAL" clId="{B2EF62C1-37CD-4122-A727-4674490787C9}" dt="2026-02-03T20:30:08.358" v="2590" actId="1076"/>
          <ac:spMkLst>
            <pc:docMk/>
            <pc:sldMk cId="1354621251" sldId="267"/>
            <ac:spMk id="13" creationId="{39A69D93-5573-447A-A32C-5D7AF8830304}"/>
          </ac:spMkLst>
        </pc:spChg>
        <pc:picChg chg="del mod ord">
          <ac:chgData name="Jacqueline Helmer" userId="ceff1313-ee23-41e4-9c6c-8e3fd0eeba84" providerId="ADAL" clId="{B2EF62C1-37CD-4122-A727-4674490787C9}" dt="2026-02-03T18:25:28.197" v="1372" actId="478"/>
          <ac:picMkLst>
            <pc:docMk/>
            <pc:sldMk cId="1354621251" sldId="267"/>
            <ac:picMk id="2" creationId="{31FBB0F4-63E2-7DC5-16BC-EED2C3FC9D72}"/>
          </ac:picMkLst>
        </pc:picChg>
        <pc:picChg chg="add mod modCrop">
          <ac:chgData name="Jacqueline Helmer" userId="ceff1313-ee23-41e4-9c6c-8e3fd0eeba84" providerId="ADAL" clId="{B2EF62C1-37CD-4122-A727-4674490787C9}" dt="2026-02-03T18:30:44.131" v="1473" actId="1076"/>
          <ac:picMkLst>
            <pc:docMk/>
            <pc:sldMk cId="1354621251" sldId="267"/>
            <ac:picMk id="4" creationId="{C7455EE4-CBF2-4A7D-A0F1-999DD954B40B}"/>
          </ac:picMkLst>
        </pc:picChg>
        <pc:picChg chg="add mod">
          <ac:chgData name="Jacqueline Helmer" userId="ceff1313-ee23-41e4-9c6c-8e3fd0eeba84" providerId="ADAL" clId="{B2EF62C1-37CD-4122-A727-4674490787C9}" dt="2026-02-03T18:32:54.399" v="1533" actId="1076"/>
          <ac:picMkLst>
            <pc:docMk/>
            <pc:sldMk cId="1354621251" sldId="267"/>
            <ac:picMk id="15" creationId="{45245BA0-2135-4D92-A38C-5497B6E44B50}"/>
          </ac:picMkLst>
        </pc:picChg>
      </pc:sldChg>
      <pc:sldChg chg="addSp delSp modSp del mod">
        <pc:chgData name="Jacqueline Helmer" userId="ceff1313-ee23-41e4-9c6c-8e3fd0eeba84" providerId="ADAL" clId="{B2EF62C1-37CD-4122-A727-4674490787C9}" dt="2026-02-03T19:04:43.920" v="2256" actId="2696"/>
        <pc:sldMkLst>
          <pc:docMk/>
          <pc:sldMk cId="1370811704" sldId="268"/>
        </pc:sldMkLst>
        <pc:picChg chg="add mod modCrop">
          <ac:chgData name="Jacqueline Helmer" userId="ceff1313-ee23-41e4-9c6c-8e3fd0eeba84" providerId="ADAL" clId="{B2EF62C1-37CD-4122-A727-4674490787C9}" dt="2026-02-03T18:44:18.856" v="1794" actId="14100"/>
          <ac:picMkLst>
            <pc:docMk/>
            <pc:sldMk cId="1370811704" sldId="268"/>
            <ac:picMk id="9" creationId="{EC04B53F-5F64-4BAF-B1C6-8A37880D98EB}"/>
          </ac:picMkLst>
        </pc:picChg>
      </pc:sldChg>
      <pc:sldChg chg="modSp del">
        <pc:chgData name="Jacqueline Helmer" userId="ceff1313-ee23-41e4-9c6c-8e3fd0eeba84" providerId="ADAL" clId="{B2EF62C1-37CD-4122-A727-4674490787C9}" dt="2026-02-03T19:41:57.631" v="2459" actId="2696"/>
        <pc:sldMkLst>
          <pc:docMk/>
          <pc:sldMk cId="864000065" sldId="269"/>
        </pc:sldMkLst>
        <pc:spChg chg="mod">
          <ac:chgData name="Jacqueline Helmer" userId="ceff1313-ee23-41e4-9c6c-8e3fd0eeba84" providerId="ADAL" clId="{B2EF62C1-37CD-4122-A727-4674490787C9}" dt="2026-02-03T18:44:19.247" v="1795"/>
          <ac:spMkLst>
            <pc:docMk/>
            <pc:sldMk cId="864000065" sldId="269"/>
            <ac:spMk id="2" creationId="{D353A956-8759-8F45-A712-811296E17E21}"/>
          </ac:spMkLst>
        </pc:spChg>
        <pc:spChg chg="mod">
          <ac:chgData name="Jacqueline Helmer" userId="ceff1313-ee23-41e4-9c6c-8e3fd0eeba84" providerId="ADAL" clId="{B2EF62C1-37CD-4122-A727-4674490787C9}" dt="2026-02-03T18:44:19.247" v="1795"/>
          <ac:spMkLst>
            <pc:docMk/>
            <pc:sldMk cId="864000065" sldId="269"/>
            <ac:spMk id="3" creationId="{FE2F66DF-132A-F4AA-41D1-94E9BF534709}"/>
          </ac:spMkLst>
        </pc:spChg>
        <pc:spChg chg="mod">
          <ac:chgData name="Jacqueline Helmer" userId="ceff1313-ee23-41e4-9c6c-8e3fd0eeba84" providerId="ADAL" clId="{B2EF62C1-37CD-4122-A727-4674490787C9}" dt="2026-02-03T18:44:19.247" v="1795"/>
          <ac:spMkLst>
            <pc:docMk/>
            <pc:sldMk cId="864000065" sldId="269"/>
            <ac:spMk id="4" creationId="{F19EA1E3-A4C6-65C2-503E-DF1A03F1FE6E}"/>
          </ac:spMkLst>
        </pc:spChg>
      </pc:sldChg>
      <pc:sldChg chg="addSp delSp modSp add mod setBg delDesignElem">
        <pc:chgData name="Jacqueline Helmer" userId="ceff1313-ee23-41e4-9c6c-8e3fd0eeba84" providerId="ADAL" clId="{B2EF62C1-37CD-4122-A727-4674490787C9}" dt="2026-02-03T21:39:06.481" v="3146" actId="692"/>
        <pc:sldMkLst>
          <pc:docMk/>
          <pc:sldMk cId="3871952922" sldId="270"/>
        </pc:sldMkLst>
        <pc:spChg chg="add del">
          <ac:chgData name="Jacqueline Helmer" userId="ceff1313-ee23-41e4-9c6c-8e3fd0eeba84" providerId="ADAL" clId="{B2EF62C1-37CD-4122-A727-4674490787C9}" dt="2026-02-03T18:54:18.219" v="2088" actId="11529"/>
          <ac:spMkLst>
            <pc:docMk/>
            <pc:sldMk cId="3871952922" sldId="270"/>
            <ac:spMk id="2" creationId="{22E1C647-C6FD-49C7-A932-519791E310BD}"/>
          </ac:spMkLst>
        </pc:spChg>
        <pc:spChg chg="add mod">
          <ac:chgData name="Jacqueline Helmer" userId="ceff1313-ee23-41e4-9c6c-8e3fd0eeba84" providerId="ADAL" clId="{B2EF62C1-37CD-4122-A727-4674490787C9}" dt="2026-02-03T21:38:33.323" v="3141" actId="207"/>
          <ac:spMkLst>
            <pc:docMk/>
            <pc:sldMk cId="3871952922" sldId="270"/>
            <ac:spMk id="3" creationId="{723F2625-7C11-4E4B-8C63-4781D1AC8BE0}"/>
          </ac:spMkLst>
        </pc:spChg>
        <pc:spChg chg="mod">
          <ac:chgData name="Jacqueline Helmer" userId="ceff1313-ee23-41e4-9c6c-8e3fd0eeba84" providerId="ADAL" clId="{B2EF62C1-37CD-4122-A727-4674490787C9}" dt="2026-02-03T21:38:30.689" v="3140" actId="207"/>
          <ac:spMkLst>
            <pc:docMk/>
            <pc:sldMk cId="3871952922" sldId="270"/>
            <ac:spMk id="5" creationId="{E0D3045D-371C-EDC9-E154-0336C635A466}"/>
          </ac:spMkLst>
        </pc:spChg>
        <pc:spChg chg="add mod">
          <ac:chgData name="Jacqueline Helmer" userId="ceff1313-ee23-41e4-9c6c-8e3fd0eeba84" providerId="ADAL" clId="{B2EF62C1-37CD-4122-A727-4674490787C9}" dt="2026-02-03T19:00:12.718" v="2214" actId="339"/>
          <ac:spMkLst>
            <pc:docMk/>
            <pc:sldMk cId="3871952922" sldId="270"/>
            <ac:spMk id="6" creationId="{38BA0458-A30F-4D04-BC51-A4A03C9A4BAE}"/>
          </ac:spMkLst>
        </pc:spChg>
        <pc:spChg chg="mod">
          <ac:chgData name="Jacqueline Helmer" userId="ceff1313-ee23-41e4-9c6c-8e3fd0eeba84" providerId="ADAL" clId="{B2EF62C1-37CD-4122-A727-4674490787C9}" dt="2026-02-03T21:39:06.481" v="3146" actId="692"/>
          <ac:spMkLst>
            <pc:docMk/>
            <pc:sldMk cId="3871952922" sldId="270"/>
            <ac:spMk id="9" creationId="{AB0218B2-BB76-4C14-A6C7-F0E1BC95FBEB}"/>
          </ac:spMkLst>
        </pc:spChg>
        <pc:spChg chg="del">
          <ac:chgData name="Jacqueline Helmer" userId="ceff1313-ee23-41e4-9c6c-8e3fd0eeba84" providerId="ADAL" clId="{B2EF62C1-37CD-4122-A727-4674490787C9}" dt="2026-02-03T19:42:14.949" v="2465"/>
          <ac:spMkLst>
            <pc:docMk/>
            <pc:sldMk cId="3871952922" sldId="270"/>
            <ac:spMk id="10" creationId="{712C8716-F84C-46D5-985C-2076A734585A}"/>
          </ac:spMkLst>
        </pc:spChg>
        <pc:spChg chg="del">
          <ac:chgData name="Jacqueline Helmer" userId="ceff1313-ee23-41e4-9c6c-8e3fd0eeba84" providerId="ADAL" clId="{B2EF62C1-37CD-4122-A727-4674490787C9}" dt="2026-02-03T19:42:14.949" v="2465"/>
          <ac:spMkLst>
            <pc:docMk/>
            <pc:sldMk cId="3871952922" sldId="270"/>
            <ac:spMk id="12" creationId="{A2AABEFD-D737-4E9B-A997-1C1507F5237F}"/>
          </ac:spMkLst>
        </pc:spChg>
        <pc:spChg chg="mod">
          <ac:chgData name="Jacqueline Helmer" userId="ceff1313-ee23-41e4-9c6c-8e3fd0eeba84" providerId="ADAL" clId="{B2EF62C1-37CD-4122-A727-4674490787C9}" dt="2026-02-03T19:04:32.354" v="2255" actId="14100"/>
          <ac:spMkLst>
            <pc:docMk/>
            <pc:sldMk cId="3871952922" sldId="270"/>
            <ac:spMk id="13" creationId="{39A69D93-5573-447A-A32C-5D7AF8830304}"/>
          </ac:spMkLst>
        </pc:spChg>
        <pc:picChg chg="add mod modCrop">
          <ac:chgData name="Jacqueline Helmer" userId="ceff1313-ee23-41e4-9c6c-8e3fd0eeba84" providerId="ADAL" clId="{B2EF62C1-37CD-4122-A727-4674490787C9}" dt="2026-02-03T19:03:59.944" v="2231" actId="732"/>
          <ac:picMkLst>
            <pc:docMk/>
            <pc:sldMk cId="3871952922" sldId="270"/>
            <ac:picMk id="14" creationId="{1186A0EA-2E38-46FC-BC34-46C3A02E89B9}"/>
          </ac:picMkLst>
        </pc:picChg>
        <pc:picChg chg="del">
          <ac:chgData name="Jacqueline Helmer" userId="ceff1313-ee23-41e4-9c6c-8e3fd0eeba84" providerId="ADAL" clId="{B2EF62C1-37CD-4122-A727-4674490787C9}" dt="2026-02-03T19:02:01.288" v="2224" actId="478"/>
          <ac:picMkLst>
            <pc:docMk/>
            <pc:sldMk cId="3871952922" sldId="270"/>
            <ac:picMk id="15" creationId="{45245BA0-2135-4D92-A38C-5497B6E44B50}"/>
          </ac:picMkLst>
        </pc:picChg>
      </pc:sldChg>
      <pc:sldChg chg="modSp new del">
        <pc:chgData name="Jacqueline Helmer" userId="ceff1313-ee23-41e4-9c6c-8e3fd0eeba84" providerId="ADAL" clId="{B2EF62C1-37CD-4122-A727-4674490787C9}" dt="2026-02-03T18:20:47.779" v="1340" actId="47"/>
        <pc:sldMkLst>
          <pc:docMk/>
          <pc:sldMk cId="4241778047" sldId="270"/>
        </pc:sldMkLst>
        <pc:spChg chg="mod">
          <ac:chgData name="Jacqueline Helmer" userId="ceff1313-ee23-41e4-9c6c-8e3fd0eeba84" providerId="ADAL" clId="{B2EF62C1-37CD-4122-A727-4674490787C9}" dt="2026-02-03T18:20:42.447" v="1335"/>
          <ac:spMkLst>
            <pc:docMk/>
            <pc:sldMk cId="4241778047" sldId="270"/>
            <ac:spMk id="2" creationId="{8E9645A7-935C-4489-AB4C-9050D7DAA840}"/>
          </ac:spMkLst>
        </pc:spChg>
        <pc:spChg chg="mod">
          <ac:chgData name="Jacqueline Helmer" userId="ceff1313-ee23-41e4-9c6c-8e3fd0eeba84" providerId="ADAL" clId="{B2EF62C1-37CD-4122-A727-4674490787C9}" dt="2026-02-03T18:20:42.447" v="1335"/>
          <ac:spMkLst>
            <pc:docMk/>
            <pc:sldMk cId="4241778047" sldId="270"/>
            <ac:spMk id="3" creationId="{E475277F-E1FC-4B9C-96A9-B7002ECCE8AF}"/>
          </ac:spMkLst>
        </pc:spChg>
        <pc:spChg chg="mod">
          <ac:chgData name="Jacqueline Helmer" userId="ceff1313-ee23-41e4-9c6c-8e3fd0eeba84" providerId="ADAL" clId="{B2EF62C1-37CD-4122-A727-4674490787C9}" dt="2026-02-03T18:20:42.447" v="1335"/>
          <ac:spMkLst>
            <pc:docMk/>
            <pc:sldMk cId="4241778047" sldId="270"/>
            <ac:spMk id="4" creationId="{2410E4A3-5DAA-427F-9D1C-859C556BA918}"/>
          </ac:spMkLst>
        </pc:spChg>
        <pc:spChg chg="mod">
          <ac:chgData name="Jacqueline Helmer" userId="ceff1313-ee23-41e4-9c6c-8e3fd0eeba84" providerId="ADAL" clId="{B2EF62C1-37CD-4122-A727-4674490787C9}" dt="2026-02-03T18:20:42.447" v="1335"/>
          <ac:spMkLst>
            <pc:docMk/>
            <pc:sldMk cId="4241778047" sldId="270"/>
            <ac:spMk id="5" creationId="{09ABCF15-0B53-4B9C-9033-5665B204A0A5}"/>
          </ac:spMkLst>
        </pc:spChg>
        <pc:spChg chg="mod">
          <ac:chgData name="Jacqueline Helmer" userId="ceff1313-ee23-41e4-9c6c-8e3fd0eeba84" providerId="ADAL" clId="{B2EF62C1-37CD-4122-A727-4674490787C9}" dt="2026-02-03T18:20:42.447" v="1335"/>
          <ac:spMkLst>
            <pc:docMk/>
            <pc:sldMk cId="4241778047" sldId="270"/>
            <ac:spMk id="6" creationId="{69A07CE1-716F-4168-9D6E-151ACE3AA499}"/>
          </ac:spMkLst>
        </pc:spChg>
      </pc:sldChg>
      <pc:sldChg chg="addSp delSp modSp add mod setBg delDesignElem">
        <pc:chgData name="Jacqueline Helmer" userId="ceff1313-ee23-41e4-9c6c-8e3fd0eeba84" providerId="ADAL" clId="{B2EF62C1-37CD-4122-A727-4674490787C9}" dt="2026-02-03T21:34:15.608" v="3061"/>
        <pc:sldMkLst>
          <pc:docMk/>
          <pc:sldMk cId="2360454563" sldId="271"/>
        </pc:sldMkLst>
        <pc:spChg chg="del mod">
          <ac:chgData name="Jacqueline Helmer" userId="ceff1313-ee23-41e4-9c6c-8e3fd0eeba84" providerId="ADAL" clId="{B2EF62C1-37CD-4122-A727-4674490787C9}" dt="2026-02-03T19:39:05.413" v="2380" actId="21"/>
          <ac:spMkLst>
            <pc:docMk/>
            <pc:sldMk cId="2360454563" sldId="271"/>
            <ac:spMk id="3" creationId="{723F2625-7C11-4E4B-8C63-4781D1AC8BE0}"/>
          </ac:spMkLst>
        </pc:spChg>
        <pc:spChg chg="mod">
          <ac:chgData name="Jacqueline Helmer" userId="ceff1313-ee23-41e4-9c6c-8e3fd0eeba84" providerId="ADAL" clId="{B2EF62C1-37CD-4122-A727-4674490787C9}" dt="2026-02-03T21:34:04.832" v="3060" actId="207"/>
          <ac:spMkLst>
            <pc:docMk/>
            <pc:sldMk cId="2360454563" sldId="271"/>
            <ac:spMk id="5" creationId="{E0D3045D-371C-EDC9-E154-0336C635A466}"/>
          </ac:spMkLst>
        </pc:spChg>
        <pc:spChg chg="del">
          <ac:chgData name="Jacqueline Helmer" userId="ceff1313-ee23-41e4-9c6c-8e3fd0eeba84" providerId="ADAL" clId="{B2EF62C1-37CD-4122-A727-4674490787C9}" dt="2026-02-03T19:39:18.316" v="2381" actId="478"/>
          <ac:spMkLst>
            <pc:docMk/>
            <pc:sldMk cId="2360454563" sldId="271"/>
            <ac:spMk id="6" creationId="{38BA0458-A30F-4D04-BC51-A4A03C9A4BAE}"/>
          </ac:spMkLst>
        </pc:spChg>
        <pc:spChg chg="mod">
          <ac:chgData name="Jacqueline Helmer" userId="ceff1313-ee23-41e4-9c6c-8e3fd0eeba84" providerId="ADAL" clId="{B2EF62C1-37CD-4122-A727-4674490787C9}" dt="2026-02-03T21:33:14.288" v="3058" actId="207"/>
          <ac:spMkLst>
            <pc:docMk/>
            <pc:sldMk cId="2360454563" sldId="271"/>
            <ac:spMk id="9" creationId="{AB0218B2-BB76-4C14-A6C7-F0E1BC95FBEB}"/>
          </ac:spMkLst>
        </pc:spChg>
        <pc:spChg chg="del">
          <ac:chgData name="Jacqueline Helmer" userId="ceff1313-ee23-41e4-9c6c-8e3fd0eeba84" providerId="ADAL" clId="{B2EF62C1-37CD-4122-A727-4674490787C9}" dt="2026-02-03T19:42:14.949" v="2465"/>
          <ac:spMkLst>
            <pc:docMk/>
            <pc:sldMk cId="2360454563" sldId="271"/>
            <ac:spMk id="10" creationId="{712C8716-F84C-46D5-985C-2076A734585A}"/>
          </ac:spMkLst>
        </pc:spChg>
        <pc:spChg chg="del">
          <ac:chgData name="Jacqueline Helmer" userId="ceff1313-ee23-41e4-9c6c-8e3fd0eeba84" providerId="ADAL" clId="{B2EF62C1-37CD-4122-A727-4674490787C9}" dt="2026-02-03T19:42:14.949" v="2465"/>
          <ac:spMkLst>
            <pc:docMk/>
            <pc:sldMk cId="2360454563" sldId="271"/>
            <ac:spMk id="12" creationId="{A2AABEFD-D737-4E9B-A997-1C1507F5237F}"/>
          </ac:spMkLst>
        </pc:spChg>
        <pc:spChg chg="mod">
          <ac:chgData name="Jacqueline Helmer" userId="ceff1313-ee23-41e4-9c6c-8e3fd0eeba84" providerId="ADAL" clId="{B2EF62C1-37CD-4122-A727-4674490787C9}" dt="2026-02-03T19:40:08.679" v="2400" actId="20577"/>
          <ac:spMkLst>
            <pc:docMk/>
            <pc:sldMk cId="2360454563" sldId="271"/>
            <ac:spMk id="13" creationId="{39A69D93-5573-447A-A32C-5D7AF8830304}"/>
          </ac:spMkLst>
        </pc:spChg>
        <pc:picChg chg="del">
          <ac:chgData name="Jacqueline Helmer" userId="ceff1313-ee23-41e4-9c6c-8e3fd0eeba84" providerId="ADAL" clId="{B2EF62C1-37CD-4122-A727-4674490787C9}" dt="2026-02-03T19:40:03.203" v="2384" actId="478"/>
          <ac:picMkLst>
            <pc:docMk/>
            <pc:sldMk cId="2360454563" sldId="271"/>
            <ac:picMk id="14" creationId="{1186A0EA-2E38-46FC-BC34-46C3A02E89B9}"/>
          </ac:picMkLst>
        </pc:picChg>
        <pc:picChg chg="add mod">
          <ac:chgData name="Jacqueline Helmer" userId="ceff1313-ee23-41e4-9c6c-8e3fd0eeba84" providerId="ADAL" clId="{B2EF62C1-37CD-4122-A727-4674490787C9}" dt="2026-02-03T19:40:15.804" v="2401"/>
          <ac:picMkLst>
            <pc:docMk/>
            <pc:sldMk cId="2360454563" sldId="271"/>
            <ac:picMk id="15" creationId="{132B34D8-734D-478B-A13A-B4C4CD8C2D15}"/>
          </ac:picMkLst>
        </pc:picChg>
      </pc:sldChg>
      <pc:sldChg chg="addSp delSp modSp add mod setBg">
        <pc:chgData name="Jacqueline Helmer" userId="ceff1313-ee23-41e4-9c6c-8e3fd0eeba84" providerId="ADAL" clId="{B2EF62C1-37CD-4122-A727-4674490787C9}" dt="2026-02-03T21:40:53.875" v="3154" actId="692"/>
        <pc:sldMkLst>
          <pc:docMk/>
          <pc:sldMk cId="4214257539" sldId="272"/>
        </pc:sldMkLst>
        <pc:spChg chg="del">
          <ac:chgData name="Jacqueline Helmer" userId="ceff1313-ee23-41e4-9c6c-8e3fd0eeba84" providerId="ADAL" clId="{B2EF62C1-37CD-4122-A727-4674490787C9}" dt="2026-02-03T20:34:45.861" v="2640" actId="478"/>
          <ac:spMkLst>
            <pc:docMk/>
            <pc:sldMk cId="4214257539" sldId="272"/>
            <ac:spMk id="5" creationId="{E0D3045D-371C-EDC9-E154-0336C635A466}"/>
          </ac:spMkLst>
        </pc:spChg>
        <pc:spChg chg="mod">
          <ac:chgData name="Jacqueline Helmer" userId="ceff1313-ee23-41e4-9c6c-8e3fd0eeba84" providerId="ADAL" clId="{B2EF62C1-37CD-4122-A727-4674490787C9}" dt="2026-02-03T21:40:53.875" v="3154" actId="692"/>
          <ac:spMkLst>
            <pc:docMk/>
            <pc:sldMk cId="4214257539" sldId="272"/>
            <ac:spMk id="9" creationId="{AB0218B2-BB76-4C14-A6C7-F0E1BC95FBEB}"/>
          </ac:spMkLst>
        </pc:spChg>
        <pc:spChg chg="del">
          <ac:chgData name="Jacqueline Helmer" userId="ceff1313-ee23-41e4-9c6c-8e3fd0eeba84" providerId="ADAL" clId="{B2EF62C1-37CD-4122-A727-4674490787C9}" dt="2026-02-03T20:34:29.062" v="2634" actId="478"/>
          <ac:spMkLst>
            <pc:docMk/>
            <pc:sldMk cId="4214257539" sldId="272"/>
            <ac:spMk id="11" creationId="{E8A8330C-4BA8-4AD1-B799-2CF1EAF3C855}"/>
          </ac:spMkLst>
        </pc:spChg>
        <pc:spChg chg="del mod">
          <ac:chgData name="Jacqueline Helmer" userId="ceff1313-ee23-41e4-9c6c-8e3fd0eeba84" providerId="ADAL" clId="{B2EF62C1-37CD-4122-A727-4674490787C9}" dt="2026-02-03T20:34:32.749" v="2638" actId="478"/>
          <ac:spMkLst>
            <pc:docMk/>
            <pc:sldMk cId="4214257539" sldId="272"/>
            <ac:spMk id="13" creationId="{39A69D93-5573-447A-A32C-5D7AF8830304}"/>
          </ac:spMkLst>
        </pc:spChg>
        <pc:graphicFrameChg chg="add mod modGraphic">
          <ac:chgData name="Jacqueline Helmer" userId="ceff1313-ee23-41e4-9c6c-8e3fd0eeba84" providerId="ADAL" clId="{B2EF62C1-37CD-4122-A727-4674490787C9}" dt="2026-02-03T21:40:19.794" v="3149" actId="207"/>
          <ac:graphicFrameMkLst>
            <pc:docMk/>
            <pc:sldMk cId="4214257539" sldId="272"/>
            <ac:graphicFrameMk id="12" creationId="{1ECAFE8E-BB41-478B-80B8-3D2BCC3700D6}"/>
          </ac:graphicFrameMkLst>
        </pc:graphicFrameChg>
        <pc:picChg chg="del">
          <ac:chgData name="Jacqueline Helmer" userId="ceff1313-ee23-41e4-9c6c-8e3fd0eeba84" providerId="ADAL" clId="{B2EF62C1-37CD-4122-A727-4674490787C9}" dt="2026-02-03T20:34:29.484" v="2635" actId="478"/>
          <ac:picMkLst>
            <pc:docMk/>
            <pc:sldMk cId="4214257539" sldId="272"/>
            <ac:picMk id="4" creationId="{C7455EE4-CBF2-4A7D-A0F1-999DD954B40B}"/>
          </ac:picMkLst>
        </pc:picChg>
        <pc:picChg chg="add del mod">
          <ac:chgData name="Jacqueline Helmer" userId="ceff1313-ee23-41e4-9c6c-8e3fd0eeba84" providerId="ADAL" clId="{B2EF62C1-37CD-4122-A727-4674490787C9}" dt="2026-02-03T20:34:57.523" v="2642" actId="478"/>
          <ac:picMkLst>
            <pc:docMk/>
            <pc:sldMk cId="4214257539" sldId="272"/>
            <ac:picMk id="8" creationId="{45245BA0-2135-4D92-A38C-5497B6E44B50}"/>
          </ac:picMkLst>
        </pc:picChg>
        <pc:picChg chg="add del mod">
          <ac:chgData name="Jacqueline Helmer" userId="ceff1313-ee23-41e4-9c6c-8e3fd0eeba84" providerId="ADAL" clId="{B2EF62C1-37CD-4122-A727-4674490787C9}" dt="2026-02-03T20:35:05.241" v="2644" actId="478"/>
          <ac:picMkLst>
            <pc:docMk/>
            <pc:sldMk cId="4214257539" sldId="272"/>
            <ac:picMk id="10" creationId="{45245BA0-2135-4D92-A38C-5497B6E44B50}"/>
          </ac:picMkLst>
        </pc:picChg>
        <pc:picChg chg="del">
          <ac:chgData name="Jacqueline Helmer" userId="ceff1313-ee23-41e4-9c6c-8e3fd0eeba84" providerId="ADAL" clId="{B2EF62C1-37CD-4122-A727-4674490787C9}" dt="2026-02-03T20:34:33.577" v="2639" actId="478"/>
          <ac:picMkLst>
            <pc:docMk/>
            <pc:sldMk cId="4214257539" sldId="272"/>
            <ac:picMk id="15" creationId="{45245BA0-2135-4D92-A38C-5497B6E44B50}"/>
          </ac:picMkLst>
        </pc:picChg>
      </pc:sldChg>
      <pc:sldChg chg="addSp delSp modSp add mod ord setBg">
        <pc:chgData name="Jacqueline Helmer" userId="ceff1313-ee23-41e4-9c6c-8e3fd0eeba84" providerId="ADAL" clId="{B2EF62C1-37CD-4122-A727-4674490787C9}" dt="2026-02-03T21:37:42.189" v="3133" actId="692"/>
        <pc:sldMkLst>
          <pc:docMk/>
          <pc:sldMk cId="2724152611" sldId="273"/>
        </pc:sldMkLst>
        <pc:spChg chg="add del mod">
          <ac:chgData name="Jacqueline Helmer" userId="ceff1313-ee23-41e4-9c6c-8e3fd0eeba84" providerId="ADAL" clId="{B2EF62C1-37CD-4122-A727-4674490787C9}" dt="2026-02-03T20:42:50.012" v="2802" actId="478"/>
          <ac:spMkLst>
            <pc:docMk/>
            <pc:sldMk cId="2724152611" sldId="273"/>
            <ac:spMk id="3" creationId="{A2B9147C-8723-4B22-9622-2B656CADF600}"/>
          </ac:spMkLst>
        </pc:spChg>
        <pc:spChg chg="mod">
          <ac:chgData name="Jacqueline Helmer" userId="ceff1313-ee23-41e4-9c6c-8e3fd0eeba84" providerId="ADAL" clId="{B2EF62C1-37CD-4122-A727-4674490787C9}" dt="2026-02-03T21:37:42.189" v="3133" actId="692"/>
          <ac:spMkLst>
            <pc:docMk/>
            <pc:sldMk cId="2724152611" sldId="273"/>
            <ac:spMk id="9" creationId="{AB0218B2-BB76-4C14-A6C7-F0E1BC95FBEB}"/>
          </ac:spMkLst>
        </pc:spChg>
        <pc:graphicFrameChg chg="add mod modGraphic">
          <ac:chgData name="Jacqueline Helmer" userId="ceff1313-ee23-41e4-9c6c-8e3fd0eeba84" providerId="ADAL" clId="{B2EF62C1-37CD-4122-A727-4674490787C9}" dt="2026-02-03T21:34:53.081" v="3068" actId="207"/>
          <ac:graphicFrameMkLst>
            <pc:docMk/>
            <pc:sldMk cId="2724152611" sldId="273"/>
            <ac:graphicFrameMk id="4" creationId="{49FA8500-DC93-45C8-A53A-42FC4002219B}"/>
          </ac:graphicFrameMkLst>
        </pc:graphicFrameChg>
        <pc:graphicFrameChg chg="del">
          <ac:chgData name="Jacqueline Helmer" userId="ceff1313-ee23-41e4-9c6c-8e3fd0eeba84" providerId="ADAL" clId="{B2EF62C1-37CD-4122-A727-4674490787C9}" dt="2026-02-03T20:42:18.704" v="2798" actId="478"/>
          <ac:graphicFrameMkLst>
            <pc:docMk/>
            <pc:sldMk cId="2724152611" sldId="273"/>
            <ac:graphicFrameMk id="12" creationId="{1ECAFE8E-BB41-478B-80B8-3D2BCC3700D6}"/>
          </ac:graphicFrameMkLst>
        </pc:graphicFrameChg>
      </pc:sldChg>
    </pc:docChg>
  </pc:docChgLst>
  <pc:docChgLst>
    <pc:chgData name="Andrea Williams" userId="S::andrea.williams@sd71.bc.ca::b5accf6e-f58f-4465-9769-af44139dca46" providerId="AD" clId="Web-{DD7C1F84-BACA-1BF9-9A9B-37C16E940AC0}"/>
    <pc:docChg chg="mod modSld addMainMaster delMainMaster">
      <pc:chgData name="Andrea Williams" userId="S::andrea.williams@sd71.bc.ca::b5accf6e-f58f-4465-9769-af44139dca46" providerId="AD" clId="Web-{DD7C1F84-BACA-1BF9-9A9B-37C16E940AC0}" dt="2026-01-30T18:58:27.988" v="394" actId="1076"/>
      <pc:docMkLst>
        <pc:docMk/>
      </pc:docMkLst>
      <pc:sldChg chg="addSp delSp modSp mod modClrScheme delDesignElem chgLayout">
        <pc:chgData name="Andrea Williams" userId="S::andrea.williams@sd71.bc.ca::b5accf6e-f58f-4465-9769-af44139dca46" providerId="AD" clId="Web-{DD7C1F84-BACA-1BF9-9A9B-37C16E940AC0}" dt="2026-01-30T18:56:28.062" v="384"/>
        <pc:sldMkLst>
          <pc:docMk/>
          <pc:sldMk cId="0" sldId="256"/>
        </pc:sldMkLst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 modClrScheme delDesignElem chgLayout">
        <pc:chgData name="Andrea Williams" userId="S::andrea.williams@sd71.bc.ca::b5accf6e-f58f-4465-9769-af44139dca46" providerId="AD" clId="Web-{DD7C1F84-BACA-1BF9-9A9B-37C16E940AC0}" dt="2026-01-30T18:56:28.062" v="384"/>
        <pc:sldMkLst>
          <pc:docMk/>
          <pc:sldMk cId="0" sldId="257"/>
        </pc:sldMkLst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57"/>
            <ac:spMk id="2" creationId="{00000000-0000-0000-0000-000000000000}"/>
          </ac:spMkLst>
        </pc:spChg>
        <pc:picChg chg="add mod">
          <ac:chgData name="Andrea Williams" userId="S::andrea.williams@sd71.bc.ca::b5accf6e-f58f-4465-9769-af44139dca46" providerId="AD" clId="Web-{DD7C1F84-BACA-1BF9-9A9B-37C16E940AC0}" dt="2026-01-30T17:39:05.971" v="21"/>
          <ac:picMkLst>
            <pc:docMk/>
            <pc:sldMk cId="0" sldId="257"/>
            <ac:picMk id="28" creationId="{E739C016-46C2-C16D-29EA-75E5D6E8DA81}"/>
          </ac:picMkLst>
        </pc:picChg>
      </pc:sldChg>
      <pc:sldChg chg="addSp delSp modSp mod modClrScheme delDesignElem chgLayout">
        <pc:chgData name="Andrea Williams" userId="S::andrea.williams@sd71.bc.ca::b5accf6e-f58f-4465-9769-af44139dca46" providerId="AD" clId="Web-{DD7C1F84-BACA-1BF9-9A9B-37C16E940AC0}" dt="2026-01-30T18:56:28.062" v="384"/>
        <pc:sldMkLst>
          <pc:docMk/>
          <pc:sldMk cId="0" sldId="258"/>
        </pc:sldMkLst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58"/>
            <ac:spMk id="3" creationId="{00000000-0000-0000-0000-000000000000}"/>
          </ac:spMkLst>
        </pc:spChg>
        <pc:picChg chg="mod">
          <ac:chgData name="Andrea Williams" userId="S::andrea.williams@sd71.bc.ca::b5accf6e-f58f-4465-9769-af44139dca46" providerId="AD" clId="Web-{DD7C1F84-BACA-1BF9-9A9B-37C16E940AC0}" dt="2026-01-30T17:32:36.577" v="9"/>
          <ac:picMkLst>
            <pc:docMk/>
            <pc:sldMk cId="0" sldId="258"/>
            <ac:picMk id="5" creationId="{D839FF34-B3A6-0FE6-2CAB-B30B5397841B}"/>
          </ac:picMkLst>
        </pc:picChg>
      </pc:sldChg>
      <pc:sldChg chg="modSp mod modClrScheme chgLayout">
        <pc:chgData name="Andrea Williams" userId="S::andrea.williams@sd71.bc.ca::b5accf6e-f58f-4465-9769-af44139dca46" providerId="AD" clId="Web-{DD7C1F84-BACA-1BF9-9A9B-37C16E940AC0}" dt="2026-01-30T18:56:52.593" v="387"/>
        <pc:sldMkLst>
          <pc:docMk/>
          <pc:sldMk cId="0" sldId="260"/>
        </pc:sldMkLst>
        <pc:spChg chg="mod ord">
          <ac:chgData name="Andrea Williams" userId="S::andrea.williams@sd71.bc.ca::b5accf6e-f58f-4465-9769-af44139dca46" providerId="AD" clId="Web-{DD7C1F84-BACA-1BF9-9A9B-37C16E940AC0}" dt="2026-01-30T18:56:52.593" v="387"/>
          <ac:spMkLst>
            <pc:docMk/>
            <pc:sldMk cId="0" sldId="260"/>
            <ac:spMk id="2" creationId="{00000000-0000-0000-0000-000000000000}"/>
          </ac:spMkLst>
        </pc:spChg>
      </pc:sldChg>
      <pc:sldChg chg="addSp delSp modSp mod modClrScheme delDesignElem chgLayout">
        <pc:chgData name="Andrea Williams" userId="S::andrea.williams@sd71.bc.ca::b5accf6e-f58f-4465-9769-af44139dca46" providerId="AD" clId="Web-{DD7C1F84-BACA-1BF9-9A9B-37C16E940AC0}" dt="2026-01-30T18:56:28.062" v="384"/>
        <pc:sldMkLst>
          <pc:docMk/>
          <pc:sldMk cId="0" sldId="261"/>
        </pc:sldMkLst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61"/>
            <ac:spMk id="2" creationId="{00000000-0000-0000-0000-000000000000}"/>
          </ac:spMkLst>
        </pc:spChg>
        <pc:spChg chg="mod">
          <ac:chgData name="Andrea Williams" userId="S::andrea.williams@sd71.bc.ca::b5accf6e-f58f-4465-9769-af44139dca46" providerId="AD" clId="Web-{DD7C1F84-BACA-1BF9-9A9B-37C16E940AC0}" dt="2026-01-30T17:30:15.638" v="6" actId="1076"/>
          <ac:spMkLst>
            <pc:docMk/>
            <pc:sldMk cId="0" sldId="261"/>
            <ac:spMk id="3" creationId="{791AC6EF-BF00-45A2-AD07-DE80AD69032D}"/>
          </ac:spMkLst>
        </pc:spChg>
        <pc:graphicFrameChg chg="mod ord">
          <ac:chgData name="Andrea Williams" userId="S::andrea.williams@sd71.bc.ca::b5accf6e-f58f-4465-9769-af44139dca46" providerId="AD" clId="Web-{DD7C1F84-BACA-1BF9-9A9B-37C16E940AC0}" dt="2026-01-30T18:56:28.062" v="384"/>
          <ac:graphicFrameMkLst>
            <pc:docMk/>
            <pc:sldMk cId="0" sldId="261"/>
            <ac:graphicFrameMk id="5" creationId="{2E6D6ECD-BA6A-202E-1CFB-B023803FCA36}"/>
          </ac:graphicFrameMkLst>
        </pc:graphicFrameChg>
      </pc:sldChg>
      <pc:sldChg chg="addSp delSp modSp mod modClrScheme delDesignElem chgLayout">
        <pc:chgData name="Andrea Williams" userId="S::andrea.williams@sd71.bc.ca::b5accf6e-f58f-4465-9769-af44139dca46" providerId="AD" clId="Web-{DD7C1F84-BACA-1BF9-9A9B-37C16E940AC0}" dt="2026-01-30T18:56:28.062" v="384"/>
        <pc:sldMkLst>
          <pc:docMk/>
          <pc:sldMk cId="0" sldId="264"/>
        </pc:sldMkLst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64"/>
            <ac:spMk id="2" creationId="{00000000-0000-0000-0000-000000000000}"/>
          </ac:spMkLst>
        </pc:spChg>
        <pc:graphicFrameChg chg="mod ord">
          <ac:chgData name="Andrea Williams" userId="S::andrea.williams@sd71.bc.ca::b5accf6e-f58f-4465-9769-af44139dca46" providerId="AD" clId="Web-{DD7C1F84-BACA-1BF9-9A9B-37C16E940AC0}" dt="2026-01-30T18:56:28.062" v="384"/>
          <ac:graphicFrameMkLst>
            <pc:docMk/>
            <pc:sldMk cId="0" sldId="264"/>
            <ac:graphicFrameMk id="5" creationId="{F6568B96-7401-3CF0-7B1C-608518359894}"/>
          </ac:graphicFrameMkLst>
        </pc:graphicFrameChg>
      </pc:sldChg>
      <pc:sldChg chg="addSp delSp modSp mod modClrScheme delDesignElem chgLayout">
        <pc:chgData name="Andrea Williams" userId="S::andrea.williams@sd71.bc.ca::b5accf6e-f58f-4465-9769-af44139dca46" providerId="AD" clId="Web-{DD7C1F84-BACA-1BF9-9A9B-37C16E940AC0}" dt="2026-01-30T18:56:28.062" v="384"/>
        <pc:sldMkLst>
          <pc:docMk/>
          <pc:sldMk cId="0" sldId="265"/>
        </pc:sldMkLst>
        <pc:spChg chg="mod ord">
          <ac:chgData name="Andrea Williams" userId="S::andrea.williams@sd71.bc.ca::b5accf6e-f58f-4465-9769-af44139dca46" providerId="AD" clId="Web-{DD7C1F84-BACA-1BF9-9A9B-37C16E940AC0}" dt="2026-01-30T18:56:28.062" v="384"/>
          <ac:spMkLst>
            <pc:docMk/>
            <pc:sldMk cId="0" sldId="265"/>
            <ac:spMk id="2" creationId="{00000000-0000-0000-0000-000000000000}"/>
          </ac:spMkLst>
        </pc:spChg>
      </pc:sldChg>
      <pc:sldChg chg="addSp delSp modSp mod setBg modClrScheme delDesignElem chgLayout">
        <pc:chgData name="Andrea Williams" userId="S::andrea.williams@sd71.bc.ca::b5accf6e-f58f-4465-9769-af44139dca46" providerId="AD" clId="Web-{DD7C1F84-BACA-1BF9-9A9B-37C16E940AC0}" dt="2026-01-30T18:56:28.062" v="384"/>
        <pc:sldMkLst>
          <pc:docMk/>
          <pc:sldMk cId="1354621251" sldId="267"/>
        </pc:sldMkLst>
        <pc:spChg chg="mod ord">
          <ac:chgData name="Andrea Williams" userId="S::andrea.williams@sd71.bc.ca::b5accf6e-f58f-4465-9769-af44139dca46" providerId="AD" clId="Web-{DD7C1F84-BACA-1BF9-9A9B-37C16E940AC0}" dt="2026-01-30T18:49:31.310" v="346" actId="20577"/>
          <ac:spMkLst>
            <pc:docMk/>
            <pc:sldMk cId="1354621251" sldId="267"/>
            <ac:spMk id="5" creationId="{E0D3045D-371C-EDC9-E154-0336C635A466}"/>
          </ac:spMkLst>
        </pc:spChg>
      </pc:sldChg>
    </pc:docChg>
  </pc:docChgLst>
  <pc:docChgLst>
    <pc:chgData name="Andrea Williams" userId="S::andrea.williams@sd71.bc.ca::b5accf6e-f58f-4465-9769-af44139dca46" providerId="AD" clId="Web-{9932AA3E-6BFF-1CED-1E76-774CC085820F}"/>
    <pc:docChg chg="modSld sldOrd">
      <pc:chgData name="Andrea Williams" userId="S::andrea.williams@sd71.bc.ca::b5accf6e-f58f-4465-9769-af44139dca46" providerId="AD" clId="Web-{9932AA3E-6BFF-1CED-1E76-774CC085820F}" dt="2026-02-03T23:00:51.047" v="54" actId="20577"/>
      <pc:docMkLst>
        <pc:docMk/>
      </pc:docMkLst>
      <pc:sldChg chg="modSp ord">
        <pc:chgData name="Andrea Williams" userId="S::andrea.williams@sd71.bc.ca::b5accf6e-f58f-4465-9769-af44139dca46" providerId="AD" clId="Web-{9932AA3E-6BFF-1CED-1E76-774CC085820F}" dt="2026-02-03T23:00:51.047" v="54" actId="20577"/>
        <pc:sldMkLst>
          <pc:docMk/>
          <pc:sldMk cId="0" sldId="264"/>
        </pc:sldMkLst>
        <pc:spChg chg="mod">
          <ac:chgData name="Andrea Williams" userId="S::andrea.williams@sd71.bc.ca::b5accf6e-f58f-4465-9769-af44139dca46" providerId="AD" clId="Web-{9932AA3E-6BFF-1CED-1E76-774CC085820F}" dt="2026-02-03T23:00:24.750" v="52" actId="20577"/>
          <ac:spMkLst>
            <pc:docMk/>
            <pc:sldMk cId="0" sldId="264"/>
            <ac:spMk id="2" creationId="{00000000-0000-0000-0000-000000000000}"/>
          </ac:spMkLst>
        </pc:spChg>
        <pc:graphicFrameChg chg="modGraphic">
          <ac:chgData name="Andrea Williams" userId="S::andrea.williams@sd71.bc.ca::b5accf6e-f58f-4465-9769-af44139dca46" providerId="AD" clId="Web-{9932AA3E-6BFF-1CED-1E76-774CC085820F}" dt="2026-02-03T23:00:51.047" v="54" actId="20577"/>
          <ac:graphicFrameMkLst>
            <pc:docMk/>
            <pc:sldMk cId="0" sldId="264"/>
            <ac:graphicFrameMk id="5" creationId="{F6568B96-7401-3CF0-7B1C-608518359894}"/>
          </ac:graphicFrameMkLst>
        </pc:graphicFrameChg>
      </pc:sldChg>
      <pc:sldChg chg="ord">
        <pc:chgData name="Andrea Williams" userId="S::andrea.williams@sd71.bc.ca::b5accf6e-f58f-4465-9769-af44139dca46" providerId="AD" clId="Web-{9932AA3E-6BFF-1CED-1E76-774CC085820F}" dt="2026-02-03T22:56:35.904" v="0"/>
        <pc:sldMkLst>
          <pc:docMk/>
          <pc:sldMk cId="4214257539" sldId="272"/>
        </pc:sldMkLst>
      </pc:sldChg>
      <pc:sldChg chg="modSp ord">
        <pc:chgData name="Andrea Williams" userId="S::andrea.williams@sd71.bc.ca::b5accf6e-f58f-4465-9769-af44139dca46" providerId="AD" clId="Web-{9932AA3E-6BFF-1CED-1E76-774CC085820F}" dt="2026-02-03T22:57:19.811" v="8" actId="20577"/>
        <pc:sldMkLst>
          <pc:docMk/>
          <pc:sldMk cId="2724152611" sldId="273"/>
        </pc:sldMkLst>
        <pc:graphicFrameChg chg="modGraphic">
          <ac:chgData name="Andrea Williams" userId="S::andrea.williams@sd71.bc.ca::b5accf6e-f58f-4465-9769-af44139dca46" providerId="AD" clId="Web-{9932AA3E-6BFF-1CED-1E76-774CC085820F}" dt="2026-02-03T22:57:19.811" v="8" actId="20577"/>
          <ac:graphicFrameMkLst>
            <pc:docMk/>
            <pc:sldMk cId="2724152611" sldId="273"/>
            <ac:graphicFrameMk id="4" creationId="{49FA8500-DC93-45C8-A53A-42FC4002219B}"/>
          </ac:graphicFrameMkLst>
        </pc:graphicFrameChg>
      </pc:sldChg>
    </pc:docChg>
  </pc:docChgLst>
  <pc:docChgLst>
    <pc:chgData name="Andrea Williams" userId="S::andrea.williams@sd71.bc.ca::b5accf6e-f58f-4465-9769-af44139dca46" providerId="AD" clId="Web-{51AE35C3-1EDD-0DB7-F6F9-AB5C6D54C4F1}"/>
    <pc:docChg chg="mod modSld addMainMaster delMainMaster">
      <pc:chgData name="Andrea Williams" userId="S::andrea.williams@sd71.bc.ca::b5accf6e-f58f-4465-9769-af44139dca46" providerId="AD" clId="Web-{51AE35C3-1EDD-0DB7-F6F9-AB5C6D54C4F1}" dt="2026-01-30T19:10:17.573" v="13"/>
      <pc:docMkLst>
        <pc:docMk/>
      </pc:docMkLst>
      <pc:sldChg chg="modSp mod modClrScheme chgLayout">
        <pc:chgData name="Andrea Williams" userId="S::andrea.williams@sd71.bc.ca::b5accf6e-f58f-4465-9769-af44139dca46" providerId="AD" clId="Web-{51AE35C3-1EDD-0DB7-F6F9-AB5C6D54C4F1}" dt="2026-01-30T19:09:52.741" v="10"/>
        <pc:sldMkLst>
          <pc:docMk/>
          <pc:sldMk cId="0" sldId="256"/>
        </pc:sldMkLst>
        <pc:spChg chg="mod ord">
          <ac:chgData name="Andrea Williams" userId="S::andrea.williams@sd71.bc.ca::b5accf6e-f58f-4465-9769-af44139dca46" providerId="AD" clId="Web-{51AE35C3-1EDD-0DB7-F6F9-AB5C6D54C4F1}" dt="2026-01-30T19:09:52.741" v="10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Andrea Williams" userId="S::andrea.williams@sd71.bc.ca::b5accf6e-f58f-4465-9769-af44139dca46" providerId="AD" clId="Web-{51AE35C3-1EDD-0DB7-F6F9-AB5C6D54C4F1}" dt="2026-01-30T19:09:52.741" v="10"/>
          <ac:spMkLst>
            <pc:docMk/>
            <pc:sldMk cId="0" sldId="256"/>
            <ac:spMk id="3" creationId="{00000000-0000-0000-0000-000000000000}"/>
          </ac:spMkLst>
        </pc:spChg>
      </pc:sldChg>
      <pc:sldChg chg="modSp mod modClrScheme chgLayout">
        <pc:chgData name="Andrea Williams" userId="S::andrea.williams@sd71.bc.ca::b5accf6e-f58f-4465-9769-af44139dca46" providerId="AD" clId="Web-{51AE35C3-1EDD-0DB7-F6F9-AB5C6D54C4F1}" dt="2026-01-30T19:09:52.741" v="10"/>
        <pc:sldMkLst>
          <pc:docMk/>
          <pc:sldMk cId="0" sldId="257"/>
        </pc:sldMkLst>
        <pc:spChg chg="mod ord">
          <ac:chgData name="Andrea Williams" userId="S::andrea.williams@sd71.bc.ca::b5accf6e-f58f-4465-9769-af44139dca46" providerId="AD" clId="Web-{51AE35C3-1EDD-0DB7-F6F9-AB5C6D54C4F1}" dt="2026-01-30T19:09:52.741" v="10"/>
          <ac:spMkLst>
            <pc:docMk/>
            <pc:sldMk cId="0" sldId="257"/>
            <ac:spMk id="2" creationId="{00000000-0000-0000-0000-000000000000}"/>
          </ac:spMkLst>
        </pc:spChg>
      </pc:sldChg>
      <pc:sldChg chg="addSp delSp modSp mod setBg modClrScheme chgLayout">
        <pc:chgData name="Andrea Williams" userId="S::andrea.williams@sd71.bc.ca::b5accf6e-f58f-4465-9769-af44139dca46" providerId="AD" clId="Web-{51AE35C3-1EDD-0DB7-F6F9-AB5C6D54C4F1}" dt="2026-01-30T19:10:17.573" v="13"/>
        <pc:sldMkLst>
          <pc:docMk/>
          <pc:sldMk cId="0" sldId="258"/>
        </pc:sldMkLst>
        <pc:spChg chg="mod ord">
          <ac:chgData name="Andrea Williams" userId="S::andrea.williams@sd71.bc.ca::b5accf6e-f58f-4465-9769-af44139dca46" providerId="AD" clId="Web-{51AE35C3-1EDD-0DB7-F6F9-AB5C6D54C4F1}" dt="2026-01-30T19:10:17.573" v="13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Andrea Williams" userId="S::andrea.williams@sd71.bc.ca::b5accf6e-f58f-4465-9769-af44139dca46" providerId="AD" clId="Web-{51AE35C3-1EDD-0DB7-F6F9-AB5C6D54C4F1}" dt="2026-01-30T19:10:17.573" v="13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Andrea Williams" userId="S::andrea.williams@sd71.bc.ca::b5accf6e-f58f-4465-9769-af44139dca46" providerId="AD" clId="Web-{51AE35C3-1EDD-0DB7-F6F9-AB5C6D54C4F1}" dt="2026-01-30T19:10:17.573" v="13"/>
          <ac:spMkLst>
            <pc:docMk/>
            <pc:sldMk cId="0" sldId="258"/>
            <ac:spMk id="17" creationId="{D674B989-4772-062E-3E74-3CF5B949946B}"/>
          </ac:spMkLst>
        </pc:spChg>
        <pc:spChg chg="add mod">
          <ac:chgData name="Andrea Williams" userId="S::andrea.williams@sd71.bc.ca::b5accf6e-f58f-4465-9769-af44139dca46" providerId="AD" clId="Web-{51AE35C3-1EDD-0DB7-F6F9-AB5C6D54C4F1}" dt="2026-01-30T19:10:17.573" v="13"/>
          <ac:spMkLst>
            <pc:docMk/>
            <pc:sldMk cId="0" sldId="258"/>
            <ac:spMk id="19" creationId="{93E1F867-E776-9866-2075-613767901FD3}"/>
          </ac:spMkLst>
        </pc:spChg>
        <pc:picChg chg="mod">
          <ac:chgData name="Andrea Williams" userId="S::andrea.williams@sd71.bc.ca::b5accf6e-f58f-4465-9769-af44139dca46" providerId="AD" clId="Web-{51AE35C3-1EDD-0DB7-F6F9-AB5C6D54C4F1}" dt="2026-01-30T19:10:17.573" v="13"/>
          <ac:picMkLst>
            <pc:docMk/>
            <pc:sldMk cId="0" sldId="258"/>
            <ac:picMk id="5" creationId="{D839FF34-B3A6-0FE6-2CAB-B30B5397841B}"/>
          </ac:picMkLst>
        </pc:picChg>
      </pc:sldChg>
      <pc:sldChg chg="modSp mod modClrScheme chgLayout">
        <pc:chgData name="Andrea Williams" userId="S::andrea.williams@sd71.bc.ca::b5accf6e-f58f-4465-9769-af44139dca46" providerId="AD" clId="Web-{51AE35C3-1EDD-0DB7-F6F9-AB5C6D54C4F1}" dt="2026-01-30T19:09:52.741" v="10"/>
        <pc:sldMkLst>
          <pc:docMk/>
          <pc:sldMk cId="0" sldId="260"/>
        </pc:sldMkLst>
        <pc:spChg chg="mod ord">
          <ac:chgData name="Andrea Williams" userId="S::andrea.williams@sd71.bc.ca::b5accf6e-f58f-4465-9769-af44139dca46" providerId="AD" clId="Web-{51AE35C3-1EDD-0DB7-F6F9-AB5C6D54C4F1}" dt="2026-01-30T19:09:52.741" v="10"/>
          <ac:spMkLst>
            <pc:docMk/>
            <pc:sldMk cId="0" sldId="260"/>
            <ac:spMk id="2" creationId="{00000000-0000-0000-0000-000000000000}"/>
          </ac:spMkLst>
        </pc:spChg>
      </pc:sldChg>
      <pc:sldChg chg="modSp mod modClrScheme chgLayout">
        <pc:chgData name="Andrea Williams" userId="S::andrea.williams@sd71.bc.ca::b5accf6e-f58f-4465-9769-af44139dca46" providerId="AD" clId="Web-{51AE35C3-1EDD-0DB7-F6F9-AB5C6D54C4F1}" dt="2026-01-30T19:09:52.741" v="10"/>
        <pc:sldMkLst>
          <pc:docMk/>
          <pc:sldMk cId="0" sldId="261"/>
        </pc:sldMkLst>
        <pc:spChg chg="mod ord">
          <ac:chgData name="Andrea Williams" userId="S::andrea.williams@sd71.bc.ca::b5accf6e-f58f-4465-9769-af44139dca46" providerId="AD" clId="Web-{51AE35C3-1EDD-0DB7-F6F9-AB5C6D54C4F1}" dt="2026-01-30T19:09:52.741" v="10"/>
          <ac:spMkLst>
            <pc:docMk/>
            <pc:sldMk cId="0" sldId="261"/>
            <ac:spMk id="2" creationId="{00000000-0000-0000-0000-000000000000}"/>
          </ac:spMkLst>
        </pc:spChg>
        <pc:graphicFrameChg chg="mod ord">
          <ac:chgData name="Andrea Williams" userId="S::andrea.williams@sd71.bc.ca::b5accf6e-f58f-4465-9769-af44139dca46" providerId="AD" clId="Web-{51AE35C3-1EDD-0DB7-F6F9-AB5C6D54C4F1}" dt="2026-01-30T19:09:52.741" v="10"/>
          <ac:graphicFrameMkLst>
            <pc:docMk/>
            <pc:sldMk cId="0" sldId="261"/>
            <ac:graphicFrameMk id="5" creationId="{2E6D6ECD-BA6A-202E-1CFB-B023803FCA36}"/>
          </ac:graphicFrameMkLst>
        </pc:graphicFrameChg>
      </pc:sldChg>
      <pc:sldChg chg="modSp mod modClrScheme chgLayout">
        <pc:chgData name="Andrea Williams" userId="S::andrea.williams@sd71.bc.ca::b5accf6e-f58f-4465-9769-af44139dca46" providerId="AD" clId="Web-{51AE35C3-1EDD-0DB7-F6F9-AB5C6D54C4F1}" dt="2026-01-30T19:09:52.741" v="10"/>
        <pc:sldMkLst>
          <pc:docMk/>
          <pc:sldMk cId="0" sldId="264"/>
        </pc:sldMkLst>
        <pc:spChg chg="mod ord">
          <ac:chgData name="Andrea Williams" userId="S::andrea.williams@sd71.bc.ca::b5accf6e-f58f-4465-9769-af44139dca46" providerId="AD" clId="Web-{51AE35C3-1EDD-0DB7-F6F9-AB5C6D54C4F1}" dt="2026-01-30T19:09:52.741" v="10"/>
          <ac:spMkLst>
            <pc:docMk/>
            <pc:sldMk cId="0" sldId="264"/>
            <ac:spMk id="2" creationId="{00000000-0000-0000-0000-000000000000}"/>
          </ac:spMkLst>
        </pc:spChg>
        <pc:graphicFrameChg chg="mod ord">
          <ac:chgData name="Andrea Williams" userId="S::andrea.williams@sd71.bc.ca::b5accf6e-f58f-4465-9769-af44139dca46" providerId="AD" clId="Web-{51AE35C3-1EDD-0DB7-F6F9-AB5C6D54C4F1}" dt="2026-01-30T19:09:52.741" v="10"/>
          <ac:graphicFrameMkLst>
            <pc:docMk/>
            <pc:sldMk cId="0" sldId="264"/>
            <ac:graphicFrameMk id="5" creationId="{F6568B96-7401-3CF0-7B1C-608518359894}"/>
          </ac:graphicFrameMkLst>
        </pc:graphicFrameChg>
      </pc:sldChg>
      <pc:sldChg chg="modSp mod modClrScheme chgLayout">
        <pc:chgData name="Andrea Williams" userId="S::andrea.williams@sd71.bc.ca::b5accf6e-f58f-4465-9769-af44139dca46" providerId="AD" clId="Web-{51AE35C3-1EDD-0DB7-F6F9-AB5C6D54C4F1}" dt="2026-01-30T19:09:52.741" v="10"/>
        <pc:sldMkLst>
          <pc:docMk/>
          <pc:sldMk cId="0" sldId="265"/>
        </pc:sldMkLst>
        <pc:spChg chg="mod ord">
          <ac:chgData name="Andrea Williams" userId="S::andrea.williams@sd71.bc.ca::b5accf6e-f58f-4465-9769-af44139dca46" providerId="AD" clId="Web-{51AE35C3-1EDD-0DB7-F6F9-AB5C6D54C4F1}" dt="2026-01-30T19:09:52.741" v="10"/>
          <ac:spMkLst>
            <pc:docMk/>
            <pc:sldMk cId="0" sldId="265"/>
            <ac:spMk id="2" creationId="{00000000-0000-0000-0000-000000000000}"/>
          </ac:spMkLst>
        </pc:spChg>
      </pc:sldChg>
      <pc:sldChg chg="mod modClrScheme chgLayout">
        <pc:chgData name="Andrea Williams" userId="S::andrea.williams@sd71.bc.ca::b5accf6e-f58f-4465-9769-af44139dca46" providerId="AD" clId="Web-{51AE35C3-1EDD-0DB7-F6F9-AB5C6D54C4F1}" dt="2026-01-30T19:09:52.741" v="10"/>
        <pc:sldMkLst>
          <pc:docMk/>
          <pc:sldMk cId="1354621251" sldId="267"/>
        </pc:sldMkLst>
      </pc:sldChg>
    </pc:docChg>
  </pc:docChgLst>
  <pc:docChgLst>
    <pc:chgData name="Jana Buckle" userId="S::jana.buckle@sd71.bc.ca::b5d1b4eb-9b53-41cc-9fd7-6d14fb30a247" providerId="AD" clId="Web-{5DDCBD10-6C97-1BA4-183B-1A071CCB06A6}"/>
    <pc:docChg chg="modSld">
      <pc:chgData name="Jana Buckle" userId="S::jana.buckle@sd71.bc.ca::b5d1b4eb-9b53-41cc-9fd7-6d14fb30a247" providerId="AD" clId="Web-{5DDCBD10-6C97-1BA4-183B-1A071CCB06A6}" dt="2026-02-03T21:30:28.512" v="35" actId="20577"/>
      <pc:docMkLst>
        <pc:docMk/>
      </pc:docMkLst>
      <pc:sldChg chg="modSp">
        <pc:chgData name="Jana Buckle" userId="S::jana.buckle@sd71.bc.ca::b5d1b4eb-9b53-41cc-9fd7-6d14fb30a247" providerId="AD" clId="Web-{5DDCBD10-6C97-1BA4-183B-1A071CCB06A6}" dt="2026-02-03T21:29:53.309" v="27" actId="20577"/>
        <pc:sldMkLst>
          <pc:docMk/>
          <pc:sldMk cId="0" sldId="264"/>
        </pc:sldMkLst>
        <pc:spChg chg="mod">
          <ac:chgData name="Jana Buckle" userId="S::jana.buckle@sd71.bc.ca::b5d1b4eb-9b53-41cc-9fd7-6d14fb30a247" providerId="AD" clId="Web-{5DDCBD10-6C97-1BA4-183B-1A071CCB06A6}" dt="2026-02-03T21:23:24.714" v="9" actId="20577"/>
          <ac:spMkLst>
            <pc:docMk/>
            <pc:sldMk cId="0" sldId="264"/>
            <ac:spMk id="2" creationId="{00000000-0000-0000-0000-000000000000}"/>
          </ac:spMkLst>
        </pc:spChg>
        <pc:graphicFrameChg chg="mod modGraphic">
          <ac:chgData name="Jana Buckle" userId="S::jana.buckle@sd71.bc.ca::b5d1b4eb-9b53-41cc-9fd7-6d14fb30a247" providerId="AD" clId="Web-{5DDCBD10-6C97-1BA4-183B-1A071CCB06A6}" dt="2026-02-03T21:29:53.309" v="27" actId="20577"/>
          <ac:graphicFrameMkLst>
            <pc:docMk/>
            <pc:sldMk cId="0" sldId="264"/>
            <ac:graphicFrameMk id="5" creationId="{F6568B96-7401-3CF0-7B1C-608518359894}"/>
          </ac:graphicFrameMkLst>
        </pc:graphicFrameChg>
      </pc:sldChg>
      <pc:sldChg chg="modSp">
        <pc:chgData name="Jana Buckle" userId="S::jana.buckle@sd71.bc.ca::b5d1b4eb-9b53-41cc-9fd7-6d14fb30a247" providerId="AD" clId="Web-{5DDCBD10-6C97-1BA4-183B-1A071CCB06A6}" dt="2026-02-03T21:30:28.512" v="35" actId="20577"/>
        <pc:sldMkLst>
          <pc:docMk/>
          <pc:sldMk cId="0" sldId="265"/>
        </pc:sldMkLst>
        <pc:spChg chg="mod">
          <ac:chgData name="Jana Buckle" userId="S::jana.buckle@sd71.bc.ca::b5d1b4eb-9b53-41cc-9fd7-6d14fb30a247" providerId="AD" clId="Web-{5DDCBD10-6C97-1BA4-183B-1A071CCB06A6}" dt="2026-02-03T21:30:28.512" v="35" actId="20577"/>
          <ac:spMkLst>
            <pc:docMk/>
            <pc:sldMk cId="0" sldId="265"/>
            <ac:spMk id="13" creationId="{00000000-0000-0000-0000-000000000000}"/>
          </ac:spMkLst>
        </pc:spChg>
      </pc:sldChg>
    </pc:docChg>
  </pc:docChgLst>
  <pc:docChgLst>
    <pc:chgData name="Andrea Williams" userId="S::andrea.williams@sd71.bc.ca::b5accf6e-f58f-4465-9769-af44139dca46" providerId="AD" clId="Web-{AD4EBAA7-A790-4C70-2D1C-FB779AFD2678}"/>
    <pc:docChg chg="addSld modSld">
      <pc:chgData name="Andrea Williams" userId="S::andrea.williams@sd71.bc.ca::b5accf6e-f58f-4465-9769-af44139dca46" providerId="AD" clId="Web-{AD4EBAA7-A790-4C70-2D1C-FB779AFD2678}" dt="2026-02-02T17:40:37.105" v="36" actId="1076"/>
      <pc:docMkLst>
        <pc:docMk/>
      </pc:docMkLst>
    </pc:docChg>
  </pc:docChgLst>
  <pc:docChgLst>
    <pc:chgData name="Andrea Williams" userId="S::andrea.williams@sd71.bc.ca::b5accf6e-f58f-4465-9769-af44139dca46" providerId="AD" clId="Web-{D330C6E2-8786-CF45-FA5B-7CE241A3AAEF}"/>
    <pc:docChg chg="modSld">
      <pc:chgData name="Andrea Williams" userId="S::andrea.williams@sd71.bc.ca::b5accf6e-f58f-4465-9769-af44139dca46" providerId="AD" clId="Web-{D330C6E2-8786-CF45-FA5B-7CE241A3AAEF}" dt="2026-01-30T21:38:15.135" v="10" actId="20577"/>
      <pc:docMkLst>
        <pc:docMk/>
      </pc:docMkLst>
      <pc:sldChg chg="modSp">
        <pc:chgData name="Andrea Williams" userId="S::andrea.williams@sd71.bc.ca::b5accf6e-f58f-4465-9769-af44139dca46" providerId="AD" clId="Web-{D330C6E2-8786-CF45-FA5B-7CE241A3AAEF}" dt="2026-01-30T21:38:15.135" v="10" actId="20577"/>
        <pc:sldMkLst>
          <pc:docMk/>
          <pc:sldMk cId="1354621251" sldId="267"/>
        </pc:sldMkLst>
        <pc:spChg chg="mod">
          <ac:chgData name="Andrea Williams" userId="S::andrea.williams@sd71.bc.ca::b5accf6e-f58f-4465-9769-af44139dca46" providerId="AD" clId="Web-{D330C6E2-8786-CF45-FA5B-7CE241A3AAEF}" dt="2026-01-30T21:38:15.135" v="10" actId="20577"/>
          <ac:spMkLst>
            <pc:docMk/>
            <pc:sldMk cId="1354621251" sldId="267"/>
            <ac:spMk id="5" creationId="{E0D3045D-371C-EDC9-E154-0336C635A466}"/>
          </ac:spMkLst>
        </pc:spChg>
      </pc:sldChg>
    </pc:docChg>
  </pc:docChgLst>
  <pc:docChgLst>
    <pc:chgData name="Jana Buckle" userId="S::jana.buckle@sd71.bc.ca::b5d1b4eb-9b53-41cc-9fd7-6d14fb30a247" providerId="AD" clId="Web-{2948C493-CAAE-102B-B1E0-B43EF33416D8}"/>
    <pc:docChg chg="addSld delSld modSld">
      <pc:chgData name="Jana Buckle" userId="S::jana.buckle@sd71.bc.ca::b5d1b4eb-9b53-41cc-9fd7-6d14fb30a247" providerId="AD" clId="Web-{2948C493-CAAE-102B-B1E0-B43EF33416D8}" dt="2026-02-03T22:21:13.112" v="52"/>
      <pc:docMkLst>
        <pc:docMk/>
      </pc:docMkLst>
      <pc:sldChg chg="modSp">
        <pc:chgData name="Jana Buckle" userId="S::jana.buckle@sd71.bc.ca::b5d1b4eb-9b53-41cc-9fd7-6d14fb30a247" providerId="AD" clId="Web-{2948C493-CAAE-102B-B1E0-B43EF33416D8}" dt="2026-02-03T22:15:01.930" v="11" actId="1076"/>
        <pc:sldMkLst>
          <pc:docMk/>
          <pc:sldMk cId="0" sldId="258"/>
        </pc:sldMkLst>
        <pc:spChg chg="mod">
          <ac:chgData name="Jana Buckle" userId="S::jana.buckle@sd71.bc.ca::b5d1b4eb-9b53-41cc-9fd7-6d14fb30a247" providerId="AD" clId="Web-{2948C493-CAAE-102B-B1E0-B43EF33416D8}" dt="2026-02-03T22:14:53.836" v="9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Jana Buckle" userId="S::jana.buckle@sd71.bc.ca::b5d1b4eb-9b53-41cc-9fd7-6d14fb30a247" providerId="AD" clId="Web-{2948C493-CAAE-102B-B1E0-B43EF33416D8}" dt="2026-02-03T22:15:01.930" v="11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Jana Buckle" userId="S::jana.buckle@sd71.bc.ca::b5d1b4eb-9b53-41cc-9fd7-6d14fb30a247" providerId="AD" clId="Web-{2948C493-CAAE-102B-B1E0-B43EF33416D8}" dt="2026-02-03T22:14:26.851" v="1"/>
          <ac:spMkLst>
            <pc:docMk/>
            <pc:sldMk cId="0" sldId="258"/>
            <ac:spMk id="22" creationId="{7D2BFFD5-490F-4B45-91F2-6B826FBAD4E3}"/>
          </ac:spMkLst>
        </pc:spChg>
      </pc:sldChg>
      <pc:sldChg chg="del">
        <pc:chgData name="Jana Buckle" userId="S::jana.buckle@sd71.bc.ca::b5d1b4eb-9b53-41cc-9fd7-6d14fb30a247" providerId="AD" clId="Web-{2948C493-CAAE-102B-B1E0-B43EF33416D8}" dt="2026-02-03T22:16:28.790" v="20"/>
        <pc:sldMkLst>
          <pc:docMk/>
          <pc:sldMk cId="0" sldId="259"/>
        </pc:sldMkLst>
      </pc:sldChg>
      <pc:sldChg chg="addSp delSp modSp">
        <pc:chgData name="Jana Buckle" userId="S::jana.buckle@sd71.bc.ca::b5d1b4eb-9b53-41cc-9fd7-6d14fb30a247" providerId="AD" clId="Web-{2948C493-CAAE-102B-B1E0-B43EF33416D8}" dt="2026-02-03T22:21:13.112" v="52"/>
        <pc:sldMkLst>
          <pc:docMk/>
          <pc:sldMk cId="0" sldId="260"/>
        </pc:sldMkLst>
        <pc:spChg chg="mod">
          <ac:chgData name="Jana Buckle" userId="S::jana.buckle@sd71.bc.ca::b5d1b4eb-9b53-41cc-9fd7-6d14fb30a247" providerId="AD" clId="Web-{2948C493-CAAE-102B-B1E0-B43EF33416D8}" dt="2026-02-03T22:18:16.589" v="30" actId="1076"/>
          <ac:spMkLst>
            <pc:docMk/>
            <pc:sldMk cId="0" sldId="260"/>
            <ac:spMk id="28" creationId="{00000000-0000-0000-0000-000000000000}"/>
          </ac:spMkLst>
        </pc:spChg>
        <pc:picChg chg="add mod">
          <ac:chgData name="Jana Buckle" userId="S::jana.buckle@sd71.bc.ca::b5d1b4eb-9b53-41cc-9fd7-6d14fb30a247" providerId="AD" clId="Web-{2948C493-CAAE-102B-B1E0-B43EF33416D8}" dt="2026-02-03T22:18:31.777" v="31" actId="1076"/>
          <ac:picMkLst>
            <pc:docMk/>
            <pc:sldMk cId="0" sldId="260"/>
            <ac:picMk id="3" creationId="{6D0A84C7-8410-4365-0A87-F54A2652FFB4}"/>
          </ac:picMkLst>
        </pc:picChg>
        <pc:picChg chg="add mod">
          <ac:chgData name="Jana Buckle" userId="S::jana.buckle@sd71.bc.ca::b5d1b4eb-9b53-41cc-9fd7-6d14fb30a247" providerId="AD" clId="Web-{2948C493-CAAE-102B-B1E0-B43EF33416D8}" dt="2026-02-03T22:18:45.965" v="33" actId="1076"/>
          <ac:picMkLst>
            <pc:docMk/>
            <pc:sldMk cId="0" sldId="260"/>
            <ac:picMk id="4" creationId="{D6AF0A6A-5080-DD34-477E-8A57C4178D51}"/>
          </ac:picMkLst>
        </pc:picChg>
        <pc:picChg chg="add mod modCrop">
          <ac:chgData name="Jana Buckle" userId="S::jana.buckle@sd71.bc.ca::b5d1b4eb-9b53-41cc-9fd7-6d14fb30a247" providerId="AD" clId="Web-{2948C493-CAAE-102B-B1E0-B43EF33416D8}" dt="2026-02-03T22:20:32.233" v="48" actId="1076"/>
          <ac:picMkLst>
            <pc:docMk/>
            <pc:sldMk cId="0" sldId="260"/>
            <ac:picMk id="5" creationId="{943B1CAC-D52C-833F-F078-20EE2B6B6B10}"/>
          </ac:picMkLst>
        </pc:picChg>
        <pc:picChg chg="del">
          <ac:chgData name="Jana Buckle" userId="S::jana.buckle@sd71.bc.ca::b5d1b4eb-9b53-41cc-9fd7-6d14fb30a247" providerId="AD" clId="Web-{2948C493-CAAE-102B-B1E0-B43EF33416D8}" dt="2026-02-03T22:19:32.622" v="34"/>
          <ac:picMkLst>
            <pc:docMk/>
            <pc:sldMk cId="0" sldId="260"/>
            <ac:picMk id="10" creationId="{8B35C45E-A19F-4B41-BA40-05C7C64D793B}"/>
          </ac:picMkLst>
        </pc:picChg>
        <pc:inkChg chg="add">
          <ac:chgData name="Jana Buckle" userId="S::jana.buckle@sd71.bc.ca::b5d1b4eb-9b53-41cc-9fd7-6d14fb30a247" providerId="AD" clId="Web-{2948C493-CAAE-102B-B1E0-B43EF33416D8}" dt="2026-02-03T22:21:00.705" v="49"/>
          <ac:inkMkLst>
            <pc:docMk/>
            <pc:sldMk cId="0" sldId="260"/>
            <ac:inkMk id="6" creationId="{E6D4250D-C404-FE7A-817D-F23B74DA1800}"/>
          </ac:inkMkLst>
        </pc:inkChg>
        <pc:inkChg chg="add">
          <ac:chgData name="Jana Buckle" userId="S::jana.buckle@sd71.bc.ca::b5d1b4eb-9b53-41cc-9fd7-6d14fb30a247" providerId="AD" clId="Web-{2948C493-CAAE-102B-B1E0-B43EF33416D8}" dt="2026-02-03T22:21:03.393" v="50"/>
          <ac:inkMkLst>
            <pc:docMk/>
            <pc:sldMk cId="0" sldId="260"/>
            <ac:inkMk id="7" creationId="{737271BB-2275-161A-B9D2-C35B31F63342}"/>
          </ac:inkMkLst>
        </pc:inkChg>
        <pc:inkChg chg="add">
          <ac:chgData name="Jana Buckle" userId="S::jana.buckle@sd71.bc.ca::b5d1b4eb-9b53-41cc-9fd7-6d14fb30a247" providerId="AD" clId="Web-{2948C493-CAAE-102B-B1E0-B43EF33416D8}" dt="2026-02-03T22:21:08.659" v="51"/>
          <ac:inkMkLst>
            <pc:docMk/>
            <pc:sldMk cId="0" sldId="260"/>
            <ac:inkMk id="8" creationId="{837F048B-B120-E7A9-13E3-8B046053E0F0}"/>
          </ac:inkMkLst>
        </pc:inkChg>
        <pc:inkChg chg="add">
          <ac:chgData name="Jana Buckle" userId="S::jana.buckle@sd71.bc.ca::b5d1b4eb-9b53-41cc-9fd7-6d14fb30a247" providerId="AD" clId="Web-{2948C493-CAAE-102B-B1E0-B43EF33416D8}" dt="2026-02-03T22:21:13.112" v="52"/>
          <ac:inkMkLst>
            <pc:docMk/>
            <pc:sldMk cId="0" sldId="260"/>
            <ac:inkMk id="9" creationId="{7D864686-0822-259E-706E-637145953FBF}"/>
          </ac:inkMkLst>
        </pc:inkChg>
      </pc:sldChg>
      <pc:sldChg chg="addSp delSp modSp new mod modClrScheme chgLayout">
        <pc:chgData name="Jana Buckle" userId="S::jana.buckle@sd71.bc.ca::b5d1b4eb-9b53-41cc-9fd7-6d14fb30a247" providerId="AD" clId="Web-{2948C493-CAAE-102B-B1E0-B43EF33416D8}" dt="2026-02-03T22:16:45.025" v="22" actId="14100"/>
        <pc:sldMkLst>
          <pc:docMk/>
          <pc:sldMk cId="2677866610" sldId="274"/>
        </pc:sldMkLst>
        <pc:spChg chg="del">
          <ac:chgData name="Jana Buckle" userId="S::jana.buckle@sd71.bc.ca::b5d1b4eb-9b53-41cc-9fd7-6d14fb30a247" providerId="AD" clId="Web-{2948C493-CAAE-102B-B1E0-B43EF33416D8}" dt="2026-02-03T22:16:03.571" v="16"/>
          <ac:spMkLst>
            <pc:docMk/>
            <pc:sldMk cId="2677866610" sldId="274"/>
            <ac:spMk id="2" creationId="{887D4386-E744-F706-C5ED-8111A48A955F}"/>
          </ac:spMkLst>
        </pc:spChg>
        <pc:spChg chg="del">
          <ac:chgData name="Jana Buckle" userId="S::jana.buckle@sd71.bc.ca::b5d1b4eb-9b53-41cc-9fd7-6d14fb30a247" providerId="AD" clId="Web-{2948C493-CAAE-102B-B1E0-B43EF33416D8}" dt="2026-02-03T22:15:49.024" v="13"/>
          <ac:spMkLst>
            <pc:docMk/>
            <pc:sldMk cId="2677866610" sldId="274"/>
            <ac:spMk id="3" creationId="{37D55E41-B0B7-DD4D-A5E6-B0E31FCD9B7A}"/>
          </ac:spMkLst>
        </pc:spChg>
        <pc:spChg chg="del">
          <ac:chgData name="Jana Buckle" userId="S::jana.buckle@sd71.bc.ca::b5d1b4eb-9b53-41cc-9fd7-6d14fb30a247" providerId="AD" clId="Web-{2948C493-CAAE-102B-B1E0-B43EF33416D8}" dt="2026-02-03T22:16:03.571" v="16"/>
          <ac:spMkLst>
            <pc:docMk/>
            <pc:sldMk cId="2677866610" sldId="274"/>
            <ac:spMk id="4" creationId="{7B706E41-8886-88E2-3B52-8DFF349D8975}"/>
          </ac:spMkLst>
        </pc:spChg>
        <pc:spChg chg="mod ord">
          <ac:chgData name="Jana Buckle" userId="S::jana.buckle@sd71.bc.ca::b5d1b4eb-9b53-41cc-9fd7-6d14fb30a247" providerId="AD" clId="Web-{2948C493-CAAE-102B-B1E0-B43EF33416D8}" dt="2026-02-03T22:16:03.571" v="16"/>
          <ac:spMkLst>
            <pc:docMk/>
            <pc:sldMk cId="2677866610" sldId="274"/>
            <ac:spMk id="5" creationId="{7E0F3DD7-ACAE-138D-EE47-0D5D12864CC3}"/>
          </ac:spMkLst>
        </pc:spChg>
        <pc:spChg chg="mod ord">
          <ac:chgData name="Jana Buckle" userId="S::jana.buckle@sd71.bc.ca::b5d1b4eb-9b53-41cc-9fd7-6d14fb30a247" providerId="AD" clId="Web-{2948C493-CAAE-102B-B1E0-B43EF33416D8}" dt="2026-02-03T22:16:03.571" v="16"/>
          <ac:spMkLst>
            <pc:docMk/>
            <pc:sldMk cId="2677866610" sldId="274"/>
            <ac:spMk id="6" creationId="{C9DB0020-D113-1247-782C-B2296B70B96A}"/>
          </ac:spMkLst>
        </pc:spChg>
        <pc:spChg chg="mod ord">
          <ac:chgData name="Jana Buckle" userId="S::jana.buckle@sd71.bc.ca::b5d1b4eb-9b53-41cc-9fd7-6d14fb30a247" providerId="AD" clId="Web-{2948C493-CAAE-102B-B1E0-B43EF33416D8}" dt="2026-02-03T22:16:03.571" v="16"/>
          <ac:spMkLst>
            <pc:docMk/>
            <pc:sldMk cId="2677866610" sldId="274"/>
            <ac:spMk id="7" creationId="{CC74E9D4-A302-B47A-3FE8-65639BC08ACE}"/>
          </ac:spMkLst>
        </pc:spChg>
        <pc:picChg chg="add mod ord">
          <ac:chgData name="Jana Buckle" userId="S::jana.buckle@sd71.bc.ca::b5d1b4eb-9b53-41cc-9fd7-6d14fb30a247" providerId="AD" clId="Web-{2948C493-CAAE-102B-B1E0-B43EF33416D8}" dt="2026-02-03T22:16:45.025" v="22" actId="14100"/>
          <ac:picMkLst>
            <pc:docMk/>
            <pc:sldMk cId="2677866610" sldId="274"/>
            <ac:picMk id="8" creationId="{82ABFE42-5610-EB96-F539-B6651D50CC4B}"/>
          </ac:picMkLst>
        </pc:picChg>
      </pc:sldChg>
    </pc:docChg>
  </pc:docChgLst>
  <pc:docChgLst>
    <pc:chgData name="Jana Buckle" userId="S::jana.buckle@sd71.bc.ca::b5d1b4eb-9b53-41cc-9fd7-6d14fb30a247" providerId="AD" clId="Web-{60853C81-B271-6DC9-73A2-B2B729323452}"/>
    <pc:docChg chg="modSld">
      <pc:chgData name="Jana Buckle" userId="S::jana.buckle@sd71.bc.ca::b5d1b4eb-9b53-41cc-9fd7-6d14fb30a247" providerId="AD" clId="Web-{60853C81-B271-6DC9-73A2-B2B729323452}" dt="2026-02-04T17:33:08.495" v="2" actId="20577"/>
      <pc:docMkLst>
        <pc:docMk/>
      </pc:docMkLst>
      <pc:sldChg chg="modSp">
        <pc:chgData name="Jana Buckle" userId="S::jana.buckle@sd71.bc.ca::b5d1b4eb-9b53-41cc-9fd7-6d14fb30a247" providerId="AD" clId="Web-{60853C81-B271-6DC9-73A2-B2B729323452}" dt="2026-02-04T17:33:08.495" v="2" actId="20577"/>
        <pc:sldMkLst>
          <pc:docMk/>
          <pc:sldMk cId="0" sldId="264"/>
        </pc:sldMkLst>
        <pc:graphicFrameChg chg="modGraphic">
          <ac:chgData name="Jana Buckle" userId="S::jana.buckle@sd71.bc.ca::b5d1b4eb-9b53-41cc-9fd7-6d14fb30a247" providerId="AD" clId="Web-{60853C81-B271-6DC9-73A2-B2B729323452}" dt="2026-02-04T17:33:08.495" v="2" actId="20577"/>
          <ac:graphicFrameMkLst>
            <pc:docMk/>
            <pc:sldMk cId="0" sldId="264"/>
            <ac:graphicFrameMk id="5" creationId="{F6568B96-7401-3CF0-7B1C-608518359894}"/>
          </ac:graphicFrameMkLst>
        </pc:graphicFrameChg>
      </pc:sldChg>
    </pc:docChg>
  </pc:docChgLst>
  <pc:docChgLst>
    <pc:chgData name="Jana Buckle" userId="S::jana.buckle@sd71.bc.ca::b5d1b4eb-9b53-41cc-9fd7-6d14fb30a247" providerId="AD" clId="Web-{F35CAC4F-95E0-CC11-F204-081CF11813D8}"/>
    <pc:docChg chg="modSld">
      <pc:chgData name="Jana Buckle" userId="S::jana.buckle@sd71.bc.ca::b5d1b4eb-9b53-41cc-9fd7-6d14fb30a247" providerId="AD" clId="Web-{F35CAC4F-95E0-CC11-F204-081CF11813D8}" dt="2026-02-04T07:05:54.813" v="605" actId="20577"/>
      <pc:docMkLst>
        <pc:docMk/>
      </pc:docMkLst>
      <pc:sldChg chg="modSp">
        <pc:chgData name="Jana Buckle" userId="S::jana.buckle@sd71.bc.ca::b5d1b4eb-9b53-41cc-9fd7-6d14fb30a247" providerId="AD" clId="Web-{F35CAC4F-95E0-CC11-F204-081CF11813D8}" dt="2026-02-04T07:02:57.214" v="582" actId="14100"/>
        <pc:sldMkLst>
          <pc:docMk/>
          <pc:sldMk cId="0" sldId="256"/>
        </pc:sldMkLst>
        <pc:spChg chg="mod">
          <ac:chgData name="Jana Buckle" userId="S::jana.buckle@sd71.bc.ca::b5d1b4eb-9b53-41cc-9fd7-6d14fb30a247" providerId="AD" clId="Web-{F35CAC4F-95E0-CC11-F204-081CF11813D8}" dt="2026-02-04T06:48:09.654" v="431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Jana Buckle" userId="S::jana.buckle@sd71.bc.ca::b5d1b4eb-9b53-41cc-9fd7-6d14fb30a247" providerId="AD" clId="Web-{F35CAC4F-95E0-CC11-F204-081CF11813D8}" dt="2026-02-04T06:46:20.962" v="422" actId="20577"/>
          <ac:spMkLst>
            <pc:docMk/>
            <pc:sldMk cId="0" sldId="256"/>
            <ac:spMk id="3" creationId="{00000000-0000-0000-0000-000000000000}"/>
          </ac:spMkLst>
        </pc:spChg>
        <pc:picChg chg="mod">
          <ac:chgData name="Jana Buckle" userId="S::jana.buckle@sd71.bc.ca::b5d1b4eb-9b53-41cc-9fd7-6d14fb30a247" providerId="AD" clId="Web-{F35CAC4F-95E0-CC11-F204-081CF11813D8}" dt="2026-02-04T07:02:57.214" v="582" actId="14100"/>
          <ac:picMkLst>
            <pc:docMk/>
            <pc:sldMk cId="0" sldId="256"/>
            <ac:picMk id="5" creationId="{EA1ED411-E6E0-D437-0E22-D51311817DE4}"/>
          </ac:picMkLst>
        </pc:picChg>
      </pc:sldChg>
      <pc:sldChg chg="addSp delSp modSp">
        <pc:chgData name="Jana Buckle" userId="S::jana.buckle@sd71.bc.ca::b5d1b4eb-9b53-41cc-9fd7-6d14fb30a247" providerId="AD" clId="Web-{F35CAC4F-95E0-CC11-F204-081CF11813D8}" dt="2026-02-04T07:00:26.291" v="577" actId="1076"/>
        <pc:sldMkLst>
          <pc:docMk/>
          <pc:sldMk cId="0" sldId="257"/>
        </pc:sldMkLst>
        <pc:spChg chg="add del mod">
          <ac:chgData name="Jana Buckle" userId="S::jana.buckle@sd71.bc.ca::b5d1b4eb-9b53-41cc-9fd7-6d14fb30a247" providerId="AD" clId="Web-{F35CAC4F-95E0-CC11-F204-081CF11813D8}" dt="2026-02-04T07:00:07.788" v="574" actId="1076"/>
          <ac:spMkLst>
            <pc:docMk/>
            <pc:sldMk cId="0" sldId="257"/>
            <ac:spMk id="2" creationId="{00000000-0000-0000-0000-000000000000}"/>
          </ac:spMkLst>
        </pc:spChg>
        <pc:spChg chg="add del">
          <ac:chgData name="Jana Buckle" userId="S::jana.buckle@sd71.bc.ca::b5d1b4eb-9b53-41cc-9fd7-6d14fb30a247" providerId="AD" clId="Web-{F35CAC4F-95E0-CC11-F204-081CF11813D8}" dt="2026-02-04T06:49:27.515" v="434"/>
          <ac:spMkLst>
            <pc:docMk/>
            <pc:sldMk cId="0" sldId="257"/>
            <ac:spMk id="12" creationId="{6E5BD074-4270-FDB2-41E8-B48666A06056}"/>
          </ac:spMkLst>
        </pc:spChg>
        <pc:spChg chg="add del">
          <ac:chgData name="Jana Buckle" userId="S::jana.buckle@sd71.bc.ca::b5d1b4eb-9b53-41cc-9fd7-6d14fb30a247" providerId="AD" clId="Web-{F35CAC4F-95E0-CC11-F204-081CF11813D8}" dt="2026-02-04T06:50:12.875" v="447"/>
          <ac:spMkLst>
            <pc:docMk/>
            <pc:sldMk cId="0" sldId="257"/>
            <ac:spMk id="58" creationId="{148898BA-972C-D376-E138-87B0C5E696F9}"/>
          </ac:spMkLst>
        </pc:spChg>
        <pc:spChg chg="add mod">
          <ac:chgData name="Jana Buckle" userId="S::jana.buckle@sd71.bc.ca::b5d1b4eb-9b53-41cc-9fd7-6d14fb30a247" providerId="AD" clId="Web-{F35CAC4F-95E0-CC11-F204-081CF11813D8}" dt="2026-02-04T07:00:16.150" v="575" actId="1076"/>
          <ac:spMkLst>
            <pc:docMk/>
            <pc:sldMk cId="0" sldId="257"/>
            <ac:spMk id="59" creationId="{7EBC33E4-539E-AFCA-E671-63BBEC0C24B9}"/>
          </ac:spMkLst>
        </pc:spChg>
        <pc:spChg chg="add mod">
          <ac:chgData name="Jana Buckle" userId="S::jana.buckle@sd71.bc.ca::b5d1b4eb-9b53-41cc-9fd7-6d14fb30a247" providerId="AD" clId="Web-{F35CAC4F-95E0-CC11-F204-081CF11813D8}" dt="2026-02-04T07:00:20.244" v="576" actId="1076"/>
          <ac:spMkLst>
            <pc:docMk/>
            <pc:sldMk cId="0" sldId="257"/>
            <ac:spMk id="60" creationId="{DF638BFE-0B35-32B6-E6E9-95D40AC1CCF5}"/>
          </ac:spMkLst>
        </pc:spChg>
        <pc:spChg chg="add mod">
          <ac:chgData name="Jana Buckle" userId="S::jana.buckle@sd71.bc.ca::b5d1b4eb-9b53-41cc-9fd7-6d14fb30a247" providerId="AD" clId="Web-{F35CAC4F-95E0-CC11-F204-081CF11813D8}" dt="2026-02-04T07:00:26.291" v="577" actId="1076"/>
          <ac:spMkLst>
            <pc:docMk/>
            <pc:sldMk cId="0" sldId="257"/>
            <ac:spMk id="85" creationId="{3355BED9-5A06-A837-062F-52820F0CBCED}"/>
          </ac:spMkLst>
        </pc:spChg>
        <pc:spChg chg="add del mod">
          <ac:chgData name="Jana Buckle" userId="S::jana.buckle@sd71.bc.ca::b5d1b4eb-9b53-41cc-9fd7-6d14fb30a247" providerId="AD" clId="Web-{F35CAC4F-95E0-CC11-F204-081CF11813D8}" dt="2026-02-04T06:57:58.646" v="559"/>
          <ac:spMkLst>
            <pc:docMk/>
            <pc:sldMk cId="0" sldId="257"/>
            <ac:spMk id="87" creationId="{A6DB16F9-A55C-7862-8C57-1C7EDA95250E}"/>
          </ac:spMkLst>
        </pc:spChg>
        <pc:spChg chg="add del mod">
          <ac:chgData name="Jana Buckle" userId="S::jana.buckle@sd71.bc.ca::b5d1b4eb-9b53-41cc-9fd7-6d14fb30a247" providerId="AD" clId="Web-{F35CAC4F-95E0-CC11-F204-081CF11813D8}" dt="2026-02-04T06:58:45.022" v="563"/>
          <ac:spMkLst>
            <pc:docMk/>
            <pc:sldMk cId="0" sldId="257"/>
            <ac:spMk id="97" creationId="{4479D8F5-E3E9-15D4-5B32-71765247F5FF}"/>
          </ac:spMkLst>
        </pc:spChg>
        <pc:graphicFrameChg chg="del mod modGraphic">
          <ac:chgData name="Jana Buckle" userId="S::jana.buckle@sd71.bc.ca::b5d1b4eb-9b53-41cc-9fd7-6d14fb30a247" providerId="AD" clId="Web-{F35CAC4F-95E0-CC11-F204-081CF11813D8}" dt="2026-02-04T06:58:02.756" v="560"/>
          <ac:graphicFrameMkLst>
            <pc:docMk/>
            <pc:sldMk cId="0" sldId="257"/>
            <ac:graphicFrameMk id="3" creationId="{F2B2A278-1C73-4AF9-B3D9-ED5198861E24}"/>
          </ac:graphicFrameMkLst>
        </pc:graphicFrameChg>
        <pc:picChg chg="mod">
          <ac:chgData name="Jana Buckle" userId="S::jana.buckle@sd71.bc.ca::b5d1b4eb-9b53-41cc-9fd7-6d14fb30a247" providerId="AD" clId="Web-{F35CAC4F-95E0-CC11-F204-081CF11813D8}" dt="2026-02-04T06:58:34.772" v="562" actId="1076"/>
          <ac:picMkLst>
            <pc:docMk/>
            <pc:sldMk cId="0" sldId="257"/>
            <ac:picMk id="28" creationId="{E739C016-46C2-C16D-29EA-75E5D6E8DA81}"/>
          </ac:picMkLst>
        </pc:picChg>
      </pc:sldChg>
      <pc:sldChg chg="modSp">
        <pc:chgData name="Jana Buckle" userId="S::jana.buckle@sd71.bc.ca::b5d1b4eb-9b53-41cc-9fd7-6d14fb30a247" providerId="AD" clId="Web-{F35CAC4F-95E0-CC11-F204-081CF11813D8}" dt="2026-02-04T05:05:09.152" v="76" actId="688"/>
        <pc:sldMkLst>
          <pc:docMk/>
          <pc:sldMk cId="0" sldId="260"/>
        </pc:sldMkLst>
        <pc:spChg chg="mod">
          <ac:chgData name="Jana Buckle" userId="S::jana.buckle@sd71.bc.ca::b5d1b4eb-9b53-41cc-9fd7-6d14fb30a247" providerId="AD" clId="Web-{F35CAC4F-95E0-CC11-F204-081CF11813D8}" dt="2026-02-04T05:04:36.742" v="71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Jana Buckle" userId="S::jana.buckle@sd71.bc.ca::b5d1b4eb-9b53-41cc-9fd7-6d14fb30a247" providerId="AD" clId="Web-{F35CAC4F-95E0-CC11-F204-081CF11813D8}" dt="2026-02-04T05:04:48.777" v="72" actId="1076"/>
          <ac:spMkLst>
            <pc:docMk/>
            <pc:sldMk cId="0" sldId="260"/>
            <ac:spMk id="28" creationId="{00000000-0000-0000-0000-000000000000}"/>
          </ac:spMkLst>
        </pc:spChg>
        <pc:picChg chg="mod">
          <ac:chgData name="Jana Buckle" userId="S::jana.buckle@sd71.bc.ca::b5d1b4eb-9b53-41cc-9fd7-6d14fb30a247" providerId="AD" clId="Web-{F35CAC4F-95E0-CC11-F204-081CF11813D8}" dt="2026-02-04T05:05:09.152" v="76" actId="688"/>
          <ac:picMkLst>
            <pc:docMk/>
            <pc:sldMk cId="0" sldId="260"/>
            <ac:picMk id="3" creationId="{6D0A84C7-8410-4365-0A87-F54A2652FFB4}"/>
          </ac:picMkLst>
        </pc:picChg>
        <pc:picChg chg="mod">
          <ac:chgData name="Jana Buckle" userId="S::jana.buckle@sd71.bc.ca::b5d1b4eb-9b53-41cc-9fd7-6d14fb30a247" providerId="AD" clId="Web-{F35CAC4F-95E0-CC11-F204-081CF11813D8}" dt="2026-02-04T05:05:02.105" v="74" actId="688"/>
          <ac:picMkLst>
            <pc:docMk/>
            <pc:sldMk cId="0" sldId="260"/>
            <ac:picMk id="4" creationId="{D6AF0A6A-5080-DD34-477E-8A57C4178D51}"/>
          </ac:picMkLst>
        </pc:picChg>
      </pc:sldChg>
      <pc:sldChg chg="modSp">
        <pc:chgData name="Jana Buckle" userId="S::jana.buckle@sd71.bc.ca::b5d1b4eb-9b53-41cc-9fd7-6d14fb30a247" providerId="AD" clId="Web-{F35CAC4F-95E0-CC11-F204-081CF11813D8}" dt="2026-02-04T05:39:29.039" v="264" actId="1076"/>
        <pc:sldMkLst>
          <pc:docMk/>
          <pc:sldMk cId="0" sldId="261"/>
        </pc:sldMkLst>
        <pc:spChg chg="mod">
          <ac:chgData name="Jana Buckle" userId="S::jana.buckle@sd71.bc.ca::b5d1b4eb-9b53-41cc-9fd7-6d14fb30a247" providerId="AD" clId="Web-{F35CAC4F-95E0-CC11-F204-081CF11813D8}" dt="2026-02-04T05:35:05.706" v="240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Jana Buckle" userId="S::jana.buckle@sd71.bc.ca::b5d1b4eb-9b53-41cc-9fd7-6d14fb30a247" providerId="AD" clId="Web-{F35CAC4F-95E0-CC11-F204-081CF11813D8}" dt="2026-02-04T05:39:29.039" v="264" actId="1076"/>
          <ac:spMkLst>
            <pc:docMk/>
            <pc:sldMk cId="0" sldId="261"/>
            <ac:spMk id="3" creationId="{791AC6EF-BF00-45A2-AD07-DE80AD69032D}"/>
          </ac:spMkLst>
        </pc:spChg>
        <pc:graphicFrameChg chg="modGraphic">
          <ac:chgData name="Jana Buckle" userId="S::jana.buckle@sd71.bc.ca::b5d1b4eb-9b53-41cc-9fd7-6d14fb30a247" providerId="AD" clId="Web-{F35CAC4F-95E0-CC11-F204-081CF11813D8}" dt="2026-02-04T05:36:59.506" v="257" actId="20577"/>
          <ac:graphicFrameMkLst>
            <pc:docMk/>
            <pc:sldMk cId="0" sldId="261"/>
            <ac:graphicFrameMk id="5" creationId="{2E6D6ECD-BA6A-202E-1CFB-B023803FCA36}"/>
          </ac:graphicFrameMkLst>
        </pc:graphicFrameChg>
      </pc:sldChg>
      <pc:sldChg chg="modSp">
        <pc:chgData name="Jana Buckle" userId="S::jana.buckle@sd71.bc.ca::b5d1b4eb-9b53-41cc-9fd7-6d14fb30a247" providerId="AD" clId="Web-{F35CAC4F-95E0-CC11-F204-081CF11813D8}" dt="2026-02-04T07:05:54.813" v="605" actId="20577"/>
        <pc:sldMkLst>
          <pc:docMk/>
          <pc:sldMk cId="0" sldId="264"/>
        </pc:sldMkLst>
        <pc:spChg chg="mod">
          <ac:chgData name="Jana Buckle" userId="S::jana.buckle@sd71.bc.ca::b5d1b4eb-9b53-41cc-9fd7-6d14fb30a247" providerId="AD" clId="Web-{F35CAC4F-95E0-CC11-F204-081CF11813D8}" dt="2026-02-04T05:40:18.352" v="267" actId="20577"/>
          <ac:spMkLst>
            <pc:docMk/>
            <pc:sldMk cId="0" sldId="264"/>
            <ac:spMk id="2" creationId="{00000000-0000-0000-0000-000000000000}"/>
          </ac:spMkLst>
        </pc:spChg>
        <pc:graphicFrameChg chg="mod modGraphic">
          <ac:chgData name="Jana Buckle" userId="S::jana.buckle@sd71.bc.ca::b5d1b4eb-9b53-41cc-9fd7-6d14fb30a247" providerId="AD" clId="Web-{F35CAC4F-95E0-CC11-F204-081CF11813D8}" dt="2026-02-04T07:05:54.813" v="605" actId="20577"/>
          <ac:graphicFrameMkLst>
            <pc:docMk/>
            <pc:sldMk cId="0" sldId="264"/>
            <ac:graphicFrameMk id="5" creationId="{F6568B96-7401-3CF0-7B1C-608518359894}"/>
          </ac:graphicFrameMkLst>
        </pc:graphicFrameChg>
      </pc:sldChg>
      <pc:sldChg chg="addSp delSp modSp">
        <pc:chgData name="Jana Buckle" userId="S::jana.buckle@sd71.bc.ca::b5d1b4eb-9b53-41cc-9fd7-6d14fb30a247" providerId="AD" clId="Web-{F35CAC4F-95E0-CC11-F204-081CF11813D8}" dt="2026-02-04T06:01:43.653" v="382" actId="20577"/>
        <pc:sldMkLst>
          <pc:docMk/>
          <pc:sldMk cId="0" sldId="265"/>
        </pc:sldMkLst>
        <pc:spChg chg="mod">
          <ac:chgData name="Jana Buckle" userId="S::jana.buckle@sd71.bc.ca::b5d1b4eb-9b53-41cc-9fd7-6d14fb30a247" providerId="AD" clId="Web-{F35CAC4F-95E0-CC11-F204-081CF11813D8}" dt="2026-02-04T06:01:43.653" v="382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Jana Buckle" userId="S::jana.buckle@sd71.bc.ca::b5d1b4eb-9b53-41cc-9fd7-6d14fb30a247" providerId="AD" clId="Web-{F35CAC4F-95E0-CC11-F204-081CF11813D8}" dt="2026-02-04T05:59:22.494" v="365"/>
          <ac:spMkLst>
            <pc:docMk/>
            <pc:sldMk cId="0" sldId="265"/>
            <ac:spMk id="13" creationId="{00000000-0000-0000-0000-000000000000}"/>
          </ac:spMkLst>
        </pc:spChg>
        <pc:picChg chg="add del mod">
          <ac:chgData name="Jana Buckle" userId="S::jana.buckle@sd71.bc.ca::b5d1b4eb-9b53-41cc-9fd7-6d14fb30a247" providerId="AD" clId="Web-{F35CAC4F-95E0-CC11-F204-081CF11813D8}" dt="2026-02-04T05:57:35.633" v="362"/>
          <ac:picMkLst>
            <pc:docMk/>
            <pc:sldMk cId="0" sldId="265"/>
            <ac:picMk id="3" creationId="{3FC9C3B2-7CF9-9E5C-2E9A-7F06707162B0}"/>
          </ac:picMkLst>
        </pc:picChg>
        <pc:picChg chg="add del mod">
          <ac:chgData name="Jana Buckle" userId="S::jana.buckle@sd71.bc.ca::b5d1b4eb-9b53-41cc-9fd7-6d14fb30a247" providerId="AD" clId="Web-{F35CAC4F-95E0-CC11-F204-081CF11813D8}" dt="2026-02-04T05:59:40.884" v="369"/>
          <ac:picMkLst>
            <pc:docMk/>
            <pc:sldMk cId="0" sldId="265"/>
            <ac:picMk id="4" creationId="{D3251E57-1723-B26F-3BE6-50CB33E30A2F}"/>
          </ac:picMkLst>
        </pc:picChg>
        <pc:picChg chg="mod ord">
          <ac:chgData name="Jana Buckle" userId="S::jana.buckle@sd71.bc.ca::b5d1b4eb-9b53-41cc-9fd7-6d14fb30a247" providerId="AD" clId="Web-{F35CAC4F-95E0-CC11-F204-081CF11813D8}" dt="2026-02-04T06:01:18.417" v="379" actId="1076"/>
          <ac:picMkLst>
            <pc:docMk/>
            <pc:sldMk cId="0" sldId="265"/>
            <ac:picMk id="5" creationId="{AD1A3B05-169B-458B-880B-FE0B7A2AA26F}"/>
          </ac:picMkLst>
        </pc:picChg>
        <pc:picChg chg="add mod modCrop">
          <ac:chgData name="Jana Buckle" userId="S::jana.buckle@sd71.bc.ca::b5d1b4eb-9b53-41cc-9fd7-6d14fb30a247" providerId="AD" clId="Web-{F35CAC4F-95E0-CC11-F204-081CF11813D8}" dt="2026-02-04T06:01:29.980" v="380" actId="1076"/>
          <ac:picMkLst>
            <pc:docMk/>
            <pc:sldMk cId="0" sldId="265"/>
            <ac:picMk id="6" creationId="{28FA1DB0-B1C1-CE40-7C88-FD0C40A051D4}"/>
          </ac:picMkLst>
        </pc:picChg>
      </pc:sldChg>
      <pc:sldChg chg="modSp">
        <pc:chgData name="Jana Buckle" userId="S::jana.buckle@sd71.bc.ca::b5d1b4eb-9b53-41cc-9fd7-6d14fb30a247" providerId="AD" clId="Web-{F35CAC4F-95E0-CC11-F204-081CF11813D8}" dt="2026-02-04T05:20:32.602" v="177" actId="20577"/>
        <pc:sldMkLst>
          <pc:docMk/>
          <pc:sldMk cId="1354621251" sldId="267"/>
        </pc:sldMkLst>
        <pc:spChg chg="mod">
          <ac:chgData name="Jana Buckle" userId="S::jana.buckle@sd71.bc.ca::b5d1b4eb-9b53-41cc-9fd7-6d14fb30a247" providerId="AD" clId="Web-{F35CAC4F-95E0-CC11-F204-081CF11813D8}" dt="2026-02-04T05:18:46.709" v="168" actId="20577"/>
          <ac:spMkLst>
            <pc:docMk/>
            <pc:sldMk cId="1354621251" sldId="267"/>
            <ac:spMk id="5" creationId="{E0D3045D-371C-EDC9-E154-0336C635A466}"/>
          </ac:spMkLst>
        </pc:spChg>
        <pc:spChg chg="mod">
          <ac:chgData name="Jana Buckle" userId="S::jana.buckle@sd71.bc.ca::b5d1b4eb-9b53-41cc-9fd7-6d14fb30a247" providerId="AD" clId="Web-{F35CAC4F-95E0-CC11-F204-081CF11813D8}" dt="2026-02-04T05:17:45.708" v="161" actId="1076"/>
          <ac:spMkLst>
            <pc:docMk/>
            <pc:sldMk cId="1354621251" sldId="267"/>
            <ac:spMk id="9" creationId="{AB0218B2-BB76-4C14-A6C7-F0E1BC95FBEB}"/>
          </ac:spMkLst>
        </pc:spChg>
        <pc:spChg chg="mod">
          <ac:chgData name="Jana Buckle" userId="S::jana.buckle@sd71.bc.ca::b5d1b4eb-9b53-41cc-9fd7-6d14fb30a247" providerId="AD" clId="Web-{F35CAC4F-95E0-CC11-F204-081CF11813D8}" dt="2026-02-04T05:20:32.602" v="177" actId="20577"/>
          <ac:spMkLst>
            <pc:docMk/>
            <pc:sldMk cId="1354621251" sldId="267"/>
            <ac:spMk id="11" creationId="{E8A8330C-4BA8-4AD1-B799-2CF1EAF3C855}"/>
          </ac:spMkLst>
        </pc:spChg>
        <pc:spChg chg="mod">
          <ac:chgData name="Jana Buckle" userId="S::jana.buckle@sd71.bc.ca::b5d1b4eb-9b53-41cc-9fd7-6d14fb30a247" providerId="AD" clId="Web-{F35CAC4F-95E0-CC11-F204-081CF11813D8}" dt="2026-02-04T05:20:20.289" v="176" actId="14100"/>
          <ac:spMkLst>
            <pc:docMk/>
            <pc:sldMk cId="1354621251" sldId="267"/>
            <ac:spMk id="13" creationId="{39A69D93-5573-447A-A32C-5D7AF8830304}"/>
          </ac:spMkLst>
        </pc:spChg>
      </pc:sldChg>
      <pc:sldChg chg="modSp">
        <pc:chgData name="Jana Buckle" userId="S::jana.buckle@sd71.bc.ca::b5d1b4eb-9b53-41cc-9fd7-6d14fb30a247" providerId="AD" clId="Web-{F35CAC4F-95E0-CC11-F204-081CF11813D8}" dt="2026-02-04T05:34:18.596" v="238"/>
        <pc:sldMkLst>
          <pc:docMk/>
          <pc:sldMk cId="3871952922" sldId="270"/>
        </pc:sldMkLst>
        <pc:spChg chg="mod">
          <ac:chgData name="Jana Buckle" userId="S::jana.buckle@sd71.bc.ca::b5d1b4eb-9b53-41cc-9fd7-6d14fb30a247" providerId="AD" clId="Web-{F35CAC4F-95E0-CC11-F204-081CF11813D8}" dt="2026-02-04T05:32:25.890" v="234" actId="20577"/>
          <ac:spMkLst>
            <pc:docMk/>
            <pc:sldMk cId="3871952922" sldId="270"/>
            <ac:spMk id="3" creationId="{723F2625-7C11-4E4B-8C63-4781D1AC8BE0}"/>
          </ac:spMkLst>
        </pc:spChg>
        <pc:spChg chg="mod">
          <ac:chgData name="Jana Buckle" userId="S::jana.buckle@sd71.bc.ca::b5d1b4eb-9b53-41cc-9fd7-6d14fb30a247" providerId="AD" clId="Web-{F35CAC4F-95E0-CC11-F204-081CF11813D8}" dt="2026-02-04T05:30:51.667" v="221" actId="20577"/>
          <ac:spMkLst>
            <pc:docMk/>
            <pc:sldMk cId="3871952922" sldId="270"/>
            <ac:spMk id="5" creationId="{E0D3045D-371C-EDC9-E154-0336C635A466}"/>
          </ac:spMkLst>
        </pc:spChg>
        <pc:spChg chg="mod">
          <ac:chgData name="Jana Buckle" userId="S::jana.buckle@sd71.bc.ca::b5d1b4eb-9b53-41cc-9fd7-6d14fb30a247" providerId="AD" clId="Web-{F35CAC4F-95E0-CC11-F204-081CF11813D8}" dt="2026-02-04T05:32:53.375" v="237" actId="20577"/>
          <ac:spMkLst>
            <pc:docMk/>
            <pc:sldMk cId="3871952922" sldId="270"/>
            <ac:spMk id="6" creationId="{38BA0458-A30F-4D04-BC51-A4A03C9A4BAE}"/>
          </ac:spMkLst>
        </pc:spChg>
        <pc:spChg chg="mod">
          <ac:chgData name="Jana Buckle" userId="S::jana.buckle@sd71.bc.ca::b5d1b4eb-9b53-41cc-9fd7-6d14fb30a247" providerId="AD" clId="Web-{F35CAC4F-95E0-CC11-F204-081CF11813D8}" dt="2026-02-04T05:28:17.424" v="208" actId="1076"/>
          <ac:spMkLst>
            <pc:docMk/>
            <pc:sldMk cId="3871952922" sldId="270"/>
            <ac:spMk id="9" creationId="{AB0218B2-BB76-4C14-A6C7-F0E1BC95FBEB}"/>
          </ac:spMkLst>
        </pc:spChg>
        <pc:spChg chg="mod">
          <ac:chgData name="Jana Buckle" userId="S::jana.buckle@sd71.bc.ca::b5d1b4eb-9b53-41cc-9fd7-6d14fb30a247" providerId="AD" clId="Web-{F35CAC4F-95E0-CC11-F204-081CF11813D8}" dt="2026-02-04T05:26:23.809" v="197" actId="20577"/>
          <ac:spMkLst>
            <pc:docMk/>
            <pc:sldMk cId="3871952922" sldId="270"/>
            <ac:spMk id="11" creationId="{E8A8330C-4BA8-4AD1-B799-2CF1EAF3C855}"/>
          </ac:spMkLst>
        </pc:spChg>
        <pc:spChg chg="mod">
          <ac:chgData name="Jana Buckle" userId="S::jana.buckle@sd71.bc.ca::b5d1b4eb-9b53-41cc-9fd7-6d14fb30a247" providerId="AD" clId="Web-{F35CAC4F-95E0-CC11-F204-081CF11813D8}" dt="2026-02-04T05:26:31.246" v="198" actId="20577"/>
          <ac:spMkLst>
            <pc:docMk/>
            <pc:sldMk cId="3871952922" sldId="270"/>
            <ac:spMk id="13" creationId="{39A69D93-5573-447A-A32C-5D7AF8830304}"/>
          </ac:spMkLst>
        </pc:spChg>
        <pc:picChg chg="mod">
          <ac:chgData name="Jana Buckle" userId="S::jana.buckle@sd71.bc.ca::b5d1b4eb-9b53-41cc-9fd7-6d14fb30a247" providerId="AD" clId="Web-{F35CAC4F-95E0-CC11-F204-081CF11813D8}" dt="2026-02-04T05:34:18.596" v="238"/>
          <ac:picMkLst>
            <pc:docMk/>
            <pc:sldMk cId="3871952922" sldId="270"/>
            <ac:picMk id="14" creationId="{1186A0EA-2E38-46FC-BC34-46C3A02E89B9}"/>
          </ac:picMkLst>
        </pc:picChg>
      </pc:sldChg>
      <pc:sldChg chg="modSp">
        <pc:chgData name="Jana Buckle" userId="S::jana.buckle@sd71.bc.ca::b5d1b4eb-9b53-41cc-9fd7-6d14fb30a247" providerId="AD" clId="Web-{F35CAC4F-95E0-CC11-F204-081CF11813D8}" dt="2026-02-04T05:52:03.923" v="344" actId="14100"/>
        <pc:sldMkLst>
          <pc:docMk/>
          <pc:sldMk cId="2360454563" sldId="271"/>
        </pc:sldMkLst>
        <pc:spChg chg="mod">
          <ac:chgData name="Jana Buckle" userId="S::jana.buckle@sd71.bc.ca::b5d1b4eb-9b53-41cc-9fd7-6d14fb30a247" providerId="AD" clId="Web-{F35CAC4F-95E0-CC11-F204-081CF11813D8}" dt="2026-02-04T05:52:03.923" v="344" actId="14100"/>
          <ac:spMkLst>
            <pc:docMk/>
            <pc:sldMk cId="2360454563" sldId="271"/>
            <ac:spMk id="5" creationId="{E0D3045D-371C-EDC9-E154-0336C635A466}"/>
          </ac:spMkLst>
        </pc:spChg>
        <pc:spChg chg="mod">
          <ac:chgData name="Jana Buckle" userId="S::jana.buckle@sd71.bc.ca::b5d1b4eb-9b53-41cc-9fd7-6d14fb30a247" providerId="AD" clId="Web-{F35CAC4F-95E0-CC11-F204-081CF11813D8}" dt="2026-02-04T05:51:57.767" v="343" actId="1076"/>
          <ac:spMkLst>
            <pc:docMk/>
            <pc:sldMk cId="2360454563" sldId="271"/>
            <ac:spMk id="9" creationId="{AB0218B2-BB76-4C14-A6C7-F0E1BC95FBEB}"/>
          </ac:spMkLst>
        </pc:spChg>
        <pc:spChg chg="mod">
          <ac:chgData name="Jana Buckle" userId="S::jana.buckle@sd71.bc.ca::b5d1b4eb-9b53-41cc-9fd7-6d14fb30a247" providerId="AD" clId="Web-{F35CAC4F-95E0-CC11-F204-081CF11813D8}" dt="2026-02-04T05:50:51.234" v="333" actId="20577"/>
          <ac:spMkLst>
            <pc:docMk/>
            <pc:sldMk cId="2360454563" sldId="271"/>
            <ac:spMk id="11" creationId="{E8A8330C-4BA8-4AD1-B799-2CF1EAF3C855}"/>
          </ac:spMkLst>
        </pc:spChg>
        <pc:spChg chg="mod">
          <ac:chgData name="Jana Buckle" userId="S::jana.buckle@sd71.bc.ca::b5d1b4eb-9b53-41cc-9fd7-6d14fb30a247" providerId="AD" clId="Web-{F35CAC4F-95E0-CC11-F204-081CF11813D8}" dt="2026-02-04T05:51:18.736" v="338" actId="14100"/>
          <ac:spMkLst>
            <pc:docMk/>
            <pc:sldMk cId="2360454563" sldId="271"/>
            <ac:spMk id="13" creationId="{39A69D93-5573-447A-A32C-5D7AF8830304}"/>
          </ac:spMkLst>
        </pc:spChg>
      </pc:sldChg>
      <pc:sldChg chg="modSp">
        <pc:chgData name="Jana Buckle" userId="S::jana.buckle@sd71.bc.ca::b5d1b4eb-9b53-41cc-9fd7-6d14fb30a247" providerId="AD" clId="Web-{F35CAC4F-95E0-CC11-F204-081CF11813D8}" dt="2026-02-04T07:01:37.245" v="580" actId="20577"/>
        <pc:sldMkLst>
          <pc:docMk/>
          <pc:sldMk cId="4214257539" sldId="272"/>
        </pc:sldMkLst>
        <pc:spChg chg="mod">
          <ac:chgData name="Jana Buckle" userId="S::jana.buckle@sd71.bc.ca::b5d1b4eb-9b53-41cc-9fd7-6d14fb30a247" providerId="AD" clId="Web-{F35CAC4F-95E0-CC11-F204-081CF11813D8}" dt="2026-02-04T05:11:01.848" v="116" actId="14100"/>
          <ac:spMkLst>
            <pc:docMk/>
            <pc:sldMk cId="4214257539" sldId="272"/>
            <ac:spMk id="9" creationId="{AB0218B2-BB76-4C14-A6C7-F0E1BC95FBEB}"/>
          </ac:spMkLst>
        </pc:spChg>
        <pc:graphicFrameChg chg="mod modGraphic">
          <ac:chgData name="Jana Buckle" userId="S::jana.buckle@sd71.bc.ca::b5d1b4eb-9b53-41cc-9fd7-6d14fb30a247" providerId="AD" clId="Web-{F35CAC4F-95E0-CC11-F204-081CF11813D8}" dt="2026-02-04T07:01:37.245" v="580" actId="20577"/>
          <ac:graphicFrameMkLst>
            <pc:docMk/>
            <pc:sldMk cId="4214257539" sldId="272"/>
            <ac:graphicFrameMk id="12" creationId="{1ECAFE8E-BB41-478B-80B8-3D2BCC3700D6}"/>
          </ac:graphicFrameMkLst>
        </pc:graphicFrameChg>
      </pc:sldChg>
      <pc:sldChg chg="modSp">
        <pc:chgData name="Jana Buckle" userId="S::jana.buckle@sd71.bc.ca::b5d1b4eb-9b53-41cc-9fd7-6d14fb30a247" providerId="AD" clId="Web-{F35CAC4F-95E0-CC11-F204-081CF11813D8}" dt="2026-02-04T05:24:47.417" v="192" actId="20577"/>
        <pc:sldMkLst>
          <pc:docMk/>
          <pc:sldMk cId="2724152611" sldId="273"/>
        </pc:sldMkLst>
        <pc:spChg chg="mod">
          <ac:chgData name="Jana Buckle" userId="S::jana.buckle@sd71.bc.ca::b5d1b4eb-9b53-41cc-9fd7-6d14fb30a247" providerId="AD" clId="Web-{F35CAC4F-95E0-CC11-F204-081CF11813D8}" dt="2026-02-04T05:24:47.417" v="192" actId="20577"/>
          <ac:spMkLst>
            <pc:docMk/>
            <pc:sldMk cId="2724152611" sldId="273"/>
            <ac:spMk id="9" creationId="{AB0218B2-BB76-4C14-A6C7-F0E1BC95FBEB}"/>
          </ac:spMkLst>
        </pc:spChg>
      </pc:sldChg>
      <pc:sldChg chg="modSp">
        <pc:chgData name="Jana Buckle" userId="S::jana.buckle@sd71.bc.ca::b5d1b4eb-9b53-41cc-9fd7-6d14fb30a247" providerId="AD" clId="Web-{F35CAC4F-95E0-CC11-F204-081CF11813D8}" dt="2026-02-04T05:03:01.600" v="61" actId="14100"/>
        <pc:sldMkLst>
          <pc:docMk/>
          <pc:sldMk cId="2677866610" sldId="274"/>
        </pc:sldMkLst>
        <pc:picChg chg="mod">
          <ac:chgData name="Jana Buckle" userId="S::jana.buckle@sd71.bc.ca::b5d1b4eb-9b53-41cc-9fd7-6d14fb30a247" providerId="AD" clId="Web-{F35CAC4F-95E0-CC11-F204-081CF11813D8}" dt="2026-02-04T05:03:01.600" v="61" actId="14100"/>
          <ac:picMkLst>
            <pc:docMk/>
            <pc:sldMk cId="2677866610" sldId="274"/>
            <ac:picMk id="8" creationId="{82ABFE42-5610-EB96-F539-B6651D50CC4B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93220-1320-4A78-9C5B-69028BD4101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9BC0D5-10FF-4A4E-A293-ED02E3E30971}">
      <dgm:prSet custT="1"/>
      <dgm:spPr/>
      <dgm:t>
        <a:bodyPr anchor="ctr"/>
        <a:lstStyle/>
        <a:p>
          <a:r>
            <a:rPr lang="en-US" sz="2800">
              <a:solidFill>
                <a:schemeClr val="accent4">
                  <a:lumMod val="75000"/>
                </a:schemeClr>
              </a:solidFill>
              <a:latin typeface="Candara"/>
            </a:rPr>
            <a:t>Applications stay at Isfeld. Recipients</a:t>
          </a:r>
          <a:r>
            <a:rPr lang="en-CA" sz="2800">
              <a:solidFill>
                <a:schemeClr val="accent4">
                  <a:lumMod val="75000"/>
                </a:schemeClr>
              </a:solidFill>
              <a:latin typeface="Candara"/>
            </a:rPr>
            <a:t> are selected by the Isfeld Bursary Committee</a:t>
          </a:r>
          <a:r>
            <a:rPr lang="en-US" sz="2800">
              <a:solidFill>
                <a:schemeClr val="accent4">
                  <a:lumMod val="75000"/>
                </a:schemeClr>
              </a:solidFill>
              <a:latin typeface="Candara"/>
            </a:rPr>
            <a:t>.</a:t>
          </a:r>
        </a:p>
      </dgm:t>
    </dgm:pt>
    <dgm:pt modelId="{6493EB20-BBA6-4DDF-B242-CB9325443E6B}" type="parTrans" cxnId="{25B9A3DA-6B12-426A-A3EC-132BB510303A}">
      <dgm:prSet/>
      <dgm:spPr/>
      <dgm:t>
        <a:bodyPr/>
        <a:lstStyle/>
        <a:p>
          <a:endParaRPr lang="en-US"/>
        </a:p>
      </dgm:t>
    </dgm:pt>
    <dgm:pt modelId="{C4F2A554-2881-426E-84B5-C48CAFEED4FE}" type="sibTrans" cxnId="{25B9A3DA-6B12-426A-A3EC-132BB510303A}">
      <dgm:prSet/>
      <dgm:spPr/>
      <dgm:t>
        <a:bodyPr/>
        <a:lstStyle/>
        <a:p>
          <a:endParaRPr lang="en-US"/>
        </a:p>
      </dgm:t>
    </dgm:pt>
    <dgm:pt modelId="{4E43A1FF-265D-4400-8F08-2B91E0BAFDD2}">
      <dgm:prSet custT="1"/>
      <dgm:spPr/>
      <dgm:t>
        <a:bodyPr anchor="ctr"/>
        <a:lstStyle/>
        <a:p>
          <a:pPr rtl="0"/>
          <a:r>
            <a:rPr lang="en-US" sz="2800">
              <a:solidFill>
                <a:schemeClr val="accent4">
                  <a:lumMod val="75000"/>
                </a:schemeClr>
              </a:solidFill>
              <a:latin typeface="Candara"/>
            </a:rPr>
            <a:t>Once the online application is submitted your application is complete. No need to print.      </a:t>
          </a:r>
          <a:r>
            <a:rPr lang="en-US" sz="2000" b="1">
              <a:solidFill>
                <a:schemeClr val="accent1">
                  <a:lumMod val="76000"/>
                </a:schemeClr>
              </a:solidFill>
              <a:latin typeface="Candara"/>
            </a:rPr>
            <a:t>*You will receive a confirmation email*</a:t>
          </a:r>
        </a:p>
      </dgm:t>
    </dgm:pt>
    <dgm:pt modelId="{9CA3D451-727A-4176-8E52-A730386CEB30}" type="parTrans" cxnId="{9630966A-8352-4B6B-A86C-72F770719D37}">
      <dgm:prSet/>
      <dgm:spPr/>
      <dgm:t>
        <a:bodyPr/>
        <a:lstStyle/>
        <a:p>
          <a:endParaRPr lang="en-US"/>
        </a:p>
      </dgm:t>
    </dgm:pt>
    <dgm:pt modelId="{71C5A249-0074-451C-88E5-A26FCEF8110C}" type="sibTrans" cxnId="{9630966A-8352-4B6B-A86C-72F770719D37}">
      <dgm:prSet/>
      <dgm:spPr/>
      <dgm:t>
        <a:bodyPr/>
        <a:lstStyle/>
        <a:p>
          <a:endParaRPr lang="en-US"/>
        </a:p>
      </dgm:t>
    </dgm:pt>
    <dgm:pt modelId="{2320B1FD-54A7-4416-BC29-4EF39EAF8E6D}">
      <dgm:prSet custT="1"/>
      <dgm:spPr/>
      <dgm:t>
        <a:bodyPr anchor="ctr"/>
        <a:lstStyle/>
        <a:p>
          <a:r>
            <a:rPr lang="en-CA" sz="2800">
              <a:solidFill>
                <a:schemeClr val="accent4">
                  <a:lumMod val="75000"/>
                </a:schemeClr>
              </a:solidFill>
              <a:latin typeface="Candara"/>
            </a:rPr>
            <a:t>Be sure to c</a:t>
          </a:r>
          <a:r>
            <a:rPr lang="en-US" sz="2800">
              <a:solidFill>
                <a:schemeClr val="accent4">
                  <a:lumMod val="75000"/>
                </a:schemeClr>
              </a:solidFill>
              <a:latin typeface="Candara"/>
            </a:rPr>
            <a:t>heck </a:t>
          </a:r>
          <a:r>
            <a:rPr lang="en-US" sz="2800" u="sng">
              <a:solidFill>
                <a:schemeClr val="accent4">
                  <a:lumMod val="75000"/>
                </a:schemeClr>
              </a:solidFill>
              <a:latin typeface="Candara"/>
            </a:rPr>
            <a:t>all</a:t>
          </a:r>
          <a:r>
            <a:rPr lang="en-US" sz="2800">
              <a:solidFill>
                <a:schemeClr val="accent4">
                  <a:lumMod val="75000"/>
                </a:schemeClr>
              </a:solidFill>
              <a:latin typeface="Candara"/>
            </a:rPr>
            <a:t> </a:t>
          </a:r>
          <a:r>
            <a:rPr lang="en-CA" sz="2800">
              <a:solidFill>
                <a:schemeClr val="accent4">
                  <a:lumMod val="75000"/>
                </a:schemeClr>
              </a:solidFill>
              <a:latin typeface="Candara"/>
            </a:rPr>
            <a:t>the </a:t>
          </a:r>
          <a:r>
            <a:rPr lang="en-US" sz="2800">
              <a:solidFill>
                <a:schemeClr val="accent4">
                  <a:lumMod val="75000"/>
                </a:schemeClr>
              </a:solidFill>
              <a:latin typeface="Candara"/>
            </a:rPr>
            <a:t>bursaries you are eligible for highest chance of selection.</a:t>
          </a:r>
        </a:p>
      </dgm:t>
    </dgm:pt>
    <dgm:pt modelId="{7492F09E-061E-4678-9A67-32D2F7F3CC86}" type="parTrans" cxnId="{9FA1DF1B-1151-48A7-97F4-C2F586D52FC2}">
      <dgm:prSet/>
      <dgm:spPr/>
      <dgm:t>
        <a:bodyPr/>
        <a:lstStyle/>
        <a:p>
          <a:endParaRPr lang="en-US"/>
        </a:p>
      </dgm:t>
    </dgm:pt>
    <dgm:pt modelId="{3140BBC9-AC08-4965-A5E5-7A4AFEBC4891}" type="sibTrans" cxnId="{9FA1DF1B-1151-48A7-97F4-C2F586D52FC2}">
      <dgm:prSet/>
      <dgm:spPr/>
      <dgm:t>
        <a:bodyPr/>
        <a:lstStyle/>
        <a:p>
          <a:endParaRPr lang="en-US"/>
        </a:p>
      </dgm:t>
    </dgm:pt>
    <dgm:pt modelId="{D6956E73-4BF5-4BD4-B3D0-62C3EBF84BE7}" type="pres">
      <dgm:prSet presAssocID="{E6593220-1320-4A78-9C5B-69028BD41019}" presName="vert0" presStyleCnt="0">
        <dgm:presLayoutVars>
          <dgm:dir/>
          <dgm:animOne val="branch"/>
          <dgm:animLvl val="lvl"/>
        </dgm:presLayoutVars>
      </dgm:prSet>
      <dgm:spPr/>
    </dgm:pt>
    <dgm:pt modelId="{1312FF9D-0014-4724-8187-76C0752A6037}" type="pres">
      <dgm:prSet presAssocID="{919BC0D5-10FF-4A4E-A293-ED02E3E30971}" presName="thickLine" presStyleLbl="alignNode1" presStyleIdx="0" presStyleCnt="3"/>
      <dgm:spPr/>
    </dgm:pt>
    <dgm:pt modelId="{77B3CC99-97BB-4747-9671-7EE140EFF1A8}" type="pres">
      <dgm:prSet presAssocID="{919BC0D5-10FF-4A4E-A293-ED02E3E30971}" presName="horz1" presStyleCnt="0"/>
      <dgm:spPr/>
    </dgm:pt>
    <dgm:pt modelId="{67FFAFAE-D267-4DC7-A252-970D6690997A}" type="pres">
      <dgm:prSet presAssocID="{919BC0D5-10FF-4A4E-A293-ED02E3E30971}" presName="tx1" presStyleLbl="revTx" presStyleIdx="0" presStyleCnt="3"/>
      <dgm:spPr/>
    </dgm:pt>
    <dgm:pt modelId="{FF64ADEC-95D5-4738-A786-008C5547C95F}" type="pres">
      <dgm:prSet presAssocID="{919BC0D5-10FF-4A4E-A293-ED02E3E30971}" presName="vert1" presStyleCnt="0"/>
      <dgm:spPr/>
    </dgm:pt>
    <dgm:pt modelId="{32FEC221-84BC-4A10-B87E-A068ABF32115}" type="pres">
      <dgm:prSet presAssocID="{4E43A1FF-265D-4400-8F08-2B91E0BAFDD2}" presName="thickLine" presStyleLbl="alignNode1" presStyleIdx="1" presStyleCnt="3"/>
      <dgm:spPr/>
    </dgm:pt>
    <dgm:pt modelId="{D521013B-BE7B-4474-BFA7-F9903BC9C252}" type="pres">
      <dgm:prSet presAssocID="{4E43A1FF-265D-4400-8F08-2B91E0BAFDD2}" presName="horz1" presStyleCnt="0"/>
      <dgm:spPr/>
    </dgm:pt>
    <dgm:pt modelId="{6FF51034-6AC5-4680-90C6-B450256FEB49}" type="pres">
      <dgm:prSet presAssocID="{4E43A1FF-265D-4400-8F08-2B91E0BAFDD2}" presName="tx1" presStyleLbl="revTx" presStyleIdx="1" presStyleCnt="3"/>
      <dgm:spPr/>
    </dgm:pt>
    <dgm:pt modelId="{E603C41E-818E-452B-AEE9-2C3D23E6186C}" type="pres">
      <dgm:prSet presAssocID="{4E43A1FF-265D-4400-8F08-2B91E0BAFDD2}" presName="vert1" presStyleCnt="0"/>
      <dgm:spPr/>
    </dgm:pt>
    <dgm:pt modelId="{71CA8D14-98FA-4224-9FE3-79F471CD4591}" type="pres">
      <dgm:prSet presAssocID="{2320B1FD-54A7-4416-BC29-4EF39EAF8E6D}" presName="thickLine" presStyleLbl="alignNode1" presStyleIdx="2" presStyleCnt="3"/>
      <dgm:spPr/>
    </dgm:pt>
    <dgm:pt modelId="{430A8302-F8E7-4900-929D-26C70B93D7E3}" type="pres">
      <dgm:prSet presAssocID="{2320B1FD-54A7-4416-BC29-4EF39EAF8E6D}" presName="horz1" presStyleCnt="0"/>
      <dgm:spPr/>
    </dgm:pt>
    <dgm:pt modelId="{423D2CED-D042-411A-85CB-06484CE745EA}" type="pres">
      <dgm:prSet presAssocID="{2320B1FD-54A7-4416-BC29-4EF39EAF8E6D}" presName="tx1" presStyleLbl="revTx" presStyleIdx="2" presStyleCnt="3"/>
      <dgm:spPr/>
    </dgm:pt>
    <dgm:pt modelId="{B5D89FC8-4187-429E-9A48-A290C31D949A}" type="pres">
      <dgm:prSet presAssocID="{2320B1FD-54A7-4416-BC29-4EF39EAF8E6D}" presName="vert1" presStyleCnt="0"/>
      <dgm:spPr/>
    </dgm:pt>
  </dgm:ptLst>
  <dgm:cxnLst>
    <dgm:cxn modelId="{9FA1DF1B-1151-48A7-97F4-C2F586D52FC2}" srcId="{E6593220-1320-4A78-9C5B-69028BD41019}" destId="{2320B1FD-54A7-4416-BC29-4EF39EAF8E6D}" srcOrd="2" destOrd="0" parTransId="{7492F09E-061E-4678-9A67-32D2F7F3CC86}" sibTransId="{3140BBC9-AC08-4965-A5E5-7A4AFEBC4891}"/>
    <dgm:cxn modelId="{9630966A-8352-4B6B-A86C-72F770719D37}" srcId="{E6593220-1320-4A78-9C5B-69028BD41019}" destId="{4E43A1FF-265D-4400-8F08-2B91E0BAFDD2}" srcOrd="1" destOrd="0" parTransId="{9CA3D451-727A-4176-8E52-A730386CEB30}" sibTransId="{71C5A249-0074-451C-88E5-A26FCEF8110C}"/>
    <dgm:cxn modelId="{08B89B5A-DB62-4C37-B6E9-73D999AA7A31}" type="presOf" srcId="{4E43A1FF-265D-4400-8F08-2B91E0BAFDD2}" destId="{6FF51034-6AC5-4680-90C6-B450256FEB49}" srcOrd="0" destOrd="0" presId="urn:microsoft.com/office/officeart/2008/layout/LinedList"/>
    <dgm:cxn modelId="{3AA5278B-9156-4364-931D-6A4A1904E206}" type="presOf" srcId="{E6593220-1320-4A78-9C5B-69028BD41019}" destId="{D6956E73-4BF5-4BD4-B3D0-62C3EBF84BE7}" srcOrd="0" destOrd="0" presId="urn:microsoft.com/office/officeart/2008/layout/LinedList"/>
    <dgm:cxn modelId="{00E11D8D-0C23-4ABF-BA69-56F8CF4C6DA7}" type="presOf" srcId="{919BC0D5-10FF-4A4E-A293-ED02E3E30971}" destId="{67FFAFAE-D267-4DC7-A252-970D6690997A}" srcOrd="0" destOrd="0" presId="urn:microsoft.com/office/officeart/2008/layout/LinedList"/>
    <dgm:cxn modelId="{D5DE8FC4-0018-4D81-8E10-08BCA5647A7C}" type="presOf" srcId="{2320B1FD-54A7-4416-BC29-4EF39EAF8E6D}" destId="{423D2CED-D042-411A-85CB-06484CE745EA}" srcOrd="0" destOrd="0" presId="urn:microsoft.com/office/officeart/2008/layout/LinedList"/>
    <dgm:cxn modelId="{25B9A3DA-6B12-426A-A3EC-132BB510303A}" srcId="{E6593220-1320-4A78-9C5B-69028BD41019}" destId="{919BC0D5-10FF-4A4E-A293-ED02E3E30971}" srcOrd="0" destOrd="0" parTransId="{6493EB20-BBA6-4DDF-B242-CB9325443E6B}" sibTransId="{C4F2A554-2881-426E-84B5-C48CAFEED4FE}"/>
    <dgm:cxn modelId="{A5944F32-C3F8-4A12-B3B7-C50E48DD1624}" type="presParOf" srcId="{D6956E73-4BF5-4BD4-B3D0-62C3EBF84BE7}" destId="{1312FF9D-0014-4724-8187-76C0752A6037}" srcOrd="0" destOrd="0" presId="urn:microsoft.com/office/officeart/2008/layout/LinedList"/>
    <dgm:cxn modelId="{CE602998-738E-4FC1-BCD1-BEB3617A3A79}" type="presParOf" srcId="{D6956E73-4BF5-4BD4-B3D0-62C3EBF84BE7}" destId="{77B3CC99-97BB-4747-9671-7EE140EFF1A8}" srcOrd="1" destOrd="0" presId="urn:microsoft.com/office/officeart/2008/layout/LinedList"/>
    <dgm:cxn modelId="{63B9EF2C-587F-4146-9000-556B32EBEA17}" type="presParOf" srcId="{77B3CC99-97BB-4747-9671-7EE140EFF1A8}" destId="{67FFAFAE-D267-4DC7-A252-970D6690997A}" srcOrd="0" destOrd="0" presId="urn:microsoft.com/office/officeart/2008/layout/LinedList"/>
    <dgm:cxn modelId="{A2144B74-2198-45AD-AE2A-3E404C902CD7}" type="presParOf" srcId="{77B3CC99-97BB-4747-9671-7EE140EFF1A8}" destId="{FF64ADEC-95D5-4738-A786-008C5547C95F}" srcOrd="1" destOrd="0" presId="urn:microsoft.com/office/officeart/2008/layout/LinedList"/>
    <dgm:cxn modelId="{388C3F84-E4C9-478A-81EF-1C233BF90AE7}" type="presParOf" srcId="{D6956E73-4BF5-4BD4-B3D0-62C3EBF84BE7}" destId="{32FEC221-84BC-4A10-B87E-A068ABF32115}" srcOrd="2" destOrd="0" presId="urn:microsoft.com/office/officeart/2008/layout/LinedList"/>
    <dgm:cxn modelId="{C45AA7DA-4FD6-4C84-AB58-3001B6D87E39}" type="presParOf" srcId="{D6956E73-4BF5-4BD4-B3D0-62C3EBF84BE7}" destId="{D521013B-BE7B-4474-BFA7-F9903BC9C252}" srcOrd="3" destOrd="0" presId="urn:microsoft.com/office/officeart/2008/layout/LinedList"/>
    <dgm:cxn modelId="{C6C8F3A8-4A63-4323-AE1B-47C5B2E6EA8B}" type="presParOf" srcId="{D521013B-BE7B-4474-BFA7-F9903BC9C252}" destId="{6FF51034-6AC5-4680-90C6-B450256FEB49}" srcOrd="0" destOrd="0" presId="urn:microsoft.com/office/officeart/2008/layout/LinedList"/>
    <dgm:cxn modelId="{E0D89837-8BA7-46CD-86DF-4E5F48FE6C16}" type="presParOf" srcId="{D521013B-BE7B-4474-BFA7-F9903BC9C252}" destId="{E603C41E-818E-452B-AEE9-2C3D23E6186C}" srcOrd="1" destOrd="0" presId="urn:microsoft.com/office/officeart/2008/layout/LinedList"/>
    <dgm:cxn modelId="{DD3C34C2-D4CF-4134-972D-952092C3484D}" type="presParOf" srcId="{D6956E73-4BF5-4BD4-B3D0-62C3EBF84BE7}" destId="{71CA8D14-98FA-4224-9FE3-79F471CD4591}" srcOrd="4" destOrd="0" presId="urn:microsoft.com/office/officeart/2008/layout/LinedList"/>
    <dgm:cxn modelId="{A6FC22FA-696E-4E54-BCF8-879A02A6990D}" type="presParOf" srcId="{D6956E73-4BF5-4BD4-B3D0-62C3EBF84BE7}" destId="{430A8302-F8E7-4900-929D-26C70B93D7E3}" srcOrd="5" destOrd="0" presId="urn:microsoft.com/office/officeart/2008/layout/LinedList"/>
    <dgm:cxn modelId="{FE2F8F69-B852-4C1D-A880-0BEE55E3317A}" type="presParOf" srcId="{430A8302-F8E7-4900-929D-26C70B93D7E3}" destId="{423D2CED-D042-411A-85CB-06484CE745EA}" srcOrd="0" destOrd="0" presId="urn:microsoft.com/office/officeart/2008/layout/LinedList"/>
    <dgm:cxn modelId="{1F68413A-42BE-459E-BA62-FE97E65B4CF0}" type="presParOf" srcId="{430A8302-F8E7-4900-929D-26C70B93D7E3}" destId="{B5D89FC8-4187-429E-9A48-A290C31D94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282C7-4D92-46CE-953F-E7ED329E9AE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B9F5E9-6391-4249-A2E9-E89A125A3317}">
      <dgm:prSet custT="1"/>
      <dgm:spPr/>
      <dgm:t>
        <a:bodyPr anchor="ctr"/>
        <a:lstStyle/>
        <a:p>
          <a:r>
            <a:rPr lang="en-US" sz="2800">
              <a:solidFill>
                <a:schemeClr val="accent2">
                  <a:lumMod val="50000"/>
                </a:schemeClr>
              </a:solidFill>
            </a:rPr>
            <a:t>These applications are sent to each donor group</a:t>
          </a:r>
          <a:r>
            <a:rPr lang="en-CA" sz="2800">
              <a:solidFill>
                <a:schemeClr val="accent2">
                  <a:lumMod val="50000"/>
                </a:schemeClr>
              </a:solidFill>
            </a:rPr>
            <a:t> to select Bursary recipients</a:t>
          </a:r>
          <a:r>
            <a:rPr lang="en-US" sz="2800">
              <a:solidFill>
                <a:schemeClr val="accent2">
                  <a:lumMod val="50000"/>
                </a:schemeClr>
              </a:solidFill>
            </a:rPr>
            <a:t>.</a:t>
          </a:r>
        </a:p>
      </dgm:t>
    </dgm:pt>
    <dgm:pt modelId="{0E0B6568-0673-4301-889D-93C5757FEBFE}" type="parTrans" cxnId="{1F0CDA90-E904-438D-A1C5-7D405AFE186B}">
      <dgm:prSet/>
      <dgm:spPr/>
      <dgm:t>
        <a:bodyPr/>
        <a:lstStyle/>
        <a:p>
          <a:endParaRPr lang="en-US"/>
        </a:p>
      </dgm:t>
    </dgm:pt>
    <dgm:pt modelId="{AD8A3C0A-7136-4768-98B0-E47006488CB2}" type="sibTrans" cxnId="{1F0CDA90-E904-438D-A1C5-7D405AFE186B}">
      <dgm:prSet/>
      <dgm:spPr/>
      <dgm:t>
        <a:bodyPr/>
        <a:lstStyle/>
        <a:p>
          <a:endParaRPr lang="en-US"/>
        </a:p>
      </dgm:t>
    </dgm:pt>
    <dgm:pt modelId="{143F5831-F829-40B3-8310-B0BE6A3826D2}">
      <dgm:prSet custT="1"/>
      <dgm:spPr/>
      <dgm:t>
        <a:bodyPr anchor="ctr"/>
        <a:lstStyle/>
        <a:p>
          <a:r>
            <a:rPr lang="en-CA" sz="2800">
              <a:solidFill>
                <a:schemeClr val="accent2">
                  <a:lumMod val="50000"/>
                </a:schemeClr>
              </a:solidFill>
            </a:rPr>
            <a:t>Y</a:t>
          </a:r>
          <a:r>
            <a:rPr lang="en-US" sz="2800" err="1">
              <a:solidFill>
                <a:schemeClr val="accent2">
                  <a:lumMod val="50000"/>
                </a:schemeClr>
              </a:solidFill>
            </a:rPr>
            <a:t>ou</a:t>
          </a:r>
          <a:r>
            <a:rPr lang="en-US" sz="2800">
              <a:solidFill>
                <a:schemeClr val="accent2">
                  <a:lumMod val="50000"/>
                </a:schemeClr>
              </a:solidFill>
            </a:rPr>
            <a:t> will need </a:t>
          </a:r>
          <a:r>
            <a:rPr lang="en-CA" sz="2800">
              <a:solidFill>
                <a:schemeClr val="accent2">
                  <a:lumMod val="50000"/>
                </a:schemeClr>
              </a:solidFill>
            </a:rPr>
            <a:t>a</a:t>
          </a:r>
          <a:r>
            <a:rPr lang="en-US" sz="2800">
              <a:solidFill>
                <a:schemeClr val="accent2">
                  <a:lumMod val="50000"/>
                </a:schemeClr>
              </a:solidFill>
            </a:rPr>
            <a:t> bursary package for </a:t>
          </a:r>
          <a:r>
            <a:rPr lang="en-US" sz="2800" b="1" u="dbl" baseline="0">
              <a:solidFill>
                <a:schemeClr val="bg1"/>
              </a:solidFill>
            </a:rPr>
            <a:t>EACH</a:t>
          </a:r>
          <a:r>
            <a:rPr lang="en-US" sz="2800"/>
            <a:t> </a:t>
          </a:r>
          <a:r>
            <a:rPr lang="en-CA" sz="2800">
              <a:solidFill>
                <a:schemeClr val="accent2">
                  <a:lumMod val="50000"/>
                </a:schemeClr>
              </a:solidFill>
            </a:rPr>
            <a:t>Bursary and S</a:t>
          </a:r>
          <a:r>
            <a:rPr lang="en-US" sz="2800" err="1">
              <a:solidFill>
                <a:schemeClr val="accent2">
                  <a:lumMod val="50000"/>
                </a:schemeClr>
              </a:solidFill>
              <a:latin typeface="Calibri Light" panose="020F0302020204030204"/>
            </a:rPr>
            <a:t>cholarship</a:t>
          </a:r>
          <a:r>
            <a:rPr lang="en-CA" sz="2800">
              <a:solidFill>
                <a:schemeClr val="accent2">
                  <a:lumMod val="50000"/>
                </a:schemeClr>
              </a:solidFill>
            </a:rPr>
            <a:t> you are applying for</a:t>
          </a:r>
          <a:r>
            <a:rPr lang="en-US" sz="2800">
              <a:solidFill>
                <a:schemeClr val="accent2">
                  <a:lumMod val="50000"/>
                </a:schemeClr>
              </a:solidFill>
            </a:rPr>
            <a:t>.</a:t>
          </a:r>
        </a:p>
      </dgm:t>
    </dgm:pt>
    <dgm:pt modelId="{B8D2FA42-EDB9-4826-AF0A-158DA9D36AB7}" type="parTrans" cxnId="{AB34B303-5DF9-45D9-B9BE-FCF681441E2B}">
      <dgm:prSet/>
      <dgm:spPr/>
      <dgm:t>
        <a:bodyPr/>
        <a:lstStyle/>
        <a:p>
          <a:endParaRPr lang="en-US"/>
        </a:p>
      </dgm:t>
    </dgm:pt>
    <dgm:pt modelId="{45DD33A3-B5DD-496C-8513-2B2E59642C72}" type="sibTrans" cxnId="{AB34B303-5DF9-45D9-B9BE-FCF681441E2B}">
      <dgm:prSet/>
      <dgm:spPr/>
      <dgm:t>
        <a:bodyPr/>
        <a:lstStyle/>
        <a:p>
          <a:endParaRPr lang="en-US"/>
        </a:p>
      </dgm:t>
    </dgm:pt>
    <dgm:pt modelId="{AFFD2583-C529-4E6F-8A34-2E2189EFA894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2800">
              <a:solidFill>
                <a:schemeClr val="accent2">
                  <a:lumMod val="50000"/>
                </a:schemeClr>
              </a:solidFill>
            </a:rPr>
            <a:t>Read </a:t>
          </a:r>
          <a:r>
            <a:rPr lang="en-CA" sz="2800">
              <a:solidFill>
                <a:schemeClr val="accent2">
                  <a:lumMod val="50000"/>
                </a:schemeClr>
              </a:solidFill>
            </a:rPr>
            <a:t>descriptions </a:t>
          </a:r>
          <a:r>
            <a:rPr lang="en-US" sz="2800">
              <a:solidFill>
                <a:schemeClr val="accent2">
                  <a:lumMod val="50000"/>
                </a:schemeClr>
              </a:solidFill>
            </a:rPr>
            <a:t>carefully. Some donors require a </a:t>
          </a:r>
          <a:r>
            <a:rPr lang="en-US" sz="2400" b="1" u="sng">
              <a:solidFill>
                <a:schemeClr val="bg1"/>
              </a:solidFill>
            </a:rPr>
            <a:t>SPECIAL APPLICATION FORM</a:t>
          </a:r>
          <a:r>
            <a:rPr lang="en-US" sz="2800">
              <a:solidFill>
                <a:schemeClr val="accent2">
                  <a:lumMod val="50000"/>
                </a:schemeClr>
              </a:solidFill>
            </a:rPr>
            <a:t>. These are available online or in the office.</a:t>
          </a:r>
        </a:p>
      </dgm:t>
    </dgm:pt>
    <dgm:pt modelId="{C1CBE0A9-D7EC-4984-981C-233F1166EB59}" type="parTrans" cxnId="{879D16DD-6660-4175-BF24-A66CE6A497DE}">
      <dgm:prSet/>
      <dgm:spPr/>
      <dgm:t>
        <a:bodyPr/>
        <a:lstStyle/>
        <a:p>
          <a:endParaRPr lang="en-US"/>
        </a:p>
      </dgm:t>
    </dgm:pt>
    <dgm:pt modelId="{C8966D27-5D41-465A-9088-1B986FD70D93}" type="sibTrans" cxnId="{879D16DD-6660-4175-BF24-A66CE6A497DE}">
      <dgm:prSet/>
      <dgm:spPr/>
      <dgm:t>
        <a:bodyPr/>
        <a:lstStyle/>
        <a:p>
          <a:endParaRPr lang="en-US"/>
        </a:p>
      </dgm:t>
    </dgm:pt>
    <dgm:pt modelId="{86CD7EE0-3253-4CB4-9118-0745EFEA0474}" type="pres">
      <dgm:prSet presAssocID="{F3B282C7-4D92-46CE-953F-E7ED329E9AEF}" presName="vert0" presStyleCnt="0">
        <dgm:presLayoutVars>
          <dgm:dir/>
          <dgm:animOne val="branch"/>
          <dgm:animLvl val="lvl"/>
        </dgm:presLayoutVars>
      </dgm:prSet>
      <dgm:spPr/>
    </dgm:pt>
    <dgm:pt modelId="{022603B7-8EC0-422D-9049-F97164AF9B65}" type="pres">
      <dgm:prSet presAssocID="{15B9F5E9-6391-4249-A2E9-E89A125A3317}" presName="thickLine" presStyleLbl="alignNode1" presStyleIdx="0" presStyleCnt="3"/>
      <dgm:spPr/>
    </dgm:pt>
    <dgm:pt modelId="{34194885-4D45-4EE3-A95A-4CEBB9F4CC10}" type="pres">
      <dgm:prSet presAssocID="{15B9F5E9-6391-4249-A2E9-E89A125A3317}" presName="horz1" presStyleCnt="0"/>
      <dgm:spPr/>
    </dgm:pt>
    <dgm:pt modelId="{1ACA62BC-E5C0-477B-AE4B-EAC688220B1A}" type="pres">
      <dgm:prSet presAssocID="{15B9F5E9-6391-4249-A2E9-E89A125A3317}" presName="tx1" presStyleLbl="revTx" presStyleIdx="0" presStyleCnt="3"/>
      <dgm:spPr/>
    </dgm:pt>
    <dgm:pt modelId="{BB98AE68-74B6-44D9-B2D4-A5F510866F17}" type="pres">
      <dgm:prSet presAssocID="{15B9F5E9-6391-4249-A2E9-E89A125A3317}" presName="vert1" presStyleCnt="0"/>
      <dgm:spPr/>
    </dgm:pt>
    <dgm:pt modelId="{7671BAC3-96E0-4BCD-8E44-29F7FAB9E097}" type="pres">
      <dgm:prSet presAssocID="{143F5831-F829-40B3-8310-B0BE6A3826D2}" presName="thickLine" presStyleLbl="alignNode1" presStyleIdx="1" presStyleCnt="3"/>
      <dgm:spPr/>
    </dgm:pt>
    <dgm:pt modelId="{2786BF5C-C3DB-4D89-B6E1-56AEA57CCF7B}" type="pres">
      <dgm:prSet presAssocID="{143F5831-F829-40B3-8310-B0BE6A3826D2}" presName="horz1" presStyleCnt="0"/>
      <dgm:spPr/>
    </dgm:pt>
    <dgm:pt modelId="{8ECC1A78-E994-419D-A7F9-BD4917D067C6}" type="pres">
      <dgm:prSet presAssocID="{143F5831-F829-40B3-8310-B0BE6A3826D2}" presName="tx1" presStyleLbl="revTx" presStyleIdx="1" presStyleCnt="3"/>
      <dgm:spPr/>
    </dgm:pt>
    <dgm:pt modelId="{0DD83634-DBB8-4C0C-995E-56A59D7FECCC}" type="pres">
      <dgm:prSet presAssocID="{143F5831-F829-40B3-8310-B0BE6A3826D2}" presName="vert1" presStyleCnt="0"/>
      <dgm:spPr/>
    </dgm:pt>
    <dgm:pt modelId="{F1C2CBB2-3978-4418-AF03-C0B365A202C1}" type="pres">
      <dgm:prSet presAssocID="{AFFD2583-C529-4E6F-8A34-2E2189EFA894}" presName="thickLine" presStyleLbl="alignNode1" presStyleIdx="2" presStyleCnt="3"/>
      <dgm:spPr/>
    </dgm:pt>
    <dgm:pt modelId="{7074DEA8-3C07-4414-BE95-AA2B5B57B732}" type="pres">
      <dgm:prSet presAssocID="{AFFD2583-C529-4E6F-8A34-2E2189EFA894}" presName="horz1" presStyleCnt="0"/>
      <dgm:spPr/>
    </dgm:pt>
    <dgm:pt modelId="{8E3C5EC9-F604-48B2-A9AD-6D186BE2C83E}" type="pres">
      <dgm:prSet presAssocID="{AFFD2583-C529-4E6F-8A34-2E2189EFA894}" presName="tx1" presStyleLbl="revTx" presStyleIdx="2" presStyleCnt="3"/>
      <dgm:spPr/>
    </dgm:pt>
    <dgm:pt modelId="{0A61A17E-B993-440E-B055-7E701858A488}" type="pres">
      <dgm:prSet presAssocID="{AFFD2583-C529-4E6F-8A34-2E2189EFA894}" presName="vert1" presStyleCnt="0"/>
      <dgm:spPr/>
    </dgm:pt>
  </dgm:ptLst>
  <dgm:cxnLst>
    <dgm:cxn modelId="{AB34B303-5DF9-45D9-B9BE-FCF681441E2B}" srcId="{F3B282C7-4D92-46CE-953F-E7ED329E9AEF}" destId="{143F5831-F829-40B3-8310-B0BE6A3826D2}" srcOrd="1" destOrd="0" parTransId="{B8D2FA42-EDB9-4826-AF0A-158DA9D36AB7}" sibTransId="{45DD33A3-B5DD-496C-8513-2B2E59642C72}"/>
    <dgm:cxn modelId="{57034E34-2C69-4F5A-A1B1-2B3EC4BAB226}" type="presOf" srcId="{AFFD2583-C529-4E6F-8A34-2E2189EFA894}" destId="{8E3C5EC9-F604-48B2-A9AD-6D186BE2C83E}" srcOrd="0" destOrd="0" presId="urn:microsoft.com/office/officeart/2008/layout/LinedList"/>
    <dgm:cxn modelId="{C29A1F3B-F0F6-4900-A764-35DF2E67D762}" type="presOf" srcId="{F3B282C7-4D92-46CE-953F-E7ED329E9AEF}" destId="{86CD7EE0-3253-4CB4-9118-0745EFEA0474}" srcOrd="0" destOrd="0" presId="urn:microsoft.com/office/officeart/2008/layout/LinedList"/>
    <dgm:cxn modelId="{02E2864C-2DE5-433F-B1D6-AE07204B5AA7}" type="presOf" srcId="{143F5831-F829-40B3-8310-B0BE6A3826D2}" destId="{8ECC1A78-E994-419D-A7F9-BD4917D067C6}" srcOrd="0" destOrd="0" presId="urn:microsoft.com/office/officeart/2008/layout/LinedList"/>
    <dgm:cxn modelId="{96E9E08A-395E-4200-8956-B9324B94CC19}" type="presOf" srcId="{15B9F5E9-6391-4249-A2E9-E89A125A3317}" destId="{1ACA62BC-E5C0-477B-AE4B-EAC688220B1A}" srcOrd="0" destOrd="0" presId="urn:microsoft.com/office/officeart/2008/layout/LinedList"/>
    <dgm:cxn modelId="{1F0CDA90-E904-438D-A1C5-7D405AFE186B}" srcId="{F3B282C7-4D92-46CE-953F-E7ED329E9AEF}" destId="{15B9F5E9-6391-4249-A2E9-E89A125A3317}" srcOrd="0" destOrd="0" parTransId="{0E0B6568-0673-4301-889D-93C5757FEBFE}" sibTransId="{AD8A3C0A-7136-4768-98B0-E47006488CB2}"/>
    <dgm:cxn modelId="{879D16DD-6660-4175-BF24-A66CE6A497DE}" srcId="{F3B282C7-4D92-46CE-953F-E7ED329E9AEF}" destId="{AFFD2583-C529-4E6F-8A34-2E2189EFA894}" srcOrd="2" destOrd="0" parTransId="{C1CBE0A9-D7EC-4984-981C-233F1166EB59}" sibTransId="{C8966D27-5D41-465A-9088-1B986FD70D93}"/>
    <dgm:cxn modelId="{946EF8BC-00BF-442D-BE1C-7A61E2206F9E}" type="presParOf" srcId="{86CD7EE0-3253-4CB4-9118-0745EFEA0474}" destId="{022603B7-8EC0-422D-9049-F97164AF9B65}" srcOrd="0" destOrd="0" presId="urn:microsoft.com/office/officeart/2008/layout/LinedList"/>
    <dgm:cxn modelId="{0FE8AD17-3366-43E9-A718-520B6FEC5EC0}" type="presParOf" srcId="{86CD7EE0-3253-4CB4-9118-0745EFEA0474}" destId="{34194885-4D45-4EE3-A95A-4CEBB9F4CC10}" srcOrd="1" destOrd="0" presId="urn:microsoft.com/office/officeart/2008/layout/LinedList"/>
    <dgm:cxn modelId="{E3154033-46AF-4032-A42F-51371B46F8D5}" type="presParOf" srcId="{34194885-4D45-4EE3-A95A-4CEBB9F4CC10}" destId="{1ACA62BC-E5C0-477B-AE4B-EAC688220B1A}" srcOrd="0" destOrd="0" presId="urn:microsoft.com/office/officeart/2008/layout/LinedList"/>
    <dgm:cxn modelId="{416BA903-2ABF-4BBD-A83D-C7DF8587B0C3}" type="presParOf" srcId="{34194885-4D45-4EE3-A95A-4CEBB9F4CC10}" destId="{BB98AE68-74B6-44D9-B2D4-A5F510866F17}" srcOrd="1" destOrd="0" presId="urn:microsoft.com/office/officeart/2008/layout/LinedList"/>
    <dgm:cxn modelId="{FB561232-9BCA-492A-8FDB-65CA8BA638A9}" type="presParOf" srcId="{86CD7EE0-3253-4CB4-9118-0745EFEA0474}" destId="{7671BAC3-96E0-4BCD-8E44-29F7FAB9E097}" srcOrd="2" destOrd="0" presId="urn:microsoft.com/office/officeart/2008/layout/LinedList"/>
    <dgm:cxn modelId="{54884257-B2B4-4444-AB63-4E006508727E}" type="presParOf" srcId="{86CD7EE0-3253-4CB4-9118-0745EFEA0474}" destId="{2786BF5C-C3DB-4D89-B6E1-56AEA57CCF7B}" srcOrd="3" destOrd="0" presId="urn:microsoft.com/office/officeart/2008/layout/LinedList"/>
    <dgm:cxn modelId="{08AAD715-6A57-4438-8249-91582A66B62A}" type="presParOf" srcId="{2786BF5C-C3DB-4D89-B6E1-56AEA57CCF7B}" destId="{8ECC1A78-E994-419D-A7F9-BD4917D067C6}" srcOrd="0" destOrd="0" presId="urn:microsoft.com/office/officeart/2008/layout/LinedList"/>
    <dgm:cxn modelId="{C4F3069A-385D-410E-829A-66C743805248}" type="presParOf" srcId="{2786BF5C-C3DB-4D89-B6E1-56AEA57CCF7B}" destId="{0DD83634-DBB8-4C0C-995E-56A59D7FECCC}" srcOrd="1" destOrd="0" presId="urn:microsoft.com/office/officeart/2008/layout/LinedList"/>
    <dgm:cxn modelId="{8991DE35-5AD5-4149-B882-7BD355232D5B}" type="presParOf" srcId="{86CD7EE0-3253-4CB4-9118-0745EFEA0474}" destId="{F1C2CBB2-3978-4418-AF03-C0B365A202C1}" srcOrd="4" destOrd="0" presId="urn:microsoft.com/office/officeart/2008/layout/LinedList"/>
    <dgm:cxn modelId="{A97AF987-8896-48E4-9121-5324AD4B06A7}" type="presParOf" srcId="{86CD7EE0-3253-4CB4-9118-0745EFEA0474}" destId="{7074DEA8-3C07-4414-BE95-AA2B5B57B732}" srcOrd="5" destOrd="0" presId="urn:microsoft.com/office/officeart/2008/layout/LinedList"/>
    <dgm:cxn modelId="{E56C53EE-831B-4BC8-9ABB-23B3F6AAB075}" type="presParOf" srcId="{7074DEA8-3C07-4414-BE95-AA2B5B57B732}" destId="{8E3C5EC9-F604-48B2-A9AD-6D186BE2C83E}" srcOrd="0" destOrd="0" presId="urn:microsoft.com/office/officeart/2008/layout/LinedList"/>
    <dgm:cxn modelId="{926B79AF-022E-45F0-8849-665550C44CBD}" type="presParOf" srcId="{7074DEA8-3C07-4414-BE95-AA2B5B57B732}" destId="{0A61A17E-B993-440E-B055-7E701858A4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7ACB1-D2E7-400A-B089-05473604485A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59ADD5D-3EF3-4925-9D4C-3CB8BDA9E3E6}">
      <dgm:prSet custT="1"/>
      <dgm:spPr/>
      <dgm:t>
        <a:bodyPr/>
        <a:lstStyle/>
        <a:p>
          <a:r>
            <a:rPr lang="en-US" sz="2800" b="1">
              <a:latin typeface="Candara"/>
            </a:rPr>
            <a:t>Application Form</a:t>
          </a:r>
        </a:p>
      </dgm:t>
    </dgm:pt>
    <dgm:pt modelId="{51284A05-2828-4B34-8BAA-AA19FC904A81}" type="parTrans" cxnId="{87E11E1A-1A26-4C44-9E02-00683243EB37}">
      <dgm:prSet/>
      <dgm:spPr/>
      <dgm:t>
        <a:bodyPr/>
        <a:lstStyle/>
        <a:p>
          <a:endParaRPr lang="en-US"/>
        </a:p>
      </dgm:t>
    </dgm:pt>
    <dgm:pt modelId="{DA3227F6-2158-4278-B849-543AFD2D792E}" type="sibTrans" cxnId="{87E11E1A-1A26-4C44-9E02-00683243EB37}">
      <dgm:prSet/>
      <dgm:spPr/>
      <dgm:t>
        <a:bodyPr/>
        <a:lstStyle/>
        <a:p>
          <a:endParaRPr lang="en-US"/>
        </a:p>
      </dgm:t>
    </dgm:pt>
    <dgm:pt modelId="{448C5D5A-FE22-4676-B494-0B4CABB78EF6}">
      <dgm:prSet/>
      <dgm:spPr/>
      <dgm:t>
        <a:bodyPr/>
        <a:lstStyle/>
        <a:p>
          <a:r>
            <a:rPr lang="en-US" sz="2000" b="1">
              <a:latin typeface="Candara"/>
            </a:rPr>
            <a:t>Reference Letter</a:t>
          </a:r>
        </a:p>
      </dgm:t>
    </dgm:pt>
    <dgm:pt modelId="{20168BCE-B2EF-4764-83D3-D70CB0C472C1}" type="parTrans" cxnId="{76C3EEDC-EF92-4473-9E37-FC3F8FDFF946}">
      <dgm:prSet/>
      <dgm:spPr/>
      <dgm:t>
        <a:bodyPr/>
        <a:lstStyle/>
        <a:p>
          <a:endParaRPr lang="en-US"/>
        </a:p>
      </dgm:t>
    </dgm:pt>
    <dgm:pt modelId="{D1B934A0-FE80-4F3C-8840-CE7EFCEDB6F8}" type="sibTrans" cxnId="{76C3EEDC-EF92-4473-9E37-FC3F8FDFF946}">
      <dgm:prSet/>
      <dgm:spPr/>
      <dgm:t>
        <a:bodyPr/>
        <a:lstStyle/>
        <a:p>
          <a:endParaRPr lang="en-US"/>
        </a:p>
      </dgm:t>
    </dgm:pt>
    <dgm:pt modelId="{735EF623-9361-4A88-BB58-C19DD260F218}">
      <dgm:prSet/>
      <dgm:spPr/>
      <dgm:t>
        <a:bodyPr/>
        <a:lstStyle/>
        <a:p>
          <a:r>
            <a:rPr lang="en-US" sz="2000" b="1">
              <a:latin typeface="Candara"/>
            </a:rPr>
            <a:t>Transcript</a:t>
          </a:r>
        </a:p>
      </dgm:t>
    </dgm:pt>
    <dgm:pt modelId="{CC8B0090-EC5D-4C5F-A585-218DED90AC4C}" type="parTrans" cxnId="{49AEC2E1-D0E6-4A2C-90E0-B29E0247558F}">
      <dgm:prSet/>
      <dgm:spPr/>
      <dgm:t>
        <a:bodyPr/>
        <a:lstStyle/>
        <a:p>
          <a:endParaRPr lang="en-US"/>
        </a:p>
      </dgm:t>
    </dgm:pt>
    <dgm:pt modelId="{D3B1D8AB-1169-4CB9-90A0-EC458035A732}" type="sibTrans" cxnId="{49AEC2E1-D0E6-4A2C-90E0-B29E0247558F}">
      <dgm:prSet/>
      <dgm:spPr/>
      <dgm:t>
        <a:bodyPr/>
        <a:lstStyle/>
        <a:p>
          <a:endParaRPr lang="en-US"/>
        </a:p>
      </dgm:t>
    </dgm:pt>
    <dgm:pt modelId="{25CBE48B-4A50-4EC3-853C-0A863AE11E18}">
      <dgm:prSet/>
      <dgm:spPr/>
      <dgm:t>
        <a:bodyPr/>
        <a:lstStyle/>
        <a:p>
          <a:r>
            <a:rPr lang="en-US" sz="2000" b="1">
              <a:latin typeface="Candara"/>
            </a:rPr>
            <a:t>Letter of Introduction</a:t>
          </a:r>
        </a:p>
      </dgm:t>
    </dgm:pt>
    <dgm:pt modelId="{E07E6C3F-A409-41A5-8E2D-4C79F9F68CCC}" type="parTrans" cxnId="{EABDDE43-6FD8-4AAE-8C7E-BED5582B5331}">
      <dgm:prSet/>
      <dgm:spPr/>
      <dgm:t>
        <a:bodyPr/>
        <a:lstStyle/>
        <a:p>
          <a:endParaRPr lang="en-CA"/>
        </a:p>
      </dgm:t>
    </dgm:pt>
    <dgm:pt modelId="{A8B676AF-400C-4DB3-A358-9661CB7216A7}" type="sibTrans" cxnId="{EABDDE43-6FD8-4AAE-8C7E-BED5582B5331}">
      <dgm:prSet/>
      <dgm:spPr/>
      <dgm:t>
        <a:bodyPr/>
        <a:lstStyle/>
        <a:p>
          <a:endParaRPr lang="en-CA"/>
        </a:p>
      </dgm:t>
    </dgm:pt>
    <dgm:pt modelId="{453076C1-97A2-4A1E-AAF2-A5A1FC51FE7B}">
      <dgm:prSet/>
      <dgm:spPr/>
      <dgm:t>
        <a:bodyPr/>
        <a:lstStyle/>
        <a:p>
          <a:r>
            <a:rPr lang="en-US" sz="2000" b="1">
              <a:latin typeface="Candara"/>
            </a:rPr>
            <a:t>Special Application (If required)</a:t>
          </a:r>
        </a:p>
      </dgm:t>
    </dgm:pt>
    <dgm:pt modelId="{D927EB3E-E4CE-487F-AFC0-2988AAEEBC5C}" type="parTrans" cxnId="{78F3F8BB-5A64-4740-B921-F925B2756BD7}">
      <dgm:prSet/>
      <dgm:spPr/>
      <dgm:t>
        <a:bodyPr/>
        <a:lstStyle/>
        <a:p>
          <a:endParaRPr lang="en-CA"/>
        </a:p>
      </dgm:t>
    </dgm:pt>
    <dgm:pt modelId="{52AF7563-E6CA-4FD2-B9DA-8B6C5A240ECF}" type="sibTrans" cxnId="{78F3F8BB-5A64-4740-B921-F925B2756BD7}">
      <dgm:prSet/>
      <dgm:spPr/>
      <dgm:t>
        <a:bodyPr/>
        <a:lstStyle/>
        <a:p>
          <a:endParaRPr lang="en-CA"/>
        </a:p>
      </dgm:t>
    </dgm:pt>
    <dgm:pt modelId="{ACA42CAE-41FC-4370-8050-46840D4955AA}" type="pres">
      <dgm:prSet presAssocID="{04F7ACB1-D2E7-400A-B089-05473604485A}" presName="outerComposite" presStyleCnt="0">
        <dgm:presLayoutVars>
          <dgm:chMax val="5"/>
          <dgm:dir/>
          <dgm:resizeHandles val="exact"/>
        </dgm:presLayoutVars>
      </dgm:prSet>
      <dgm:spPr/>
    </dgm:pt>
    <dgm:pt modelId="{3DAFC12C-C001-400E-BA29-A4DACD376FDE}" type="pres">
      <dgm:prSet presAssocID="{04F7ACB1-D2E7-400A-B089-05473604485A}" presName="dummyMaxCanvas" presStyleCnt="0">
        <dgm:presLayoutVars/>
      </dgm:prSet>
      <dgm:spPr/>
    </dgm:pt>
    <dgm:pt modelId="{A69FFD5B-3977-4973-AE35-F83718B8C681}" type="pres">
      <dgm:prSet presAssocID="{04F7ACB1-D2E7-400A-B089-05473604485A}" presName="FiveNodes_1" presStyleLbl="node1" presStyleIdx="0" presStyleCnt="5" custLinFactNeighborY="1513">
        <dgm:presLayoutVars>
          <dgm:bulletEnabled val="1"/>
        </dgm:presLayoutVars>
      </dgm:prSet>
      <dgm:spPr/>
    </dgm:pt>
    <dgm:pt modelId="{C476F19A-3C25-4CAB-A7C8-304E65FF5900}" type="pres">
      <dgm:prSet presAssocID="{04F7ACB1-D2E7-400A-B089-05473604485A}" presName="FiveNodes_2" presStyleLbl="node1" presStyleIdx="1" presStyleCnt="5">
        <dgm:presLayoutVars>
          <dgm:bulletEnabled val="1"/>
        </dgm:presLayoutVars>
      </dgm:prSet>
      <dgm:spPr/>
    </dgm:pt>
    <dgm:pt modelId="{09AEDF29-75C2-46AF-86EC-1863C439A434}" type="pres">
      <dgm:prSet presAssocID="{04F7ACB1-D2E7-400A-B089-05473604485A}" presName="FiveNodes_3" presStyleLbl="node1" presStyleIdx="2" presStyleCnt="5">
        <dgm:presLayoutVars>
          <dgm:bulletEnabled val="1"/>
        </dgm:presLayoutVars>
      </dgm:prSet>
      <dgm:spPr/>
    </dgm:pt>
    <dgm:pt modelId="{1C8510F0-39FC-43BF-AEE5-429CFDB68A3A}" type="pres">
      <dgm:prSet presAssocID="{04F7ACB1-D2E7-400A-B089-05473604485A}" presName="FiveNodes_4" presStyleLbl="node1" presStyleIdx="3" presStyleCnt="5">
        <dgm:presLayoutVars>
          <dgm:bulletEnabled val="1"/>
        </dgm:presLayoutVars>
      </dgm:prSet>
      <dgm:spPr/>
    </dgm:pt>
    <dgm:pt modelId="{45A94500-8DD5-4665-B327-E5D4014E4311}" type="pres">
      <dgm:prSet presAssocID="{04F7ACB1-D2E7-400A-B089-05473604485A}" presName="FiveNodes_5" presStyleLbl="node1" presStyleIdx="4" presStyleCnt="5">
        <dgm:presLayoutVars>
          <dgm:bulletEnabled val="1"/>
        </dgm:presLayoutVars>
      </dgm:prSet>
      <dgm:spPr/>
    </dgm:pt>
    <dgm:pt modelId="{4C597920-FF0D-4E05-8A54-6FB34BADBAE6}" type="pres">
      <dgm:prSet presAssocID="{04F7ACB1-D2E7-400A-B089-05473604485A}" presName="FiveConn_1-2" presStyleLbl="fgAccFollowNode1" presStyleIdx="0" presStyleCnt="4">
        <dgm:presLayoutVars>
          <dgm:bulletEnabled val="1"/>
        </dgm:presLayoutVars>
      </dgm:prSet>
      <dgm:spPr/>
    </dgm:pt>
    <dgm:pt modelId="{FCB743B0-CC69-451C-9FE2-D4AAD91B5C3E}" type="pres">
      <dgm:prSet presAssocID="{04F7ACB1-D2E7-400A-B089-05473604485A}" presName="FiveConn_2-3" presStyleLbl="fgAccFollowNode1" presStyleIdx="1" presStyleCnt="4">
        <dgm:presLayoutVars>
          <dgm:bulletEnabled val="1"/>
        </dgm:presLayoutVars>
      </dgm:prSet>
      <dgm:spPr/>
    </dgm:pt>
    <dgm:pt modelId="{05F141C3-1D85-4B67-A014-8B394C27518D}" type="pres">
      <dgm:prSet presAssocID="{04F7ACB1-D2E7-400A-B089-05473604485A}" presName="FiveConn_3-4" presStyleLbl="fgAccFollowNode1" presStyleIdx="2" presStyleCnt="4">
        <dgm:presLayoutVars>
          <dgm:bulletEnabled val="1"/>
        </dgm:presLayoutVars>
      </dgm:prSet>
      <dgm:spPr/>
    </dgm:pt>
    <dgm:pt modelId="{376D6EEE-1A2E-436D-956C-029449CDA904}" type="pres">
      <dgm:prSet presAssocID="{04F7ACB1-D2E7-400A-B089-05473604485A}" presName="FiveConn_4-5" presStyleLbl="fgAccFollowNode1" presStyleIdx="3" presStyleCnt="4">
        <dgm:presLayoutVars>
          <dgm:bulletEnabled val="1"/>
        </dgm:presLayoutVars>
      </dgm:prSet>
      <dgm:spPr/>
    </dgm:pt>
    <dgm:pt modelId="{931C4B7C-ED7D-44EB-B88F-40A5795CD122}" type="pres">
      <dgm:prSet presAssocID="{04F7ACB1-D2E7-400A-B089-05473604485A}" presName="FiveNodes_1_text" presStyleLbl="node1" presStyleIdx="4" presStyleCnt="5">
        <dgm:presLayoutVars>
          <dgm:bulletEnabled val="1"/>
        </dgm:presLayoutVars>
      </dgm:prSet>
      <dgm:spPr/>
    </dgm:pt>
    <dgm:pt modelId="{4764BC11-EA8F-45F9-A217-9D42400B1432}" type="pres">
      <dgm:prSet presAssocID="{04F7ACB1-D2E7-400A-B089-05473604485A}" presName="FiveNodes_2_text" presStyleLbl="node1" presStyleIdx="4" presStyleCnt="5">
        <dgm:presLayoutVars>
          <dgm:bulletEnabled val="1"/>
        </dgm:presLayoutVars>
      </dgm:prSet>
      <dgm:spPr/>
    </dgm:pt>
    <dgm:pt modelId="{0EFE279A-1EE4-42E4-B5AC-F6CFF98FF571}" type="pres">
      <dgm:prSet presAssocID="{04F7ACB1-D2E7-400A-B089-05473604485A}" presName="FiveNodes_3_text" presStyleLbl="node1" presStyleIdx="4" presStyleCnt="5">
        <dgm:presLayoutVars>
          <dgm:bulletEnabled val="1"/>
        </dgm:presLayoutVars>
      </dgm:prSet>
      <dgm:spPr/>
    </dgm:pt>
    <dgm:pt modelId="{F1A80F3D-0316-4DD6-A9F9-FBF04CD5B681}" type="pres">
      <dgm:prSet presAssocID="{04F7ACB1-D2E7-400A-B089-05473604485A}" presName="FiveNodes_4_text" presStyleLbl="node1" presStyleIdx="4" presStyleCnt="5">
        <dgm:presLayoutVars>
          <dgm:bulletEnabled val="1"/>
        </dgm:presLayoutVars>
      </dgm:prSet>
      <dgm:spPr/>
    </dgm:pt>
    <dgm:pt modelId="{801FA4A7-BE84-4832-9878-0D49D840A01A}" type="pres">
      <dgm:prSet presAssocID="{04F7ACB1-D2E7-400A-B089-05473604485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7A5F613-F132-4C4B-AE54-4B052FF499DB}" type="presOf" srcId="{DA3227F6-2158-4278-B849-543AFD2D792E}" destId="{4C597920-FF0D-4E05-8A54-6FB34BADBAE6}" srcOrd="0" destOrd="0" presId="urn:microsoft.com/office/officeart/2005/8/layout/vProcess5"/>
    <dgm:cxn modelId="{C2749716-06A9-43E8-B49F-38DCAAC47C6D}" type="presOf" srcId="{D1B934A0-FE80-4F3C-8840-CE7EFCEDB6F8}" destId="{05F141C3-1D85-4B67-A014-8B394C27518D}" srcOrd="0" destOrd="0" presId="urn:microsoft.com/office/officeart/2005/8/layout/vProcess5"/>
    <dgm:cxn modelId="{87E11E1A-1A26-4C44-9E02-00683243EB37}" srcId="{04F7ACB1-D2E7-400A-B089-05473604485A}" destId="{059ADD5D-3EF3-4925-9D4C-3CB8BDA9E3E6}" srcOrd="0" destOrd="0" parTransId="{51284A05-2828-4B34-8BAA-AA19FC904A81}" sibTransId="{DA3227F6-2158-4278-B849-543AFD2D792E}"/>
    <dgm:cxn modelId="{9A19705B-A62B-4F40-81F1-E9E08A90D8FE}" type="presOf" srcId="{25CBE48B-4A50-4EC3-853C-0A863AE11E18}" destId="{C476F19A-3C25-4CAB-A7C8-304E65FF5900}" srcOrd="0" destOrd="0" presId="urn:microsoft.com/office/officeart/2005/8/layout/vProcess5"/>
    <dgm:cxn modelId="{EABDDE43-6FD8-4AAE-8C7E-BED5582B5331}" srcId="{04F7ACB1-D2E7-400A-B089-05473604485A}" destId="{25CBE48B-4A50-4EC3-853C-0A863AE11E18}" srcOrd="1" destOrd="0" parTransId="{E07E6C3F-A409-41A5-8E2D-4C79F9F68CCC}" sibTransId="{A8B676AF-400C-4DB3-A358-9661CB7216A7}"/>
    <dgm:cxn modelId="{3F11AB66-32F4-4CCB-86A8-B1A57C619917}" type="presOf" srcId="{735EF623-9361-4A88-BB58-C19DD260F218}" destId="{F1A80F3D-0316-4DD6-A9F9-FBF04CD5B681}" srcOrd="1" destOrd="0" presId="urn:microsoft.com/office/officeart/2005/8/layout/vProcess5"/>
    <dgm:cxn modelId="{64E51148-F06B-4FB0-A1F0-167F22BB1094}" type="presOf" srcId="{25CBE48B-4A50-4EC3-853C-0A863AE11E18}" destId="{4764BC11-EA8F-45F9-A217-9D42400B1432}" srcOrd="1" destOrd="0" presId="urn:microsoft.com/office/officeart/2005/8/layout/vProcess5"/>
    <dgm:cxn modelId="{D7E09468-5410-4719-A7AF-F018CCE36682}" type="presOf" srcId="{448C5D5A-FE22-4676-B494-0B4CABB78EF6}" destId="{09AEDF29-75C2-46AF-86EC-1863C439A434}" srcOrd="0" destOrd="0" presId="urn:microsoft.com/office/officeart/2005/8/layout/vProcess5"/>
    <dgm:cxn modelId="{42B7B651-7D94-4FA4-9206-B063A75820F9}" type="presOf" srcId="{A8B676AF-400C-4DB3-A358-9661CB7216A7}" destId="{FCB743B0-CC69-451C-9FE2-D4AAD91B5C3E}" srcOrd="0" destOrd="0" presId="urn:microsoft.com/office/officeart/2005/8/layout/vProcess5"/>
    <dgm:cxn modelId="{F1090C87-46C6-4B1E-851C-EB7E190D8748}" type="presOf" srcId="{453076C1-97A2-4A1E-AAF2-A5A1FC51FE7B}" destId="{45A94500-8DD5-4665-B327-E5D4014E4311}" srcOrd="0" destOrd="0" presId="urn:microsoft.com/office/officeart/2005/8/layout/vProcess5"/>
    <dgm:cxn modelId="{1374618B-ECD5-45B8-B762-FEAE486D506F}" type="presOf" srcId="{D3B1D8AB-1169-4CB9-90A0-EC458035A732}" destId="{376D6EEE-1A2E-436D-956C-029449CDA904}" srcOrd="0" destOrd="0" presId="urn:microsoft.com/office/officeart/2005/8/layout/vProcess5"/>
    <dgm:cxn modelId="{EAE0C78D-AE99-4405-9A06-586D98133A61}" type="presOf" srcId="{059ADD5D-3EF3-4925-9D4C-3CB8BDA9E3E6}" destId="{931C4B7C-ED7D-44EB-B88F-40A5795CD122}" srcOrd="1" destOrd="0" presId="urn:microsoft.com/office/officeart/2005/8/layout/vProcess5"/>
    <dgm:cxn modelId="{28A2A292-382E-49DB-B15C-C7619BC1FE28}" type="presOf" srcId="{453076C1-97A2-4A1E-AAF2-A5A1FC51FE7B}" destId="{801FA4A7-BE84-4832-9878-0D49D840A01A}" srcOrd="1" destOrd="0" presId="urn:microsoft.com/office/officeart/2005/8/layout/vProcess5"/>
    <dgm:cxn modelId="{34DF649E-1361-4030-BA8C-C6D302DABCE0}" type="presOf" srcId="{448C5D5A-FE22-4676-B494-0B4CABB78EF6}" destId="{0EFE279A-1EE4-42E4-B5AC-F6CFF98FF571}" srcOrd="1" destOrd="0" presId="urn:microsoft.com/office/officeart/2005/8/layout/vProcess5"/>
    <dgm:cxn modelId="{78F3F8BB-5A64-4740-B921-F925B2756BD7}" srcId="{04F7ACB1-D2E7-400A-B089-05473604485A}" destId="{453076C1-97A2-4A1E-AAF2-A5A1FC51FE7B}" srcOrd="4" destOrd="0" parTransId="{D927EB3E-E4CE-487F-AFC0-2988AAEEBC5C}" sibTransId="{52AF7563-E6CA-4FD2-B9DA-8B6C5A240ECF}"/>
    <dgm:cxn modelId="{9B9849CE-CB68-4D3D-BCEA-588A0E13905B}" type="presOf" srcId="{059ADD5D-3EF3-4925-9D4C-3CB8BDA9E3E6}" destId="{A69FFD5B-3977-4973-AE35-F83718B8C681}" srcOrd="0" destOrd="0" presId="urn:microsoft.com/office/officeart/2005/8/layout/vProcess5"/>
    <dgm:cxn modelId="{76C3EEDC-EF92-4473-9E37-FC3F8FDFF946}" srcId="{04F7ACB1-D2E7-400A-B089-05473604485A}" destId="{448C5D5A-FE22-4676-B494-0B4CABB78EF6}" srcOrd="2" destOrd="0" parTransId="{20168BCE-B2EF-4764-83D3-D70CB0C472C1}" sibTransId="{D1B934A0-FE80-4F3C-8840-CE7EFCEDB6F8}"/>
    <dgm:cxn modelId="{49AEC2E1-D0E6-4A2C-90E0-B29E0247558F}" srcId="{04F7ACB1-D2E7-400A-B089-05473604485A}" destId="{735EF623-9361-4A88-BB58-C19DD260F218}" srcOrd="3" destOrd="0" parTransId="{CC8B0090-EC5D-4C5F-A585-218DED90AC4C}" sibTransId="{D3B1D8AB-1169-4CB9-90A0-EC458035A732}"/>
    <dgm:cxn modelId="{D5D7ABF2-B477-46EA-84B8-36E43B905637}" type="presOf" srcId="{735EF623-9361-4A88-BB58-C19DD260F218}" destId="{1C8510F0-39FC-43BF-AEE5-429CFDB68A3A}" srcOrd="0" destOrd="0" presId="urn:microsoft.com/office/officeart/2005/8/layout/vProcess5"/>
    <dgm:cxn modelId="{B5FABCF5-3236-46C6-93D9-A4EE49D5AF86}" type="presOf" srcId="{04F7ACB1-D2E7-400A-B089-05473604485A}" destId="{ACA42CAE-41FC-4370-8050-46840D4955AA}" srcOrd="0" destOrd="0" presId="urn:microsoft.com/office/officeart/2005/8/layout/vProcess5"/>
    <dgm:cxn modelId="{007E7BF8-B09E-4B2A-BC32-78F862F25860}" type="presParOf" srcId="{ACA42CAE-41FC-4370-8050-46840D4955AA}" destId="{3DAFC12C-C001-400E-BA29-A4DACD376FDE}" srcOrd="0" destOrd="0" presId="urn:microsoft.com/office/officeart/2005/8/layout/vProcess5"/>
    <dgm:cxn modelId="{0E9342F1-B516-47F0-9B63-63062F878692}" type="presParOf" srcId="{ACA42CAE-41FC-4370-8050-46840D4955AA}" destId="{A69FFD5B-3977-4973-AE35-F83718B8C681}" srcOrd="1" destOrd="0" presId="urn:microsoft.com/office/officeart/2005/8/layout/vProcess5"/>
    <dgm:cxn modelId="{92659538-C5A3-4F03-98AD-3DEB74D993EA}" type="presParOf" srcId="{ACA42CAE-41FC-4370-8050-46840D4955AA}" destId="{C476F19A-3C25-4CAB-A7C8-304E65FF5900}" srcOrd="2" destOrd="0" presId="urn:microsoft.com/office/officeart/2005/8/layout/vProcess5"/>
    <dgm:cxn modelId="{11E4D6FF-39BD-4BED-856E-1F5CB111324B}" type="presParOf" srcId="{ACA42CAE-41FC-4370-8050-46840D4955AA}" destId="{09AEDF29-75C2-46AF-86EC-1863C439A434}" srcOrd="3" destOrd="0" presId="urn:microsoft.com/office/officeart/2005/8/layout/vProcess5"/>
    <dgm:cxn modelId="{3E87A815-947F-4328-9D14-C5F32E85C057}" type="presParOf" srcId="{ACA42CAE-41FC-4370-8050-46840D4955AA}" destId="{1C8510F0-39FC-43BF-AEE5-429CFDB68A3A}" srcOrd="4" destOrd="0" presId="urn:microsoft.com/office/officeart/2005/8/layout/vProcess5"/>
    <dgm:cxn modelId="{B28306E7-9D77-4E75-865C-036EBF5EFE26}" type="presParOf" srcId="{ACA42CAE-41FC-4370-8050-46840D4955AA}" destId="{45A94500-8DD5-4665-B327-E5D4014E4311}" srcOrd="5" destOrd="0" presId="urn:microsoft.com/office/officeart/2005/8/layout/vProcess5"/>
    <dgm:cxn modelId="{94A22A1D-9EA7-4FB2-85C5-6388C9C5B3B7}" type="presParOf" srcId="{ACA42CAE-41FC-4370-8050-46840D4955AA}" destId="{4C597920-FF0D-4E05-8A54-6FB34BADBAE6}" srcOrd="6" destOrd="0" presId="urn:microsoft.com/office/officeart/2005/8/layout/vProcess5"/>
    <dgm:cxn modelId="{7EC4F0F5-4A72-4800-AE51-93B4A0703C77}" type="presParOf" srcId="{ACA42CAE-41FC-4370-8050-46840D4955AA}" destId="{FCB743B0-CC69-451C-9FE2-D4AAD91B5C3E}" srcOrd="7" destOrd="0" presId="urn:microsoft.com/office/officeart/2005/8/layout/vProcess5"/>
    <dgm:cxn modelId="{58847562-0678-40E3-9FE8-F1E2E220BF87}" type="presParOf" srcId="{ACA42CAE-41FC-4370-8050-46840D4955AA}" destId="{05F141C3-1D85-4B67-A014-8B394C27518D}" srcOrd="8" destOrd="0" presId="urn:microsoft.com/office/officeart/2005/8/layout/vProcess5"/>
    <dgm:cxn modelId="{537F5867-9CFA-4F2C-8432-E32D1EB87E1A}" type="presParOf" srcId="{ACA42CAE-41FC-4370-8050-46840D4955AA}" destId="{376D6EEE-1A2E-436D-956C-029449CDA904}" srcOrd="9" destOrd="0" presId="urn:microsoft.com/office/officeart/2005/8/layout/vProcess5"/>
    <dgm:cxn modelId="{61538F5B-9892-40C6-83C3-CB161177E110}" type="presParOf" srcId="{ACA42CAE-41FC-4370-8050-46840D4955AA}" destId="{931C4B7C-ED7D-44EB-B88F-40A5795CD122}" srcOrd="10" destOrd="0" presId="urn:microsoft.com/office/officeart/2005/8/layout/vProcess5"/>
    <dgm:cxn modelId="{59B23684-5611-42EB-B85F-25C7BA0550ED}" type="presParOf" srcId="{ACA42CAE-41FC-4370-8050-46840D4955AA}" destId="{4764BC11-EA8F-45F9-A217-9D42400B1432}" srcOrd="11" destOrd="0" presId="urn:microsoft.com/office/officeart/2005/8/layout/vProcess5"/>
    <dgm:cxn modelId="{0D192AB2-51E3-4362-AE28-3D24D708B22D}" type="presParOf" srcId="{ACA42CAE-41FC-4370-8050-46840D4955AA}" destId="{0EFE279A-1EE4-42E4-B5AC-F6CFF98FF571}" srcOrd="12" destOrd="0" presId="urn:microsoft.com/office/officeart/2005/8/layout/vProcess5"/>
    <dgm:cxn modelId="{E843E4DC-B1DD-4A82-92CA-24F06B27966E}" type="presParOf" srcId="{ACA42CAE-41FC-4370-8050-46840D4955AA}" destId="{F1A80F3D-0316-4DD6-A9F9-FBF04CD5B681}" srcOrd="13" destOrd="0" presId="urn:microsoft.com/office/officeart/2005/8/layout/vProcess5"/>
    <dgm:cxn modelId="{A6FF177B-6B6A-44EC-8C1B-9170DE23BA82}" type="presParOf" srcId="{ACA42CAE-41FC-4370-8050-46840D4955AA}" destId="{801FA4A7-BE84-4832-9878-0D49D840A01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EE20E6-5063-413E-9164-D503CD1FBE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086CE47-A4FE-445D-BB2A-4F643D725B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highlight>
                <a:srgbClr val="FFFF00"/>
              </a:highlight>
              <a:latin typeface="Candara"/>
            </a:rPr>
            <a:t>Application deadline is</a:t>
          </a:r>
          <a:r>
            <a:rPr lang="en-CA" sz="2400">
              <a:highlight>
                <a:srgbClr val="FFFF00"/>
              </a:highlight>
              <a:latin typeface="Candara"/>
            </a:rPr>
            <a:t> </a:t>
          </a:r>
          <a:r>
            <a:rPr lang="en-US" sz="2800">
              <a:highlight>
                <a:srgbClr val="FFFF00"/>
              </a:highlight>
              <a:latin typeface="Candara"/>
            </a:rPr>
            <a:t>March 6</a:t>
          </a:r>
          <a:r>
            <a:rPr lang="en-CA" sz="2800">
              <a:highlight>
                <a:srgbClr val="FFFF00"/>
              </a:highlight>
              <a:latin typeface="Candara"/>
            </a:rPr>
            <a:t>th</a:t>
          </a:r>
          <a:r>
            <a:rPr lang="en-US" sz="2800">
              <a:highlight>
                <a:srgbClr val="FFFF00"/>
              </a:highlight>
              <a:latin typeface="Candara"/>
            </a:rPr>
            <a:t>, 2026 @ 3:00</a:t>
          </a:r>
          <a:r>
            <a:rPr lang="en-CA" sz="2800">
              <a:highlight>
                <a:srgbClr val="FFFF00"/>
              </a:highlight>
              <a:latin typeface="Candara"/>
            </a:rPr>
            <a:t>pm</a:t>
          </a:r>
          <a:endParaRPr lang="en-CA" sz="2400">
            <a:latin typeface="Candara"/>
          </a:endParaRPr>
        </a:p>
      </dgm:t>
    </dgm:pt>
    <dgm:pt modelId="{116FF701-815D-4DBF-AA1F-ECCAB6261C52}" type="parTrans" cxnId="{3D93068B-24A6-4701-AC50-18BF793742C9}">
      <dgm:prSet/>
      <dgm:spPr/>
      <dgm:t>
        <a:bodyPr/>
        <a:lstStyle/>
        <a:p>
          <a:endParaRPr lang="en-US"/>
        </a:p>
      </dgm:t>
    </dgm:pt>
    <dgm:pt modelId="{E4B32B0B-8ED7-4C0C-BDB9-5715996DADEF}" type="sibTrans" cxnId="{3D93068B-24A6-4701-AC50-18BF793742C9}">
      <dgm:prSet/>
      <dgm:spPr/>
      <dgm:t>
        <a:bodyPr/>
        <a:lstStyle/>
        <a:p>
          <a:endParaRPr lang="en-US"/>
        </a:p>
      </dgm:t>
    </dgm:pt>
    <dgm:pt modelId="{3D4C5C6B-4AB7-4B15-9F23-4860B50683B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CA" sz="2400">
              <a:latin typeface="Candara"/>
            </a:rPr>
            <a:t>Late applications </a:t>
          </a:r>
          <a:r>
            <a:rPr lang="en-CA" sz="2400" b="1" u="sng">
              <a:latin typeface="Candara"/>
            </a:rPr>
            <a:t>WILL NOT</a:t>
          </a:r>
          <a:r>
            <a:rPr lang="en-CA" sz="2400">
              <a:latin typeface="Candara"/>
            </a:rPr>
            <a:t> be accepted.</a:t>
          </a:r>
          <a:endParaRPr lang="en-US" sz="2400">
            <a:latin typeface="Candara"/>
          </a:endParaRPr>
        </a:p>
      </dgm:t>
    </dgm:pt>
    <dgm:pt modelId="{8D268D8E-02FF-41DC-A648-5ADC64B7EFFA}" type="parTrans" cxnId="{5E3A3588-7D46-4739-AADF-90FFA43F79F4}">
      <dgm:prSet/>
      <dgm:spPr/>
      <dgm:t>
        <a:bodyPr/>
        <a:lstStyle/>
        <a:p>
          <a:endParaRPr lang="en-US"/>
        </a:p>
      </dgm:t>
    </dgm:pt>
    <dgm:pt modelId="{2AD2B98C-6525-4BE4-AC4A-60881D40CD21}" type="sibTrans" cxnId="{5E3A3588-7D46-4739-AADF-90FFA43F79F4}">
      <dgm:prSet/>
      <dgm:spPr/>
      <dgm:t>
        <a:bodyPr/>
        <a:lstStyle/>
        <a:p>
          <a:endParaRPr lang="en-US"/>
        </a:p>
      </dgm:t>
    </dgm:pt>
    <dgm:pt modelId="{315CC2A4-C680-43A1-B23B-814EC65CCD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400" b="1">
              <a:latin typeface="Candara"/>
            </a:rPr>
            <a:t>Staple each Group 2 application package</a:t>
          </a:r>
          <a:r>
            <a:rPr lang="en-US" sz="2400">
              <a:latin typeface="Candara"/>
            </a:rPr>
            <a:t>. Do not place in envelopes.</a:t>
          </a:r>
        </a:p>
      </dgm:t>
    </dgm:pt>
    <dgm:pt modelId="{DAAF93EB-CC7D-43C4-B95E-571E682DA691}" type="parTrans" cxnId="{B93ECE68-7D27-4582-90BF-B275F6B01A2E}">
      <dgm:prSet/>
      <dgm:spPr/>
      <dgm:t>
        <a:bodyPr/>
        <a:lstStyle/>
        <a:p>
          <a:endParaRPr lang="en-US"/>
        </a:p>
      </dgm:t>
    </dgm:pt>
    <dgm:pt modelId="{99C87E1A-0D61-4C16-B150-0CD3BF607FBD}" type="sibTrans" cxnId="{B93ECE68-7D27-4582-90BF-B275F6B01A2E}">
      <dgm:prSet/>
      <dgm:spPr/>
      <dgm:t>
        <a:bodyPr/>
        <a:lstStyle/>
        <a:p>
          <a:endParaRPr lang="en-US"/>
        </a:p>
      </dgm:t>
    </dgm:pt>
    <dgm:pt modelId="{B0C07F5A-78BB-455A-B737-E585895644E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z="2400">
              <a:latin typeface="Candara"/>
            </a:rPr>
            <a:t>Hand in </a:t>
          </a:r>
          <a:r>
            <a:rPr lang="en-US" sz="2400" b="1">
              <a:latin typeface="Candara"/>
            </a:rPr>
            <a:t>Group 2 application packages</a:t>
          </a:r>
          <a:r>
            <a:rPr lang="en-US" sz="2400">
              <a:latin typeface="Candara"/>
            </a:rPr>
            <a:t> to the office.</a:t>
          </a:r>
          <a:endParaRPr lang="en-CA" sz="2400">
            <a:latin typeface="Candara"/>
          </a:endParaRPr>
        </a:p>
      </dgm:t>
    </dgm:pt>
    <dgm:pt modelId="{FE585BDA-D02D-474F-9177-7F7A2D7B7047}" type="parTrans" cxnId="{15642A73-6E56-4D1A-A577-EDB801EDC1A5}">
      <dgm:prSet/>
      <dgm:spPr/>
      <dgm:t>
        <a:bodyPr/>
        <a:lstStyle/>
        <a:p>
          <a:endParaRPr lang="en-US"/>
        </a:p>
      </dgm:t>
    </dgm:pt>
    <dgm:pt modelId="{02D49E0B-15D2-443A-8E51-9CFA4628AD8E}" type="sibTrans" cxnId="{15642A73-6E56-4D1A-A577-EDB801EDC1A5}">
      <dgm:prSet/>
      <dgm:spPr/>
      <dgm:t>
        <a:bodyPr/>
        <a:lstStyle/>
        <a:p>
          <a:endParaRPr lang="en-US"/>
        </a:p>
      </dgm:t>
    </dgm:pt>
    <dgm:pt modelId="{D5C05361-0930-4C44-B25D-7AD73788F066}" type="pres">
      <dgm:prSet presAssocID="{37EE20E6-5063-413E-9164-D503CD1FBE27}" presName="root" presStyleCnt="0">
        <dgm:presLayoutVars>
          <dgm:dir/>
          <dgm:resizeHandles val="exact"/>
        </dgm:presLayoutVars>
      </dgm:prSet>
      <dgm:spPr/>
    </dgm:pt>
    <dgm:pt modelId="{827BC481-B4BF-4B81-9EBC-1D8AA247FBCA}" type="pres">
      <dgm:prSet presAssocID="{E086CE47-A4FE-445D-BB2A-4F643D725B39}" presName="compNode" presStyleCnt="0"/>
      <dgm:spPr/>
    </dgm:pt>
    <dgm:pt modelId="{79FB49E1-7D30-4281-BC97-06C1669E170F}" type="pres">
      <dgm:prSet presAssocID="{E086CE47-A4FE-445D-BB2A-4F643D725B39}" presName="bgRect" presStyleLbl="bgShp" presStyleIdx="0" presStyleCnt="4"/>
      <dgm:spPr/>
    </dgm:pt>
    <dgm:pt modelId="{34158C82-000E-484A-922F-E42EBA31C6C5}" type="pres">
      <dgm:prSet presAssocID="{E086CE47-A4FE-445D-BB2A-4F643D725B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35BB396-459D-495F-8914-6C0999B91A73}" type="pres">
      <dgm:prSet presAssocID="{E086CE47-A4FE-445D-BB2A-4F643D725B39}" presName="spaceRect" presStyleCnt="0"/>
      <dgm:spPr/>
    </dgm:pt>
    <dgm:pt modelId="{846FB8DA-35E0-4BDF-AFA1-36147C5D8E71}" type="pres">
      <dgm:prSet presAssocID="{E086CE47-A4FE-445D-BB2A-4F643D725B39}" presName="parTx" presStyleLbl="revTx" presStyleIdx="0" presStyleCnt="4">
        <dgm:presLayoutVars>
          <dgm:chMax val="0"/>
          <dgm:chPref val="0"/>
        </dgm:presLayoutVars>
      </dgm:prSet>
      <dgm:spPr/>
    </dgm:pt>
    <dgm:pt modelId="{1B2C2D0F-99B5-401A-A4C8-E53DB9C7800A}" type="pres">
      <dgm:prSet presAssocID="{E4B32B0B-8ED7-4C0C-BDB9-5715996DADEF}" presName="sibTrans" presStyleCnt="0"/>
      <dgm:spPr/>
    </dgm:pt>
    <dgm:pt modelId="{A686B5D8-A481-4395-8F7E-33C6D411A8A2}" type="pres">
      <dgm:prSet presAssocID="{3D4C5C6B-4AB7-4B15-9F23-4860B50683BB}" presName="compNode" presStyleCnt="0"/>
      <dgm:spPr/>
    </dgm:pt>
    <dgm:pt modelId="{A3718510-3496-4FE9-A3C0-D4D9B4D75610}" type="pres">
      <dgm:prSet presAssocID="{3D4C5C6B-4AB7-4B15-9F23-4860B50683BB}" presName="bgRect" presStyleLbl="bgShp" presStyleIdx="1" presStyleCnt="4"/>
      <dgm:spPr/>
    </dgm:pt>
    <dgm:pt modelId="{F66A18BA-EA34-4141-9C23-4F31D2F94920}" type="pres">
      <dgm:prSet presAssocID="{3D4C5C6B-4AB7-4B15-9F23-4860B50683B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6EC93DFF-CA11-40FB-889C-127D7BFB29B9}" type="pres">
      <dgm:prSet presAssocID="{3D4C5C6B-4AB7-4B15-9F23-4860B50683BB}" presName="spaceRect" presStyleCnt="0"/>
      <dgm:spPr/>
    </dgm:pt>
    <dgm:pt modelId="{F90C2CAC-42B1-4FE5-88EB-6C3DBA5CECEF}" type="pres">
      <dgm:prSet presAssocID="{3D4C5C6B-4AB7-4B15-9F23-4860B50683BB}" presName="parTx" presStyleLbl="revTx" presStyleIdx="1" presStyleCnt="4">
        <dgm:presLayoutVars>
          <dgm:chMax val="0"/>
          <dgm:chPref val="0"/>
        </dgm:presLayoutVars>
      </dgm:prSet>
      <dgm:spPr/>
    </dgm:pt>
    <dgm:pt modelId="{FDBABB7B-097D-40F9-8371-C940B38B9E75}" type="pres">
      <dgm:prSet presAssocID="{2AD2B98C-6525-4BE4-AC4A-60881D40CD21}" presName="sibTrans" presStyleCnt="0"/>
      <dgm:spPr/>
    </dgm:pt>
    <dgm:pt modelId="{DD785940-7CB1-4F0D-A3B7-F5DE7B79910E}" type="pres">
      <dgm:prSet presAssocID="{315CC2A4-C680-43A1-B23B-814EC65CCD7B}" presName="compNode" presStyleCnt="0"/>
      <dgm:spPr/>
    </dgm:pt>
    <dgm:pt modelId="{82A97F7D-57F9-4469-BCF4-8055E9BE084E}" type="pres">
      <dgm:prSet presAssocID="{315CC2A4-C680-43A1-B23B-814EC65CCD7B}" presName="bgRect" presStyleLbl="bgShp" presStyleIdx="2" presStyleCnt="4"/>
      <dgm:spPr/>
    </dgm:pt>
    <dgm:pt modelId="{72ED8FB2-BE55-410A-98A0-BA900C9AF83F}" type="pres">
      <dgm:prSet presAssocID="{315CC2A4-C680-43A1-B23B-814EC65CCD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55BEEC10-5BCB-4D3F-B369-6D8216A056AE}" type="pres">
      <dgm:prSet presAssocID="{315CC2A4-C680-43A1-B23B-814EC65CCD7B}" presName="spaceRect" presStyleCnt="0"/>
      <dgm:spPr/>
    </dgm:pt>
    <dgm:pt modelId="{5BBDDD94-08AC-4BF7-8AFE-1932487EBC36}" type="pres">
      <dgm:prSet presAssocID="{315CC2A4-C680-43A1-B23B-814EC65CCD7B}" presName="parTx" presStyleLbl="revTx" presStyleIdx="2" presStyleCnt="4">
        <dgm:presLayoutVars>
          <dgm:chMax val="0"/>
          <dgm:chPref val="0"/>
        </dgm:presLayoutVars>
      </dgm:prSet>
      <dgm:spPr/>
    </dgm:pt>
    <dgm:pt modelId="{DDBA1342-2F93-49E0-A4C9-4A236B584186}" type="pres">
      <dgm:prSet presAssocID="{99C87E1A-0D61-4C16-B150-0CD3BF607FBD}" presName="sibTrans" presStyleCnt="0"/>
      <dgm:spPr/>
    </dgm:pt>
    <dgm:pt modelId="{0E00BDD7-0827-40DB-8F59-7F605C8BEA1F}" type="pres">
      <dgm:prSet presAssocID="{B0C07F5A-78BB-455A-B737-E585895644EA}" presName="compNode" presStyleCnt="0"/>
      <dgm:spPr/>
    </dgm:pt>
    <dgm:pt modelId="{0990E900-DF68-4421-A971-D50A5174DE29}" type="pres">
      <dgm:prSet presAssocID="{B0C07F5A-78BB-455A-B737-E585895644EA}" presName="bgRect" presStyleLbl="bgShp" presStyleIdx="3" presStyleCnt="4"/>
      <dgm:spPr/>
    </dgm:pt>
    <dgm:pt modelId="{A192EB99-E6B0-4450-8AFE-169A1DCC1CD3}" type="pres">
      <dgm:prSet presAssocID="{B0C07F5A-78BB-455A-B737-E585895644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ball Hat"/>
        </a:ext>
      </dgm:extLst>
    </dgm:pt>
    <dgm:pt modelId="{A31C9BA7-E554-4623-8DED-6B5CF0DE00E2}" type="pres">
      <dgm:prSet presAssocID="{B0C07F5A-78BB-455A-B737-E585895644EA}" presName="spaceRect" presStyleCnt="0"/>
      <dgm:spPr/>
    </dgm:pt>
    <dgm:pt modelId="{29E363FE-900B-4968-9A89-D39DCD01CD47}" type="pres">
      <dgm:prSet presAssocID="{B0C07F5A-78BB-455A-B737-E585895644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93ECE68-7D27-4582-90BF-B275F6B01A2E}" srcId="{37EE20E6-5063-413E-9164-D503CD1FBE27}" destId="{315CC2A4-C680-43A1-B23B-814EC65CCD7B}" srcOrd="2" destOrd="0" parTransId="{DAAF93EB-CC7D-43C4-B95E-571E682DA691}" sibTransId="{99C87E1A-0D61-4C16-B150-0CD3BF607FBD}"/>
    <dgm:cxn modelId="{15642A73-6E56-4D1A-A577-EDB801EDC1A5}" srcId="{37EE20E6-5063-413E-9164-D503CD1FBE27}" destId="{B0C07F5A-78BB-455A-B737-E585895644EA}" srcOrd="3" destOrd="0" parTransId="{FE585BDA-D02D-474F-9177-7F7A2D7B7047}" sibTransId="{02D49E0B-15D2-443A-8E51-9CFA4628AD8E}"/>
    <dgm:cxn modelId="{EF538A55-B938-4460-93FE-728CAE111D69}" type="presOf" srcId="{37EE20E6-5063-413E-9164-D503CD1FBE27}" destId="{D5C05361-0930-4C44-B25D-7AD73788F066}" srcOrd="0" destOrd="0" presId="urn:microsoft.com/office/officeart/2018/2/layout/IconVerticalSolidList"/>
    <dgm:cxn modelId="{5E3A3588-7D46-4739-AADF-90FFA43F79F4}" srcId="{37EE20E6-5063-413E-9164-D503CD1FBE27}" destId="{3D4C5C6B-4AB7-4B15-9F23-4860B50683BB}" srcOrd="1" destOrd="0" parTransId="{8D268D8E-02FF-41DC-A648-5ADC64B7EFFA}" sibTransId="{2AD2B98C-6525-4BE4-AC4A-60881D40CD21}"/>
    <dgm:cxn modelId="{3D93068B-24A6-4701-AC50-18BF793742C9}" srcId="{37EE20E6-5063-413E-9164-D503CD1FBE27}" destId="{E086CE47-A4FE-445D-BB2A-4F643D725B39}" srcOrd="0" destOrd="0" parTransId="{116FF701-815D-4DBF-AA1F-ECCAB6261C52}" sibTransId="{E4B32B0B-8ED7-4C0C-BDB9-5715996DADEF}"/>
    <dgm:cxn modelId="{DFDC81A5-DC08-4E22-89D2-DBCA7BFD6462}" type="presOf" srcId="{E086CE47-A4FE-445D-BB2A-4F643D725B39}" destId="{846FB8DA-35E0-4BDF-AFA1-36147C5D8E71}" srcOrd="0" destOrd="0" presId="urn:microsoft.com/office/officeart/2018/2/layout/IconVerticalSolidList"/>
    <dgm:cxn modelId="{8ABB47A8-C360-4926-B324-AF64D9203FE6}" type="presOf" srcId="{B0C07F5A-78BB-455A-B737-E585895644EA}" destId="{29E363FE-900B-4968-9A89-D39DCD01CD47}" srcOrd="0" destOrd="0" presId="urn:microsoft.com/office/officeart/2018/2/layout/IconVerticalSolidList"/>
    <dgm:cxn modelId="{7F0148B3-E6FE-4598-91F4-5394082E699D}" type="presOf" srcId="{3D4C5C6B-4AB7-4B15-9F23-4860B50683BB}" destId="{F90C2CAC-42B1-4FE5-88EB-6C3DBA5CECEF}" srcOrd="0" destOrd="0" presId="urn:microsoft.com/office/officeart/2018/2/layout/IconVerticalSolidList"/>
    <dgm:cxn modelId="{4BEDFCCC-67CE-45CE-A0FA-478B52A7F8AF}" type="presOf" srcId="{315CC2A4-C680-43A1-B23B-814EC65CCD7B}" destId="{5BBDDD94-08AC-4BF7-8AFE-1932487EBC36}" srcOrd="0" destOrd="0" presId="urn:microsoft.com/office/officeart/2018/2/layout/IconVerticalSolidList"/>
    <dgm:cxn modelId="{56F81648-9F53-4A30-8617-C73A99748B06}" type="presParOf" srcId="{D5C05361-0930-4C44-B25D-7AD73788F066}" destId="{827BC481-B4BF-4B81-9EBC-1D8AA247FBCA}" srcOrd="0" destOrd="0" presId="urn:microsoft.com/office/officeart/2018/2/layout/IconVerticalSolidList"/>
    <dgm:cxn modelId="{019EEE12-0AC5-427C-92A8-E09B68792507}" type="presParOf" srcId="{827BC481-B4BF-4B81-9EBC-1D8AA247FBCA}" destId="{79FB49E1-7D30-4281-BC97-06C1669E170F}" srcOrd="0" destOrd="0" presId="urn:microsoft.com/office/officeart/2018/2/layout/IconVerticalSolidList"/>
    <dgm:cxn modelId="{EC12855D-252E-4C2C-9363-AE9BAC806AB2}" type="presParOf" srcId="{827BC481-B4BF-4B81-9EBC-1D8AA247FBCA}" destId="{34158C82-000E-484A-922F-E42EBA31C6C5}" srcOrd="1" destOrd="0" presId="urn:microsoft.com/office/officeart/2018/2/layout/IconVerticalSolidList"/>
    <dgm:cxn modelId="{C013EB82-543F-48A8-8906-5E1F17B1B382}" type="presParOf" srcId="{827BC481-B4BF-4B81-9EBC-1D8AA247FBCA}" destId="{635BB396-459D-495F-8914-6C0999B91A73}" srcOrd="2" destOrd="0" presId="urn:microsoft.com/office/officeart/2018/2/layout/IconVerticalSolidList"/>
    <dgm:cxn modelId="{345E3741-A6AC-43BD-9915-512B367B5661}" type="presParOf" srcId="{827BC481-B4BF-4B81-9EBC-1D8AA247FBCA}" destId="{846FB8DA-35E0-4BDF-AFA1-36147C5D8E71}" srcOrd="3" destOrd="0" presId="urn:microsoft.com/office/officeart/2018/2/layout/IconVerticalSolidList"/>
    <dgm:cxn modelId="{7AFDF1B1-C340-4940-A949-2FF24ACA2C9A}" type="presParOf" srcId="{D5C05361-0930-4C44-B25D-7AD73788F066}" destId="{1B2C2D0F-99B5-401A-A4C8-E53DB9C7800A}" srcOrd="1" destOrd="0" presId="urn:microsoft.com/office/officeart/2018/2/layout/IconVerticalSolidList"/>
    <dgm:cxn modelId="{BCDCBD39-D763-4749-96AF-72201916E9E9}" type="presParOf" srcId="{D5C05361-0930-4C44-B25D-7AD73788F066}" destId="{A686B5D8-A481-4395-8F7E-33C6D411A8A2}" srcOrd="2" destOrd="0" presId="urn:microsoft.com/office/officeart/2018/2/layout/IconVerticalSolidList"/>
    <dgm:cxn modelId="{59408180-3378-43BF-AA5E-E0AC52790AA4}" type="presParOf" srcId="{A686B5D8-A481-4395-8F7E-33C6D411A8A2}" destId="{A3718510-3496-4FE9-A3C0-D4D9B4D75610}" srcOrd="0" destOrd="0" presId="urn:microsoft.com/office/officeart/2018/2/layout/IconVerticalSolidList"/>
    <dgm:cxn modelId="{D8A6EE34-7129-4216-8B9B-8AD1F485771D}" type="presParOf" srcId="{A686B5D8-A481-4395-8F7E-33C6D411A8A2}" destId="{F66A18BA-EA34-4141-9C23-4F31D2F94920}" srcOrd="1" destOrd="0" presId="urn:microsoft.com/office/officeart/2018/2/layout/IconVerticalSolidList"/>
    <dgm:cxn modelId="{2A124A6A-74CB-4928-8299-8BD26F6C8E15}" type="presParOf" srcId="{A686B5D8-A481-4395-8F7E-33C6D411A8A2}" destId="{6EC93DFF-CA11-40FB-889C-127D7BFB29B9}" srcOrd="2" destOrd="0" presId="urn:microsoft.com/office/officeart/2018/2/layout/IconVerticalSolidList"/>
    <dgm:cxn modelId="{DF7407B9-92DF-4F7F-8A93-0FC77F3A60E4}" type="presParOf" srcId="{A686B5D8-A481-4395-8F7E-33C6D411A8A2}" destId="{F90C2CAC-42B1-4FE5-88EB-6C3DBA5CECEF}" srcOrd="3" destOrd="0" presId="urn:microsoft.com/office/officeart/2018/2/layout/IconVerticalSolidList"/>
    <dgm:cxn modelId="{D0912D66-6ABD-4A1B-80AF-5B6D5E66A217}" type="presParOf" srcId="{D5C05361-0930-4C44-B25D-7AD73788F066}" destId="{FDBABB7B-097D-40F9-8371-C940B38B9E75}" srcOrd="3" destOrd="0" presId="urn:microsoft.com/office/officeart/2018/2/layout/IconVerticalSolidList"/>
    <dgm:cxn modelId="{B07832E0-F704-4F7E-A29F-84E33FE0BFE4}" type="presParOf" srcId="{D5C05361-0930-4C44-B25D-7AD73788F066}" destId="{DD785940-7CB1-4F0D-A3B7-F5DE7B79910E}" srcOrd="4" destOrd="0" presId="urn:microsoft.com/office/officeart/2018/2/layout/IconVerticalSolidList"/>
    <dgm:cxn modelId="{6DEF1FE7-5449-4FAB-A235-F8271FA460F3}" type="presParOf" srcId="{DD785940-7CB1-4F0D-A3B7-F5DE7B79910E}" destId="{82A97F7D-57F9-4469-BCF4-8055E9BE084E}" srcOrd="0" destOrd="0" presId="urn:microsoft.com/office/officeart/2018/2/layout/IconVerticalSolidList"/>
    <dgm:cxn modelId="{AA7FAAE3-F17A-45E5-816B-ADB1C0F0E876}" type="presParOf" srcId="{DD785940-7CB1-4F0D-A3B7-F5DE7B79910E}" destId="{72ED8FB2-BE55-410A-98A0-BA900C9AF83F}" srcOrd="1" destOrd="0" presId="urn:microsoft.com/office/officeart/2018/2/layout/IconVerticalSolidList"/>
    <dgm:cxn modelId="{9B17F426-AEC1-4230-8EA8-1A09B83C4996}" type="presParOf" srcId="{DD785940-7CB1-4F0D-A3B7-F5DE7B79910E}" destId="{55BEEC10-5BCB-4D3F-B369-6D8216A056AE}" srcOrd="2" destOrd="0" presId="urn:microsoft.com/office/officeart/2018/2/layout/IconVerticalSolidList"/>
    <dgm:cxn modelId="{AD2A9D20-0BDA-4A00-B612-759BC3C7F25D}" type="presParOf" srcId="{DD785940-7CB1-4F0D-A3B7-F5DE7B79910E}" destId="{5BBDDD94-08AC-4BF7-8AFE-1932487EBC36}" srcOrd="3" destOrd="0" presId="urn:microsoft.com/office/officeart/2018/2/layout/IconVerticalSolidList"/>
    <dgm:cxn modelId="{5C3F1C7F-79B1-45FA-B7AF-904A0BC93E3D}" type="presParOf" srcId="{D5C05361-0930-4C44-B25D-7AD73788F066}" destId="{DDBA1342-2F93-49E0-A4C9-4A236B584186}" srcOrd="5" destOrd="0" presId="urn:microsoft.com/office/officeart/2018/2/layout/IconVerticalSolidList"/>
    <dgm:cxn modelId="{B48E4042-A9F3-48F1-8591-CD79CDFC0592}" type="presParOf" srcId="{D5C05361-0930-4C44-B25D-7AD73788F066}" destId="{0E00BDD7-0827-40DB-8F59-7F605C8BEA1F}" srcOrd="6" destOrd="0" presId="urn:microsoft.com/office/officeart/2018/2/layout/IconVerticalSolidList"/>
    <dgm:cxn modelId="{7FE4649A-42DB-4B6B-89EC-11AB429D121F}" type="presParOf" srcId="{0E00BDD7-0827-40DB-8F59-7F605C8BEA1F}" destId="{0990E900-DF68-4421-A971-D50A5174DE29}" srcOrd="0" destOrd="0" presId="urn:microsoft.com/office/officeart/2018/2/layout/IconVerticalSolidList"/>
    <dgm:cxn modelId="{416C5923-953E-4923-BB3F-CB3B3A598D15}" type="presParOf" srcId="{0E00BDD7-0827-40DB-8F59-7F605C8BEA1F}" destId="{A192EB99-E6B0-4450-8AFE-169A1DCC1CD3}" srcOrd="1" destOrd="0" presId="urn:microsoft.com/office/officeart/2018/2/layout/IconVerticalSolidList"/>
    <dgm:cxn modelId="{5EF1AF38-CC7D-4EF6-9CAD-F0E756AC7CE1}" type="presParOf" srcId="{0E00BDD7-0827-40DB-8F59-7F605C8BEA1F}" destId="{A31C9BA7-E554-4623-8DED-6B5CF0DE00E2}" srcOrd="2" destOrd="0" presId="urn:microsoft.com/office/officeart/2018/2/layout/IconVerticalSolidList"/>
    <dgm:cxn modelId="{BFD4937A-770C-40A8-ADAE-E306093505BF}" type="presParOf" srcId="{0E00BDD7-0827-40DB-8F59-7F605C8BEA1F}" destId="{29E363FE-900B-4968-9A89-D39DCD01CD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2FF9D-0014-4724-8187-76C0752A6037}">
      <dsp:nvSpPr>
        <dsp:cNvPr id="0" name=""/>
        <dsp:cNvSpPr/>
      </dsp:nvSpPr>
      <dsp:spPr>
        <a:xfrm>
          <a:off x="0" y="260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FAFAE-D267-4DC7-A252-970D6690997A}">
      <dsp:nvSpPr>
        <dsp:cNvPr id="0" name=""/>
        <dsp:cNvSpPr/>
      </dsp:nvSpPr>
      <dsp:spPr>
        <a:xfrm>
          <a:off x="0" y="2601"/>
          <a:ext cx="5000124" cy="17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Applications stay at Isfeld. Recipients</a:t>
          </a:r>
          <a:r>
            <a:rPr lang="en-CA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 are selected by the Isfeld Bursary Committee</a:t>
          </a:r>
          <a:r>
            <a:rPr lang="en-US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.</a:t>
          </a:r>
        </a:p>
      </dsp:txBody>
      <dsp:txXfrm>
        <a:off x="0" y="2601"/>
        <a:ext cx="5000124" cy="1774384"/>
      </dsp:txXfrm>
    </dsp:sp>
    <dsp:sp modelId="{32FEC221-84BC-4A10-B87E-A068ABF32115}">
      <dsp:nvSpPr>
        <dsp:cNvPr id="0" name=""/>
        <dsp:cNvSpPr/>
      </dsp:nvSpPr>
      <dsp:spPr>
        <a:xfrm>
          <a:off x="0" y="1776985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51034-6AC5-4680-90C6-B450256FEB49}">
      <dsp:nvSpPr>
        <dsp:cNvPr id="0" name=""/>
        <dsp:cNvSpPr/>
      </dsp:nvSpPr>
      <dsp:spPr>
        <a:xfrm>
          <a:off x="0" y="1776985"/>
          <a:ext cx="5000124" cy="17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Once the online application is submitted your application is complete. No need to print.      </a:t>
          </a:r>
          <a:r>
            <a:rPr lang="en-US" sz="2000" b="1" kern="1200">
              <a:solidFill>
                <a:schemeClr val="accent1">
                  <a:lumMod val="76000"/>
                </a:schemeClr>
              </a:solidFill>
              <a:latin typeface="Candara"/>
            </a:rPr>
            <a:t>*You will receive a confirmation email*</a:t>
          </a:r>
        </a:p>
      </dsp:txBody>
      <dsp:txXfrm>
        <a:off x="0" y="1776985"/>
        <a:ext cx="5000124" cy="1774384"/>
      </dsp:txXfrm>
    </dsp:sp>
    <dsp:sp modelId="{71CA8D14-98FA-4224-9FE3-79F471CD4591}">
      <dsp:nvSpPr>
        <dsp:cNvPr id="0" name=""/>
        <dsp:cNvSpPr/>
      </dsp:nvSpPr>
      <dsp:spPr>
        <a:xfrm>
          <a:off x="0" y="3551370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D2CED-D042-411A-85CB-06484CE745EA}">
      <dsp:nvSpPr>
        <dsp:cNvPr id="0" name=""/>
        <dsp:cNvSpPr/>
      </dsp:nvSpPr>
      <dsp:spPr>
        <a:xfrm>
          <a:off x="0" y="3551370"/>
          <a:ext cx="5000124" cy="177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Be sure to c</a:t>
          </a:r>
          <a:r>
            <a:rPr lang="en-US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heck </a:t>
          </a:r>
          <a:r>
            <a:rPr lang="en-US" sz="2800" u="sng" kern="1200">
              <a:solidFill>
                <a:schemeClr val="accent4">
                  <a:lumMod val="75000"/>
                </a:schemeClr>
              </a:solidFill>
              <a:latin typeface="Candara"/>
            </a:rPr>
            <a:t>all</a:t>
          </a:r>
          <a:r>
            <a:rPr lang="en-US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 </a:t>
          </a:r>
          <a:r>
            <a:rPr lang="en-CA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the </a:t>
          </a:r>
          <a:r>
            <a:rPr lang="en-US" sz="2800" kern="1200">
              <a:solidFill>
                <a:schemeClr val="accent4">
                  <a:lumMod val="75000"/>
                </a:schemeClr>
              </a:solidFill>
              <a:latin typeface="Candara"/>
            </a:rPr>
            <a:t>bursaries you are eligible for highest chance of selection.</a:t>
          </a:r>
        </a:p>
      </dsp:txBody>
      <dsp:txXfrm>
        <a:off x="0" y="3551370"/>
        <a:ext cx="5000124" cy="1774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03B7-8EC0-422D-9049-F97164AF9B65}">
      <dsp:nvSpPr>
        <dsp:cNvPr id="0" name=""/>
        <dsp:cNvSpPr/>
      </dsp:nvSpPr>
      <dsp:spPr>
        <a:xfrm>
          <a:off x="0" y="2824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A62BC-E5C0-477B-AE4B-EAC688220B1A}">
      <dsp:nvSpPr>
        <dsp:cNvPr id="0" name=""/>
        <dsp:cNvSpPr/>
      </dsp:nvSpPr>
      <dsp:spPr>
        <a:xfrm>
          <a:off x="0" y="2824"/>
          <a:ext cx="5000124" cy="192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These applications are sent to each donor group</a:t>
          </a:r>
          <a:r>
            <a:rPr lang="en-CA" sz="2800" kern="1200">
              <a:solidFill>
                <a:schemeClr val="accent2">
                  <a:lumMod val="50000"/>
                </a:schemeClr>
              </a:solidFill>
            </a:rPr>
            <a:t> to select Bursary recipients</a:t>
          </a: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.</a:t>
          </a:r>
        </a:p>
      </dsp:txBody>
      <dsp:txXfrm>
        <a:off x="0" y="2824"/>
        <a:ext cx="5000124" cy="1926191"/>
      </dsp:txXfrm>
    </dsp:sp>
    <dsp:sp modelId="{7671BAC3-96E0-4BCD-8E44-29F7FAB9E097}">
      <dsp:nvSpPr>
        <dsp:cNvPr id="0" name=""/>
        <dsp:cNvSpPr/>
      </dsp:nvSpPr>
      <dsp:spPr>
        <a:xfrm>
          <a:off x="0" y="1929016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C1A78-E994-419D-A7F9-BD4917D067C6}">
      <dsp:nvSpPr>
        <dsp:cNvPr id="0" name=""/>
        <dsp:cNvSpPr/>
      </dsp:nvSpPr>
      <dsp:spPr>
        <a:xfrm>
          <a:off x="0" y="1929016"/>
          <a:ext cx="5000124" cy="192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>
              <a:solidFill>
                <a:schemeClr val="accent2">
                  <a:lumMod val="50000"/>
                </a:schemeClr>
              </a:solidFill>
            </a:rPr>
            <a:t>Y</a:t>
          </a:r>
          <a:r>
            <a:rPr lang="en-US" sz="2800" kern="1200" err="1">
              <a:solidFill>
                <a:schemeClr val="accent2">
                  <a:lumMod val="50000"/>
                </a:schemeClr>
              </a:solidFill>
            </a:rPr>
            <a:t>ou</a:t>
          </a: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 will need </a:t>
          </a:r>
          <a:r>
            <a:rPr lang="en-CA" sz="2800" kern="1200">
              <a:solidFill>
                <a:schemeClr val="accent2">
                  <a:lumMod val="50000"/>
                </a:schemeClr>
              </a:solidFill>
            </a:rPr>
            <a:t>a</a:t>
          </a: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 bursary package for </a:t>
          </a:r>
          <a:r>
            <a:rPr lang="en-US" sz="2800" b="1" u="dbl" kern="1200" baseline="0">
              <a:solidFill>
                <a:schemeClr val="bg1"/>
              </a:solidFill>
            </a:rPr>
            <a:t>EACH</a:t>
          </a:r>
          <a:r>
            <a:rPr lang="en-US" sz="2800" kern="1200"/>
            <a:t> </a:t>
          </a:r>
          <a:r>
            <a:rPr lang="en-CA" sz="2800" kern="1200">
              <a:solidFill>
                <a:schemeClr val="accent2">
                  <a:lumMod val="50000"/>
                </a:schemeClr>
              </a:solidFill>
            </a:rPr>
            <a:t>Bursary and S</a:t>
          </a:r>
          <a:r>
            <a:rPr lang="en-US" sz="2800" kern="1200" err="1">
              <a:solidFill>
                <a:schemeClr val="accent2">
                  <a:lumMod val="50000"/>
                </a:schemeClr>
              </a:solidFill>
              <a:latin typeface="Calibri Light" panose="020F0302020204030204"/>
            </a:rPr>
            <a:t>cholarship</a:t>
          </a:r>
          <a:r>
            <a:rPr lang="en-CA" sz="2800" kern="1200">
              <a:solidFill>
                <a:schemeClr val="accent2">
                  <a:lumMod val="50000"/>
                </a:schemeClr>
              </a:solidFill>
            </a:rPr>
            <a:t> you are applying for</a:t>
          </a: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.</a:t>
          </a:r>
        </a:p>
      </dsp:txBody>
      <dsp:txXfrm>
        <a:off x="0" y="1929016"/>
        <a:ext cx="5000124" cy="1926191"/>
      </dsp:txXfrm>
    </dsp:sp>
    <dsp:sp modelId="{F1C2CBB2-3978-4418-AF03-C0B365A202C1}">
      <dsp:nvSpPr>
        <dsp:cNvPr id="0" name=""/>
        <dsp:cNvSpPr/>
      </dsp:nvSpPr>
      <dsp:spPr>
        <a:xfrm>
          <a:off x="0" y="3855207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C5EC9-F604-48B2-A9AD-6D186BE2C83E}">
      <dsp:nvSpPr>
        <dsp:cNvPr id="0" name=""/>
        <dsp:cNvSpPr/>
      </dsp:nvSpPr>
      <dsp:spPr>
        <a:xfrm>
          <a:off x="0" y="3855207"/>
          <a:ext cx="5000124" cy="192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Read </a:t>
          </a:r>
          <a:r>
            <a:rPr lang="en-CA" sz="2800" kern="1200">
              <a:solidFill>
                <a:schemeClr val="accent2">
                  <a:lumMod val="50000"/>
                </a:schemeClr>
              </a:solidFill>
            </a:rPr>
            <a:t>descriptions </a:t>
          </a: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carefully. Some donors require a </a:t>
          </a:r>
          <a:r>
            <a:rPr lang="en-US" sz="2400" b="1" u="sng" kern="1200">
              <a:solidFill>
                <a:schemeClr val="bg1"/>
              </a:solidFill>
            </a:rPr>
            <a:t>SPECIAL APPLICATION FORM</a:t>
          </a:r>
          <a:r>
            <a:rPr lang="en-US" sz="2800" kern="1200">
              <a:solidFill>
                <a:schemeClr val="accent2">
                  <a:lumMod val="50000"/>
                </a:schemeClr>
              </a:solidFill>
            </a:rPr>
            <a:t>. These are available online or in the office.</a:t>
          </a:r>
        </a:p>
      </dsp:txBody>
      <dsp:txXfrm>
        <a:off x="0" y="3855207"/>
        <a:ext cx="5000124" cy="1926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FFD5B-3977-4973-AE35-F83718B8C681}">
      <dsp:nvSpPr>
        <dsp:cNvPr id="0" name=""/>
        <dsp:cNvSpPr/>
      </dsp:nvSpPr>
      <dsp:spPr>
        <a:xfrm>
          <a:off x="0" y="9527"/>
          <a:ext cx="6310820" cy="6297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andara"/>
            </a:rPr>
            <a:t>Application Form</a:t>
          </a:r>
        </a:p>
      </dsp:txBody>
      <dsp:txXfrm>
        <a:off x="18444" y="27971"/>
        <a:ext cx="5557616" cy="592840"/>
      </dsp:txXfrm>
    </dsp:sp>
    <dsp:sp modelId="{C476F19A-3C25-4CAB-A7C8-304E65FF5900}">
      <dsp:nvSpPr>
        <dsp:cNvPr id="0" name=""/>
        <dsp:cNvSpPr/>
      </dsp:nvSpPr>
      <dsp:spPr>
        <a:xfrm>
          <a:off x="471262" y="717191"/>
          <a:ext cx="6310820" cy="6297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9465"/>
            <a:satOff val="185"/>
            <a:lumOff val="6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Candara"/>
            </a:rPr>
            <a:t>Letter of Introduction</a:t>
          </a:r>
        </a:p>
      </dsp:txBody>
      <dsp:txXfrm>
        <a:off x="489706" y="735635"/>
        <a:ext cx="5393346" cy="592840"/>
      </dsp:txXfrm>
    </dsp:sp>
    <dsp:sp modelId="{09AEDF29-75C2-46AF-86EC-1863C439A434}">
      <dsp:nvSpPr>
        <dsp:cNvPr id="0" name=""/>
        <dsp:cNvSpPr/>
      </dsp:nvSpPr>
      <dsp:spPr>
        <a:xfrm>
          <a:off x="942525" y="1434382"/>
          <a:ext cx="6310820" cy="6297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8930"/>
            <a:satOff val="370"/>
            <a:lumOff val="12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Candara"/>
            </a:rPr>
            <a:t>Reference Letter</a:t>
          </a:r>
        </a:p>
      </dsp:txBody>
      <dsp:txXfrm>
        <a:off x="960969" y="1452826"/>
        <a:ext cx="5393346" cy="592840"/>
      </dsp:txXfrm>
    </dsp:sp>
    <dsp:sp modelId="{1C8510F0-39FC-43BF-AEE5-429CFDB68A3A}">
      <dsp:nvSpPr>
        <dsp:cNvPr id="0" name=""/>
        <dsp:cNvSpPr/>
      </dsp:nvSpPr>
      <dsp:spPr>
        <a:xfrm>
          <a:off x="1413787" y="2151573"/>
          <a:ext cx="6310820" cy="6297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8396"/>
            <a:satOff val="556"/>
            <a:lumOff val="18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Candara"/>
            </a:rPr>
            <a:t>Transcript</a:t>
          </a:r>
        </a:p>
      </dsp:txBody>
      <dsp:txXfrm>
        <a:off x="1432231" y="2170017"/>
        <a:ext cx="5393346" cy="592840"/>
      </dsp:txXfrm>
    </dsp:sp>
    <dsp:sp modelId="{45A94500-8DD5-4665-B327-E5D4014E4311}">
      <dsp:nvSpPr>
        <dsp:cNvPr id="0" name=""/>
        <dsp:cNvSpPr/>
      </dsp:nvSpPr>
      <dsp:spPr>
        <a:xfrm>
          <a:off x="1885050" y="2868765"/>
          <a:ext cx="6310820" cy="6297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7861"/>
            <a:satOff val="741"/>
            <a:lumOff val="24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latin typeface="Candara"/>
            </a:rPr>
            <a:t>Special Application (If required)</a:t>
          </a:r>
        </a:p>
      </dsp:txBody>
      <dsp:txXfrm>
        <a:off x="1903494" y="2887209"/>
        <a:ext cx="5393346" cy="592840"/>
      </dsp:txXfrm>
    </dsp:sp>
    <dsp:sp modelId="{4C597920-FF0D-4E05-8A54-6FB34BADBAE6}">
      <dsp:nvSpPr>
        <dsp:cNvPr id="0" name=""/>
        <dsp:cNvSpPr/>
      </dsp:nvSpPr>
      <dsp:spPr>
        <a:xfrm>
          <a:off x="5901496" y="460051"/>
          <a:ext cx="409323" cy="40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93594" y="460051"/>
        <a:ext cx="225127" cy="308016"/>
      </dsp:txXfrm>
    </dsp:sp>
    <dsp:sp modelId="{FCB743B0-CC69-451C-9FE2-D4AAD91B5C3E}">
      <dsp:nvSpPr>
        <dsp:cNvPr id="0" name=""/>
        <dsp:cNvSpPr/>
      </dsp:nvSpPr>
      <dsp:spPr>
        <a:xfrm>
          <a:off x="6372759" y="1177243"/>
          <a:ext cx="409323" cy="40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>
        <a:off x="6464857" y="1177243"/>
        <a:ext cx="225127" cy="308016"/>
      </dsp:txXfrm>
    </dsp:sp>
    <dsp:sp modelId="{05F141C3-1D85-4B67-A014-8B394C27518D}">
      <dsp:nvSpPr>
        <dsp:cNvPr id="0" name=""/>
        <dsp:cNvSpPr/>
      </dsp:nvSpPr>
      <dsp:spPr>
        <a:xfrm>
          <a:off x="6844022" y="1883939"/>
          <a:ext cx="409323" cy="40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36120" y="1883939"/>
        <a:ext cx="225127" cy="308016"/>
      </dsp:txXfrm>
    </dsp:sp>
    <dsp:sp modelId="{376D6EEE-1A2E-436D-956C-029449CDA904}">
      <dsp:nvSpPr>
        <dsp:cNvPr id="0" name=""/>
        <dsp:cNvSpPr/>
      </dsp:nvSpPr>
      <dsp:spPr>
        <a:xfrm>
          <a:off x="7315284" y="2608127"/>
          <a:ext cx="409323" cy="40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407382" y="2608127"/>
        <a:ext cx="225127" cy="308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49E1-7D30-4281-BC97-06C1669E170F}">
      <dsp:nvSpPr>
        <dsp:cNvPr id="0" name=""/>
        <dsp:cNvSpPr/>
      </dsp:nvSpPr>
      <dsp:spPr>
        <a:xfrm>
          <a:off x="0" y="439"/>
          <a:ext cx="8467859" cy="7611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58C82-000E-484A-922F-E42EBA31C6C5}">
      <dsp:nvSpPr>
        <dsp:cNvPr id="0" name=""/>
        <dsp:cNvSpPr/>
      </dsp:nvSpPr>
      <dsp:spPr>
        <a:xfrm>
          <a:off x="230260" y="171707"/>
          <a:ext cx="418654" cy="41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B8DA-35E0-4BDF-AFA1-36147C5D8E71}">
      <dsp:nvSpPr>
        <dsp:cNvPr id="0" name=""/>
        <dsp:cNvSpPr/>
      </dsp:nvSpPr>
      <dsp:spPr>
        <a:xfrm>
          <a:off x="879175" y="439"/>
          <a:ext cx="7394906" cy="76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59" tIns="80559" rIns="80559" bIns="805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highlight>
                <a:srgbClr val="FFFF00"/>
              </a:highlight>
              <a:latin typeface="Candara"/>
            </a:rPr>
            <a:t>Application deadline is</a:t>
          </a:r>
          <a:r>
            <a:rPr lang="en-CA" sz="2400" kern="1200">
              <a:highlight>
                <a:srgbClr val="FFFF00"/>
              </a:highlight>
              <a:latin typeface="Candara"/>
            </a:rPr>
            <a:t> </a:t>
          </a:r>
          <a:r>
            <a:rPr lang="en-US" sz="2800" kern="1200">
              <a:highlight>
                <a:srgbClr val="FFFF00"/>
              </a:highlight>
              <a:latin typeface="Candara"/>
            </a:rPr>
            <a:t>March 6</a:t>
          </a:r>
          <a:r>
            <a:rPr lang="en-CA" sz="2800" kern="1200">
              <a:highlight>
                <a:srgbClr val="FFFF00"/>
              </a:highlight>
              <a:latin typeface="Candara"/>
            </a:rPr>
            <a:t>th</a:t>
          </a:r>
          <a:r>
            <a:rPr lang="en-US" sz="2800" kern="1200">
              <a:highlight>
                <a:srgbClr val="FFFF00"/>
              </a:highlight>
              <a:latin typeface="Candara"/>
            </a:rPr>
            <a:t>, 2026 @ 3:00</a:t>
          </a:r>
          <a:r>
            <a:rPr lang="en-CA" sz="2800" kern="1200">
              <a:highlight>
                <a:srgbClr val="FFFF00"/>
              </a:highlight>
              <a:latin typeface="Candara"/>
            </a:rPr>
            <a:t>pm</a:t>
          </a:r>
          <a:endParaRPr lang="en-CA" sz="2400" kern="1200">
            <a:latin typeface="Candara"/>
          </a:endParaRPr>
        </a:p>
      </dsp:txBody>
      <dsp:txXfrm>
        <a:off x="879175" y="439"/>
        <a:ext cx="7394906" cy="761190"/>
      </dsp:txXfrm>
    </dsp:sp>
    <dsp:sp modelId="{A3718510-3496-4FE9-A3C0-D4D9B4D75610}">
      <dsp:nvSpPr>
        <dsp:cNvPr id="0" name=""/>
        <dsp:cNvSpPr/>
      </dsp:nvSpPr>
      <dsp:spPr>
        <a:xfrm>
          <a:off x="0" y="946160"/>
          <a:ext cx="8467859" cy="7611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A18BA-EA34-4141-9C23-4F31D2F94920}">
      <dsp:nvSpPr>
        <dsp:cNvPr id="0" name=""/>
        <dsp:cNvSpPr/>
      </dsp:nvSpPr>
      <dsp:spPr>
        <a:xfrm>
          <a:off x="230260" y="1117428"/>
          <a:ext cx="418654" cy="41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C2CAC-42B1-4FE5-88EB-6C3DBA5CECEF}">
      <dsp:nvSpPr>
        <dsp:cNvPr id="0" name=""/>
        <dsp:cNvSpPr/>
      </dsp:nvSpPr>
      <dsp:spPr>
        <a:xfrm>
          <a:off x="879175" y="946160"/>
          <a:ext cx="7394906" cy="76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59" tIns="80559" rIns="80559" bIns="80559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>
              <a:latin typeface="Candara"/>
            </a:rPr>
            <a:t>Late applications </a:t>
          </a:r>
          <a:r>
            <a:rPr lang="en-CA" sz="1900" b="1" u="sng" kern="1200">
              <a:latin typeface="Candara"/>
            </a:rPr>
            <a:t>WILL NOT</a:t>
          </a:r>
          <a:r>
            <a:rPr lang="en-CA" sz="1900" kern="1200">
              <a:latin typeface="Candara"/>
            </a:rPr>
            <a:t> be accepted.</a:t>
          </a:r>
          <a:endParaRPr lang="en-US" sz="1900" kern="1200">
            <a:latin typeface="Candara"/>
          </a:endParaRPr>
        </a:p>
      </dsp:txBody>
      <dsp:txXfrm>
        <a:off x="879175" y="946160"/>
        <a:ext cx="7394906" cy="761190"/>
      </dsp:txXfrm>
    </dsp:sp>
    <dsp:sp modelId="{82A97F7D-57F9-4469-BCF4-8055E9BE084E}">
      <dsp:nvSpPr>
        <dsp:cNvPr id="0" name=""/>
        <dsp:cNvSpPr/>
      </dsp:nvSpPr>
      <dsp:spPr>
        <a:xfrm>
          <a:off x="0" y="1891882"/>
          <a:ext cx="8467859" cy="7611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D8FB2-BE55-410A-98A0-BA900C9AF83F}">
      <dsp:nvSpPr>
        <dsp:cNvPr id="0" name=""/>
        <dsp:cNvSpPr/>
      </dsp:nvSpPr>
      <dsp:spPr>
        <a:xfrm>
          <a:off x="230260" y="2063150"/>
          <a:ext cx="418654" cy="41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DDD94-08AC-4BF7-8AFE-1932487EBC36}">
      <dsp:nvSpPr>
        <dsp:cNvPr id="0" name=""/>
        <dsp:cNvSpPr/>
      </dsp:nvSpPr>
      <dsp:spPr>
        <a:xfrm>
          <a:off x="879175" y="1891882"/>
          <a:ext cx="7394906" cy="76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59" tIns="80559" rIns="80559" bIns="805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ndara"/>
            </a:rPr>
            <a:t>Staple each Group 2 application package</a:t>
          </a:r>
          <a:r>
            <a:rPr lang="en-US" sz="1900" kern="1200">
              <a:latin typeface="Candara"/>
            </a:rPr>
            <a:t>. Do not place in envelopes.</a:t>
          </a:r>
        </a:p>
      </dsp:txBody>
      <dsp:txXfrm>
        <a:off x="879175" y="1891882"/>
        <a:ext cx="7394906" cy="761190"/>
      </dsp:txXfrm>
    </dsp:sp>
    <dsp:sp modelId="{0990E900-DF68-4421-A971-D50A5174DE29}">
      <dsp:nvSpPr>
        <dsp:cNvPr id="0" name=""/>
        <dsp:cNvSpPr/>
      </dsp:nvSpPr>
      <dsp:spPr>
        <a:xfrm>
          <a:off x="0" y="2837604"/>
          <a:ext cx="8467859" cy="7611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2EB99-E6B0-4450-8AFE-169A1DCC1CD3}">
      <dsp:nvSpPr>
        <dsp:cNvPr id="0" name=""/>
        <dsp:cNvSpPr/>
      </dsp:nvSpPr>
      <dsp:spPr>
        <a:xfrm>
          <a:off x="230260" y="3008871"/>
          <a:ext cx="418654" cy="41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363FE-900B-4968-9A89-D39DCD01CD47}">
      <dsp:nvSpPr>
        <dsp:cNvPr id="0" name=""/>
        <dsp:cNvSpPr/>
      </dsp:nvSpPr>
      <dsp:spPr>
        <a:xfrm>
          <a:off x="879175" y="2837604"/>
          <a:ext cx="7394906" cy="76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59" tIns="80559" rIns="80559" bIns="80559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ndara"/>
            </a:rPr>
            <a:t>Hand in </a:t>
          </a:r>
          <a:r>
            <a:rPr lang="en-US" sz="1900" b="1" kern="1200">
              <a:latin typeface="Candara"/>
            </a:rPr>
            <a:t>Group 2 application packages</a:t>
          </a:r>
          <a:r>
            <a:rPr lang="en-US" sz="1900" kern="1200">
              <a:latin typeface="Candara"/>
            </a:rPr>
            <a:t> to the office.</a:t>
          </a:r>
          <a:endParaRPr lang="en-CA" sz="1900" kern="1200">
            <a:latin typeface="Candara"/>
          </a:endParaRPr>
        </a:p>
      </dsp:txBody>
      <dsp:txXfrm>
        <a:off x="879175" y="2837604"/>
        <a:ext cx="7394906" cy="761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2-03T22:51:27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18150 4498 16383 0 0,'6'0'0'0'0,"6"0"0"0"0,6 0 0 0 0,6 0 0 0 0,8 0 0 0 0,5 0 0 0 0,6 0 0 0 0,0 0 0 0 0,4 0 0 0 0,-1 5 0 0 0,2 2 0 0 0,-3-1 0 0 0,-2 0 0 0 0,-5-3 0 0 0,-3 0 0 0 0,-3-2 0 0 0,-1-1 0 0 0,-1 0 0 0 0,0 0 0 0 0,-1 0 0 0 0,1 0 0 0 0,-1-1 0 0 0,1 1 0 0 0,0 0 0 0 0,1 0 0 0 0,-1 0 0 0 0,0 0 0 0 0,0 0 0 0 0,-5 5 0 0 0,-1 2 0 0 0,0 0 0 0 0,1-2 0 0 0,1-1 0 0 0,2-2 0 0 0,1-1 0 0 0,1 0 0 0 0,0-1 0 0 0,0-1 0 0 0,1 1 0 0 0,-1 0 0 0 0,1 0 0 0 0,-6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2-03T22:51:27.6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18124 4736 16383 0 0,'5'0'0'0'0,"7"0"0"0"0,7 0 0 0 0,4 0 0 0 0,5 0 0 0 0,2 0 0 0 0,1 0 0 0 0,-5 5 0 0 0,-1 2 0 0 0,0 0 0 0 0,0-2 0 0 0,2-1 0 0 0,2-2 0 0 0,0-1 0 0 0,1 0 0 0 0,0-1 0 0 0,-5 5 0 0 0,-1 1 0 0 0,0 0 0 0 0,1 4 0 0 0,1 1 0 0 0,2-2 0 0 0,1-3 0 0 0,1-2 0 0 0,0-1 0 0 0,1-2 0 0 0,-1-1 0 0 0,1 0 0 0 0,-1-1 0 0 0,1 1 0 0 0,-1-1 0 0 0,0 1 0 0 0,1 0 0 0 0,-1 0 0 0 0,0 0 0 0 0,0 0 0 0 0,1 0 0 0 0,-1 0 0 0 0,0 0 0 0 0,0 0 0 0 0,1 0 0 0 0,-1 0 0 0 0,0 0 0 0 0,0 0 0 0 0,-5-5 0 0 0,-1-2 0 0 0,-1 0 0 0 0,2 2 0 0 0,-3-4 0 0 0,-6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2-03T22:51:27.6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13520 7469 16383 0 0,'5'0'0'0'0,"7"0"0"0"0,7 0 0 0 0,10 0 0 0 0,5 0 0 0 0,2 0 0 0 0,1 0 0 0 0,-2 0 0 0 0,-1 0 0 0 0,-2 0 0 0 0,0 0 0 0 0,-1 0 0 0 0,-1 0 0 0 0,0 0 0 0 0,0 0 0 0 0,0 0 0 0 0,0 0 0 0 0,0 0 0 0 0,0 0 0 0 0,0 0 0 0 0,1 0 0 0 0,-1 0 0 0 0,0 0 0 0 0,0 0 0 0 0,1 0 0 0 0,-1 0 0 0 0,0 0 0 0 0,0 0 0 0 0,1 0 0 0 0,-1 0 0 0 0,0 0 0 0 0,0 0 0 0 0,6 0 0 0 0,1 0 0 0 0,5 0 0 0 0,0 0 0 0 0,-1 0 0 0 0,-4 0 0 0 0,-1 0 0 0 0,-3 0 0 0 0,-2 0 0 0 0,0 0 0 0 0,-1 0 0 0 0,-1 0 0 0 0,1 0 0 0 0,0 0 0 0 0,0 0 0 0 0,0 0 0 0 0,0 0 0 0 0,0 0 0 0 0,0 0 0 0 0,1 0 0 0 0,-1 0 0 0 0,0 0 0 0 0,0 0 0 0 0,1 0 0 0 0,-1 0 0 0 0,0 0 0 0 0,0 0 0 0 0,1 0 0 0 0,-1 0 0 0 0,0 0 0 0 0,0 0 0 0 0,0 0 0 0 0,1 0 0 0 0,-1 0 0 0 0,5 0 0 0 0,2 0 0 0 0,0 0 0 0 0,-1 0 0 0 0,-2 0 0 0 0,-2 0 0 0 0,0 0 0 0 0,-2 0 0 0 0,1-5 0 0 0,4-2 0 0 0,2 0 0 0 0,-1 2 0 0 0,-1 1 0 0 0,-1 2 0 0 0,-1 1 0 0 0,3 0 0 0 0,2 1 0 0 0,-2 1 0 0 0,0-1 0 0 0,-3 0 0 0 0,0 0 0 0 0,3 1 0 0 0,7-1 0 0 0,0 0 0 0 0,-1 0 0 0 0,2 0 0 0 0,-1 0 0 0 0,-3 0 0 0 0,-3 0 0 0 0,-3 0 0 0 0,-1 0 0 0 0,-2 0 0 0 0,-1 0 0 0 0,0 0 0 0 0,-1 0 0 0 0,1 0 0 0 0,0 0 0 0 0,0 0 0 0 0,5 0 0 0 0,2 0 0 0 0,0 0 0 0 0,-2 0 0 0 0,-1 0 0 0 0,-1 0 0 0 0,-2 0 0 0 0,0 0 0 0 0,4 0 0 0 0,2 0 0 0 0,0 0 0 0 0,-2 0 0 0 0,-1 0 0 0 0,-2 0 0 0 0,-1 0 0 0 0,5 0 0 0 0,1 0 0 0 0,0 0 0 0 0,-2 0 0 0 0,-1 0 0 0 0,-2 0 0 0 0,-1 0 0 0 0,0 0 0 0 0,-1 0 0 0 0,0 0 0 0 0,0 0 0 0 0,5 0 0 0 0,2 0 0 0 0,0 0 0 0 0,3 0 0 0 0,1 0 0 0 0,3 0 0 0 0,0 0 0 0 0,-3 0 0 0 0,-3 0 0 0 0,-3 0 0 0 0,-3 0 0 0 0,0 0 0 0 0,-2 0 0 0 0,0 0 0 0 0,-1 0 0 0 0,6 0 0 0 0,2 0 0 0 0,-1 0 0 0 0,-1 0 0 0 0,-1 0 0 0 0,-1 0 0 0 0,3 0 0 0 0,2 0 0 0 0,-1 0 0 0 0,-2 0 0 0 0,-1 0 0 0 0,-2 0 0 0 0,-1 0 0 0 0,0 0 0 0 0,-6-5 0 0 0,-2-2 0 0 0,0 0 0 0 0,2 2 0 0 0,1 1 0 0 0,2 2 0 0 0,1 1 0 0 0,1 0 0 0 0,0 1 0 0 0,0 0 0 0 0,1 1 0 0 0,-1-1 0 0 0,1 0 0 0 0,-1 0 0 0 0,1 0 0 0 0,-1 1 0 0 0,0-1 0 0 0,1 0 0 0 0,-1 0 0 0 0,5 0 0 0 0,2 0 0 0 0,0 0 0 0 0,-2 0 0 0 0,-1-1 0 0 0,-1 1 0 0 0,-2 0 0 0 0,0 0 0 0 0,-1 0 0 0 0,0 0 0 0 0,0 0 0 0 0,0 0 0 0 0,0 0 0 0 0,0 0 0 0 0,1 0 0 0 0,-1 0 0 0 0,0 0 0 0 0,0 0 0 0 0,0 0 0 0 0,1 0 0 0 0,-1 0 0 0 0,0 0 0 0 0,0 0 0 0 0,-4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2-03T22:51:27.6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13494 7717 16383 0 0,'10'0'0'0'0,"9"0"0"0"0,6 0 0 0 0,9 0 0 0 0,14 0 0 0 0,5 0 0 0 0,2 0 0 0 0,4 0 0 0 0,-5 0 0 0 0,0 0 0 0 0,-4 0 0 0 0,-6 0 0 0 0,-5 0 0 0 0,-4 0 0 0 0,-3 0 0 0 0,3 0 0 0 0,2 0 0 0 0,4 0 0 0 0,5 0 0 0 0,1 0 0 0 0,-4 0 0 0 0,-3 0 0 0 0,-3 0 0 0 0,2 0 0 0 0,-1 0 0 0 0,-1 0 0 0 0,-2 0 0 0 0,-1 0 0 0 0,-2 0 0 0 0,-2 0 0 0 0,1 0 0 0 0,-1 0 0 0 0,0 0 0 0 0,5 0 0 0 0,1 0 0 0 0,1 0 0 0 0,-2 0 0 0 0,-1 0 0 0 0,-1 0 0 0 0,-2 0 0 0 0,10 0 0 0 0,3 0 0 0 0,-1 0 0 0 0,-2 0 0 0 0,-4 0 0 0 0,-2 0 0 0 0,-3 0 0 0 0,5 0 0 0 0,0 0 0 0 0,-1 0 0 0 0,4 0 0 0 0,0 0 0 0 0,-1 0 0 0 0,-3 0 0 0 0,4 0 0 0 0,-1 0 0 0 0,-1 0 0 0 0,3 0 0 0 0,-1 0 0 0 0,-1 0 0 0 0,-3 0 0 0 0,3 0 0 0 0,0 0 0 0 0,-1 0 0 0 0,-2 0 0 0 0,-3 0 0 0 0,-1 0 0 0 0,5 0 0 0 0,0 0 0 0 0,4 0 0 0 0,1 0 0 0 0,-2 0 0 0 0,-2 0 0 0 0,-3 0 0 0 0,-2 0 0 0 0,3 0 0 0 0,2 0 0 0 0,-2 0 0 0 0,-1 0 0 0 0,-1 0 0 0 0,-2 0 0 0 0,-1 0 0 0 0,-1 0 0 0 0,1 0 0 0 0,-1 0 0 0 0,-1 0 0 0 0,1 0 0 0 0,6 0 0 0 0,1 0 0 0 0,-1 0 0 0 0,0 0 0 0 0,-2 0 0 0 0,-2 0 0 0 0,0 0 0 0 0,-2 0 0 0 0,1 0 0 0 0,-1 0 0 0 0,5 0 0 0 0,2 0 0 0 0,-1-5 0 0 0,5-2 0 0 0,-1 0 0 0 0,-1 2 0 0 0,3 1 0 0 0,-1 2 0 0 0,-1 1 0 0 0,1 0 0 0 0,0 1 0 0 0,-2 0 0 0 0,-3 1 0 0 0,-2-1 0 0 0,-1 0 0 0 0,3 0 0 0 0,1 1 0 0 0,4-1 0 0 0,6-6 0 0 0,0 0 0 0 0,-3-1 0 0 0,1 2 0 0 0,-6-4 0 0 0,-1 0 0 0 0,0 1 0 0 0,-3 2 0 0 0,-1 3 0 0 0,-2 0 0 0 0,-1-3 0 0 0,-1-1 0 0 0,0 1 0 0 0,5 1 0 0 0,2 2 0 0 0,0 1 0 0 0,-2 1 0 0 0,9 0 0 0 0,2 2 0 0 0,4-1 0 0 0,-2 0 0 0 0,-4 0 0 0 0,-4 1 0 0 0,-4-1 0 0 0,3 0 0 0 0,-1 0 0 0 0,-2 0 0 0 0,4 0 0 0 0,0 0 0 0 0,-1 0 0 0 0,-3 0 0 0 0,-2 0 0 0 0,-2 0 0 0 0,-1 0 0 0 0,0 0 0 0 0,-2 0 0 0 0,1 0 0 0 0,0 0 0 0 0,0 0 0 0 0,0 0 0 0 0,5 0 0 0 0,7 0 0 0 0,2 0 0 0 0,-2 0 0 0 0,2 0 0 0 0,-1 0 0 0 0,3 0 0 0 0,-2 0 0 0 0,-3 0 0 0 0,-3 0 0 0 0,-4 0 0 0 0,-1 0 0 0 0,-2 0 0 0 0,-1 0 0 0 0,0 0 0 0 0,-1 0 0 0 0,1 0 0 0 0,0 0 0 0 0,-1 0 0 0 0,1 0 0 0 0,1 0 0 0 0,-6-5 0 0 0,-2-2 0 0 0,-4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D5D83F1-BF6E-4A98-8153-BAC9ABDE7CE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2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4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7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36322871-0F85-43DC-99D7-CA8E7437E2E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857DF4D-D974-434D-9D64-40B7405DF5F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customXml" Target="../ink/ink4.xml"/><Relationship Id="rId2" Type="http://schemas.openxmlformats.org/officeDocument/2006/relationships/hyperlink" Target="https://www.comoxvalleyschools.ca/mark-isfeld-second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3.xml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photo of a graduate with a cap on">
            <a:extLst>
              <a:ext uri="{FF2B5EF4-FFF2-40B4-BE49-F238E27FC236}">
                <a16:creationId xmlns:a16="http://schemas.microsoft.com/office/drawing/2014/main" id="{EA1ED411-E6E0-D437-0E22-D5131181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78" b="-1"/>
          <a:stretch/>
        </p:blipFill>
        <p:spPr>
          <a:xfrm>
            <a:off x="20" y="-108260"/>
            <a:ext cx="9143979" cy="7074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346" y="1721206"/>
            <a:ext cx="4858858" cy="2839273"/>
          </a:xfrm>
        </p:spPr>
        <p:txBody>
          <a:bodyPr>
            <a:normAutofit/>
          </a:bodyPr>
          <a:lstStyle/>
          <a:p>
            <a:pPr algn="l"/>
            <a:r>
              <a:rPr lang="en-CA" sz="4400" b="1">
                <a:solidFill>
                  <a:srgbClr val="FFFFFF"/>
                </a:solidFill>
                <a:latin typeface="Candara"/>
              </a:rPr>
              <a:t>Bursary and Scholarship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71" y="4873600"/>
            <a:ext cx="3636783" cy="1183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CA" b="1">
                <a:solidFill>
                  <a:srgbClr val="FFFFFF"/>
                </a:solidFill>
                <a:latin typeface="Candara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29" y="160143"/>
            <a:ext cx="6707006" cy="1576446"/>
          </a:xfrm>
        </p:spPr>
        <p:txBody>
          <a:bodyPr anchor="ctr">
            <a:normAutofit/>
          </a:bodyPr>
          <a:lstStyle/>
          <a:p>
            <a:pPr algn="ctr"/>
            <a:r>
              <a:rPr lang="en-CA" sz="4000" b="1">
                <a:solidFill>
                  <a:srgbClr val="002060"/>
                </a:solidFill>
                <a:latin typeface="Candara"/>
              </a:rPr>
              <a:t>Organizing Group Two Bursary application packages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6D6ECD-BA6A-202E-1CFB-B023803FC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265519"/>
              </p:ext>
            </p:extLst>
          </p:nvPr>
        </p:nvGraphicFramePr>
        <p:xfrm>
          <a:off x="474064" y="1925311"/>
          <a:ext cx="8195871" cy="349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1AC6EF-BF00-45A2-AD07-DE80AD69032D}"/>
              </a:ext>
            </a:extLst>
          </p:cNvPr>
          <p:cNvSpPr txBox="1"/>
          <p:nvPr/>
        </p:nvSpPr>
        <p:spPr>
          <a:xfrm>
            <a:off x="879150" y="5772494"/>
            <a:ext cx="7361213" cy="707886"/>
          </a:xfrm>
          <a:custGeom>
            <a:avLst/>
            <a:gdLst>
              <a:gd name="csX0" fmla="*/ 0 w 7361213"/>
              <a:gd name="csY0" fmla="*/ 0 h 707886"/>
              <a:gd name="csX1" fmla="*/ 595589 w 7361213"/>
              <a:gd name="csY1" fmla="*/ 0 h 707886"/>
              <a:gd name="csX2" fmla="*/ 1043954 w 7361213"/>
              <a:gd name="csY2" fmla="*/ 0 h 707886"/>
              <a:gd name="csX3" fmla="*/ 1713155 w 7361213"/>
              <a:gd name="csY3" fmla="*/ 0 h 707886"/>
              <a:gd name="csX4" fmla="*/ 2235132 w 7361213"/>
              <a:gd name="csY4" fmla="*/ 0 h 707886"/>
              <a:gd name="csX5" fmla="*/ 2683497 w 7361213"/>
              <a:gd name="csY5" fmla="*/ 0 h 707886"/>
              <a:gd name="csX6" fmla="*/ 3131862 w 7361213"/>
              <a:gd name="csY6" fmla="*/ 0 h 707886"/>
              <a:gd name="csX7" fmla="*/ 3948287 w 7361213"/>
              <a:gd name="csY7" fmla="*/ 0 h 707886"/>
              <a:gd name="csX8" fmla="*/ 4470264 w 7361213"/>
              <a:gd name="csY8" fmla="*/ 0 h 707886"/>
              <a:gd name="csX9" fmla="*/ 4918629 w 7361213"/>
              <a:gd name="csY9" fmla="*/ 0 h 707886"/>
              <a:gd name="csX10" fmla="*/ 5440606 w 7361213"/>
              <a:gd name="csY10" fmla="*/ 0 h 707886"/>
              <a:gd name="csX11" fmla="*/ 6036195 w 7361213"/>
              <a:gd name="csY11" fmla="*/ 0 h 707886"/>
              <a:gd name="csX12" fmla="*/ 6779008 w 7361213"/>
              <a:gd name="csY12" fmla="*/ 0 h 707886"/>
              <a:gd name="csX13" fmla="*/ 7361213 w 7361213"/>
              <a:gd name="csY13" fmla="*/ 0 h 707886"/>
              <a:gd name="csX14" fmla="*/ 7361213 w 7361213"/>
              <a:gd name="csY14" fmla="*/ 346864 h 707886"/>
              <a:gd name="csX15" fmla="*/ 7361213 w 7361213"/>
              <a:gd name="csY15" fmla="*/ 707886 h 707886"/>
              <a:gd name="csX16" fmla="*/ 6912848 w 7361213"/>
              <a:gd name="csY16" fmla="*/ 707886 h 707886"/>
              <a:gd name="csX17" fmla="*/ 6096423 w 7361213"/>
              <a:gd name="csY17" fmla="*/ 707886 h 707886"/>
              <a:gd name="csX18" fmla="*/ 5574446 w 7361213"/>
              <a:gd name="csY18" fmla="*/ 707886 h 707886"/>
              <a:gd name="csX19" fmla="*/ 4978857 w 7361213"/>
              <a:gd name="csY19" fmla="*/ 707886 h 707886"/>
              <a:gd name="csX20" fmla="*/ 4530492 w 7361213"/>
              <a:gd name="csY20" fmla="*/ 707886 h 707886"/>
              <a:gd name="csX21" fmla="*/ 3787679 w 7361213"/>
              <a:gd name="csY21" fmla="*/ 707886 h 707886"/>
              <a:gd name="csX22" fmla="*/ 3044865 w 7361213"/>
              <a:gd name="csY22" fmla="*/ 707886 h 707886"/>
              <a:gd name="csX23" fmla="*/ 2375664 w 7361213"/>
              <a:gd name="csY23" fmla="*/ 707886 h 707886"/>
              <a:gd name="csX24" fmla="*/ 1853687 w 7361213"/>
              <a:gd name="csY24" fmla="*/ 707886 h 707886"/>
              <a:gd name="csX25" fmla="*/ 1110874 w 7361213"/>
              <a:gd name="csY25" fmla="*/ 707886 h 707886"/>
              <a:gd name="csX26" fmla="*/ 0 w 7361213"/>
              <a:gd name="csY26" fmla="*/ 707886 h 707886"/>
              <a:gd name="csX27" fmla="*/ 0 w 7361213"/>
              <a:gd name="csY27" fmla="*/ 339785 h 707886"/>
              <a:gd name="csX28" fmla="*/ 0 w 7361213"/>
              <a:gd name="csY28" fmla="*/ 0 h 707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7361213" h="707886" fill="none" extrusionOk="0">
                <a:moveTo>
                  <a:pt x="0" y="0"/>
                </a:moveTo>
                <a:cubicBezTo>
                  <a:pt x="130132" y="14461"/>
                  <a:pt x="425904" y="27422"/>
                  <a:pt x="595589" y="0"/>
                </a:cubicBezTo>
                <a:cubicBezTo>
                  <a:pt x="765274" y="-27422"/>
                  <a:pt x="879128" y="-137"/>
                  <a:pt x="1043954" y="0"/>
                </a:cubicBezTo>
                <a:cubicBezTo>
                  <a:pt x="1208781" y="137"/>
                  <a:pt x="1444176" y="-29990"/>
                  <a:pt x="1713155" y="0"/>
                </a:cubicBezTo>
                <a:cubicBezTo>
                  <a:pt x="1982134" y="29990"/>
                  <a:pt x="2074478" y="25556"/>
                  <a:pt x="2235132" y="0"/>
                </a:cubicBezTo>
                <a:cubicBezTo>
                  <a:pt x="2395786" y="-25556"/>
                  <a:pt x="2466815" y="-16156"/>
                  <a:pt x="2683497" y="0"/>
                </a:cubicBezTo>
                <a:cubicBezTo>
                  <a:pt x="2900180" y="16156"/>
                  <a:pt x="2940193" y="-4303"/>
                  <a:pt x="3131862" y="0"/>
                </a:cubicBezTo>
                <a:cubicBezTo>
                  <a:pt x="3323532" y="4303"/>
                  <a:pt x="3627831" y="-20429"/>
                  <a:pt x="3948287" y="0"/>
                </a:cubicBezTo>
                <a:cubicBezTo>
                  <a:pt x="4268744" y="20429"/>
                  <a:pt x="4223171" y="22302"/>
                  <a:pt x="4470264" y="0"/>
                </a:cubicBezTo>
                <a:cubicBezTo>
                  <a:pt x="4717357" y="-22302"/>
                  <a:pt x="4813839" y="2642"/>
                  <a:pt x="4918629" y="0"/>
                </a:cubicBezTo>
                <a:cubicBezTo>
                  <a:pt x="5023419" y="-2642"/>
                  <a:pt x="5322737" y="-3677"/>
                  <a:pt x="5440606" y="0"/>
                </a:cubicBezTo>
                <a:cubicBezTo>
                  <a:pt x="5558475" y="3677"/>
                  <a:pt x="5880067" y="-24540"/>
                  <a:pt x="6036195" y="0"/>
                </a:cubicBezTo>
                <a:cubicBezTo>
                  <a:pt x="6192323" y="24540"/>
                  <a:pt x="6430920" y="12887"/>
                  <a:pt x="6779008" y="0"/>
                </a:cubicBezTo>
                <a:cubicBezTo>
                  <a:pt x="7127096" y="-12887"/>
                  <a:pt x="7173209" y="-10142"/>
                  <a:pt x="7361213" y="0"/>
                </a:cubicBezTo>
                <a:cubicBezTo>
                  <a:pt x="7371567" y="80709"/>
                  <a:pt x="7363673" y="252879"/>
                  <a:pt x="7361213" y="346864"/>
                </a:cubicBezTo>
                <a:cubicBezTo>
                  <a:pt x="7358753" y="440849"/>
                  <a:pt x="7368078" y="565685"/>
                  <a:pt x="7361213" y="707886"/>
                </a:cubicBezTo>
                <a:cubicBezTo>
                  <a:pt x="7258084" y="710998"/>
                  <a:pt x="7136304" y="724126"/>
                  <a:pt x="6912848" y="707886"/>
                </a:cubicBezTo>
                <a:cubicBezTo>
                  <a:pt x="6689393" y="691646"/>
                  <a:pt x="6280050" y="673300"/>
                  <a:pt x="6096423" y="707886"/>
                </a:cubicBezTo>
                <a:cubicBezTo>
                  <a:pt x="5912797" y="742472"/>
                  <a:pt x="5829471" y="686027"/>
                  <a:pt x="5574446" y="707886"/>
                </a:cubicBezTo>
                <a:cubicBezTo>
                  <a:pt x="5319421" y="729745"/>
                  <a:pt x="5151754" y="716671"/>
                  <a:pt x="4978857" y="707886"/>
                </a:cubicBezTo>
                <a:cubicBezTo>
                  <a:pt x="4805960" y="699101"/>
                  <a:pt x="4739370" y="687511"/>
                  <a:pt x="4530492" y="707886"/>
                </a:cubicBezTo>
                <a:cubicBezTo>
                  <a:pt x="4321615" y="728261"/>
                  <a:pt x="4141505" y="717689"/>
                  <a:pt x="3787679" y="707886"/>
                </a:cubicBezTo>
                <a:cubicBezTo>
                  <a:pt x="3433853" y="698083"/>
                  <a:pt x="3325544" y="733329"/>
                  <a:pt x="3044865" y="707886"/>
                </a:cubicBezTo>
                <a:cubicBezTo>
                  <a:pt x="2764186" y="682443"/>
                  <a:pt x="2521837" y="739691"/>
                  <a:pt x="2375664" y="707886"/>
                </a:cubicBezTo>
                <a:cubicBezTo>
                  <a:pt x="2229491" y="676081"/>
                  <a:pt x="2054729" y="719469"/>
                  <a:pt x="1853687" y="707886"/>
                </a:cubicBezTo>
                <a:cubicBezTo>
                  <a:pt x="1652645" y="696303"/>
                  <a:pt x="1359607" y="698097"/>
                  <a:pt x="1110874" y="707886"/>
                </a:cubicBezTo>
                <a:cubicBezTo>
                  <a:pt x="862141" y="717675"/>
                  <a:pt x="272804" y="663987"/>
                  <a:pt x="0" y="707886"/>
                </a:cubicBezTo>
                <a:cubicBezTo>
                  <a:pt x="3744" y="563992"/>
                  <a:pt x="5062" y="468232"/>
                  <a:pt x="0" y="339785"/>
                </a:cubicBezTo>
                <a:cubicBezTo>
                  <a:pt x="-5062" y="211338"/>
                  <a:pt x="12120" y="102535"/>
                  <a:pt x="0" y="0"/>
                </a:cubicBezTo>
                <a:close/>
              </a:path>
              <a:path w="7361213" h="707886" stroke="0" extrusionOk="0">
                <a:moveTo>
                  <a:pt x="0" y="0"/>
                </a:moveTo>
                <a:cubicBezTo>
                  <a:pt x="159255" y="12494"/>
                  <a:pt x="383640" y="18039"/>
                  <a:pt x="595589" y="0"/>
                </a:cubicBezTo>
                <a:cubicBezTo>
                  <a:pt x="807538" y="-18039"/>
                  <a:pt x="896806" y="-22741"/>
                  <a:pt x="1117566" y="0"/>
                </a:cubicBezTo>
                <a:cubicBezTo>
                  <a:pt x="1338326" y="22741"/>
                  <a:pt x="1503540" y="-18427"/>
                  <a:pt x="1639543" y="0"/>
                </a:cubicBezTo>
                <a:cubicBezTo>
                  <a:pt x="1775546" y="18427"/>
                  <a:pt x="1925890" y="2292"/>
                  <a:pt x="2087908" y="0"/>
                </a:cubicBezTo>
                <a:cubicBezTo>
                  <a:pt x="2249926" y="-2292"/>
                  <a:pt x="2435036" y="20503"/>
                  <a:pt x="2536272" y="0"/>
                </a:cubicBezTo>
                <a:cubicBezTo>
                  <a:pt x="2637508" y="-20503"/>
                  <a:pt x="2762441" y="18726"/>
                  <a:pt x="2984637" y="0"/>
                </a:cubicBezTo>
                <a:cubicBezTo>
                  <a:pt x="3206833" y="-18726"/>
                  <a:pt x="3508133" y="21252"/>
                  <a:pt x="3727451" y="0"/>
                </a:cubicBezTo>
                <a:cubicBezTo>
                  <a:pt x="3946769" y="-21252"/>
                  <a:pt x="3964138" y="13589"/>
                  <a:pt x="4175815" y="0"/>
                </a:cubicBezTo>
                <a:cubicBezTo>
                  <a:pt x="4387492" y="-13589"/>
                  <a:pt x="4555452" y="-18417"/>
                  <a:pt x="4697792" y="0"/>
                </a:cubicBezTo>
                <a:cubicBezTo>
                  <a:pt x="4840132" y="18417"/>
                  <a:pt x="5019025" y="9261"/>
                  <a:pt x="5219769" y="0"/>
                </a:cubicBezTo>
                <a:cubicBezTo>
                  <a:pt x="5420513" y="-9261"/>
                  <a:pt x="5723426" y="-17174"/>
                  <a:pt x="6036195" y="0"/>
                </a:cubicBezTo>
                <a:cubicBezTo>
                  <a:pt x="6348964" y="17174"/>
                  <a:pt x="6295457" y="-7958"/>
                  <a:pt x="6484559" y="0"/>
                </a:cubicBezTo>
                <a:cubicBezTo>
                  <a:pt x="6673661" y="7958"/>
                  <a:pt x="6982203" y="43287"/>
                  <a:pt x="7361213" y="0"/>
                </a:cubicBezTo>
                <a:cubicBezTo>
                  <a:pt x="7365623" y="151960"/>
                  <a:pt x="7367020" y="198016"/>
                  <a:pt x="7361213" y="368101"/>
                </a:cubicBezTo>
                <a:cubicBezTo>
                  <a:pt x="7355406" y="538186"/>
                  <a:pt x="7354842" y="574812"/>
                  <a:pt x="7361213" y="707886"/>
                </a:cubicBezTo>
                <a:cubicBezTo>
                  <a:pt x="7092290" y="742970"/>
                  <a:pt x="6968585" y="680003"/>
                  <a:pt x="6618400" y="707886"/>
                </a:cubicBezTo>
                <a:cubicBezTo>
                  <a:pt x="6268215" y="735769"/>
                  <a:pt x="6162784" y="695488"/>
                  <a:pt x="5801974" y="707886"/>
                </a:cubicBezTo>
                <a:cubicBezTo>
                  <a:pt x="5441164" y="720284"/>
                  <a:pt x="5428605" y="694940"/>
                  <a:pt x="5279997" y="707886"/>
                </a:cubicBezTo>
                <a:cubicBezTo>
                  <a:pt x="5131389" y="720832"/>
                  <a:pt x="4945552" y="687782"/>
                  <a:pt x="4684408" y="707886"/>
                </a:cubicBezTo>
                <a:cubicBezTo>
                  <a:pt x="4423264" y="727990"/>
                  <a:pt x="4195003" y="685880"/>
                  <a:pt x="4015207" y="707886"/>
                </a:cubicBezTo>
                <a:cubicBezTo>
                  <a:pt x="3835411" y="729892"/>
                  <a:pt x="3673276" y="729809"/>
                  <a:pt x="3419618" y="707886"/>
                </a:cubicBezTo>
                <a:cubicBezTo>
                  <a:pt x="3165960" y="685963"/>
                  <a:pt x="3134202" y="728817"/>
                  <a:pt x="2971253" y="707886"/>
                </a:cubicBezTo>
                <a:cubicBezTo>
                  <a:pt x="2808304" y="686955"/>
                  <a:pt x="2452083" y="687522"/>
                  <a:pt x="2302052" y="707886"/>
                </a:cubicBezTo>
                <a:cubicBezTo>
                  <a:pt x="2152021" y="728250"/>
                  <a:pt x="1817855" y="735711"/>
                  <a:pt x="1632851" y="707886"/>
                </a:cubicBezTo>
                <a:cubicBezTo>
                  <a:pt x="1447847" y="680061"/>
                  <a:pt x="1122760" y="726770"/>
                  <a:pt x="890038" y="707886"/>
                </a:cubicBezTo>
                <a:cubicBezTo>
                  <a:pt x="657316" y="689002"/>
                  <a:pt x="376611" y="668709"/>
                  <a:pt x="0" y="707886"/>
                </a:cubicBezTo>
                <a:cubicBezTo>
                  <a:pt x="-14182" y="540421"/>
                  <a:pt x="8102" y="512471"/>
                  <a:pt x="0" y="368101"/>
                </a:cubicBezTo>
                <a:cubicBezTo>
                  <a:pt x="-8102" y="223731"/>
                  <a:pt x="307" y="137397"/>
                  <a:pt x="0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2">
                    <a:lumMod val="76000"/>
                    <a:lumOff val="24000"/>
                  </a:schemeClr>
                </a:solidFill>
                <a:latin typeface="Candara"/>
              </a:rPr>
              <a:t>*Examples in Student Services*</a:t>
            </a:r>
            <a:endParaRPr lang="en-CA" sz="4000" b="1">
              <a:solidFill>
                <a:schemeClr val="tx2">
                  <a:lumMod val="76000"/>
                  <a:lumOff val="24000"/>
                </a:schemeClr>
              </a:solidFill>
              <a:latin typeface="Candara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99" y="341382"/>
            <a:ext cx="8079581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en-CA">
                <a:solidFill>
                  <a:schemeClr val="tx2">
                    <a:lumMod val="76000"/>
                    <a:lumOff val="24000"/>
                  </a:schemeClr>
                </a:solidFill>
                <a:latin typeface="Candara"/>
              </a:rPr>
              <a:t>Submitting &amp; Handing </a:t>
            </a:r>
            <a:br>
              <a:rPr lang="en-CA">
                <a:solidFill>
                  <a:schemeClr val="tx2">
                    <a:lumMod val="76000"/>
                    <a:lumOff val="24000"/>
                  </a:schemeClr>
                </a:solidFill>
                <a:latin typeface="Candara"/>
              </a:rPr>
            </a:br>
            <a:r>
              <a:rPr lang="en-CA">
                <a:solidFill>
                  <a:schemeClr val="tx2">
                    <a:lumMod val="76000"/>
                    <a:lumOff val="24000"/>
                  </a:schemeClr>
                </a:solidFill>
                <a:latin typeface="Candara"/>
              </a:rPr>
              <a:t>in </a:t>
            </a:r>
            <a:r>
              <a:rPr lang="en-CA" b="1" u="sng">
                <a:solidFill>
                  <a:schemeClr val="tx2">
                    <a:lumMod val="76000"/>
                    <a:lumOff val="24000"/>
                  </a:schemeClr>
                </a:solidFill>
                <a:latin typeface="Candara"/>
              </a:rPr>
              <a:t>Group 1, 2 &amp; District Authority 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568B96-7401-3CF0-7B1C-608518359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618167"/>
              </p:ext>
            </p:extLst>
          </p:nvPr>
        </p:nvGraphicFramePr>
        <p:xfrm>
          <a:off x="382161" y="2562346"/>
          <a:ext cx="8467859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3045D-371C-EDC9-E154-0336C635A466}"/>
              </a:ext>
            </a:extLst>
          </p:cNvPr>
          <p:cNvSpPr txBox="1"/>
          <p:nvPr/>
        </p:nvSpPr>
        <p:spPr>
          <a:xfrm>
            <a:off x="215660" y="2232144"/>
            <a:ext cx="5923500" cy="383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 spc="60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 spc="60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628650" indent="-342900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Candara"/>
              </a:rPr>
              <a:t>Open the </a:t>
            </a:r>
            <a:r>
              <a:rPr lang="en-US" sz="2000" b="1" u="sng">
                <a:solidFill>
                  <a:schemeClr val="accent4">
                    <a:lumMod val="50000"/>
                  </a:schemeClr>
                </a:solidFill>
                <a:latin typeface="Candara"/>
              </a:rPr>
              <a:t>Bursary and Scholarship Booklet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Candara"/>
              </a:rPr>
              <a:t> and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1600" b="1">
              <a:solidFill>
                <a:srgbClr val="FFFFFF"/>
              </a:solidFill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2400" b="1" u="dbl">
                <a:solidFill>
                  <a:srgbClr val="002060"/>
                </a:solidFill>
                <a:highlight>
                  <a:srgbClr val="FFFF00"/>
                </a:highlight>
                <a:latin typeface="Berlin Sans FB Demi"/>
              </a:rPr>
              <a:t>READ</a:t>
            </a:r>
            <a:r>
              <a:rPr lang="en-US" sz="1600" b="1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endParaRPr lang="en-US" sz="1600" b="1">
              <a:solidFill>
                <a:srgbClr val="FFFFFF"/>
              </a:solidFill>
              <a:highlight>
                <a:srgbClr val="FFFF00"/>
              </a:highlight>
              <a:ea typeface="Calibri Light"/>
              <a:cs typeface="Calibri Light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and </a:t>
            </a:r>
            <a:endParaRPr lang="en-US" sz="1600" b="1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  <a:ea typeface="Calibri Light"/>
              <a:cs typeface="Calibri Light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400" b="1" u="dbl">
                <a:solidFill>
                  <a:srgbClr val="002060"/>
                </a:solidFill>
                <a:highlight>
                  <a:srgbClr val="FFFF00"/>
                </a:highlight>
                <a:latin typeface="Berlin Sans FB Demi"/>
              </a:rPr>
              <a:t>REVIEW</a:t>
            </a:r>
            <a:r>
              <a:rPr lang="en-US" sz="1600" b="1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endParaRPr lang="en-US" sz="1600" b="1">
              <a:solidFill>
                <a:srgbClr val="FFFFFF"/>
              </a:solidFill>
              <a:highlight>
                <a:srgbClr val="FFFF00"/>
              </a:highlight>
              <a:ea typeface="Calibri Light"/>
              <a:cs typeface="Calibri Light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2000" b="1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Candara"/>
              </a:rPr>
              <a:t>Page 6 explains the District Authority Instructions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2000" b="1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628650" indent="-342900" defTabSz="91440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ndara"/>
              </a:rPr>
              <a:t>Apply via the </a:t>
            </a:r>
            <a:r>
              <a:rPr kumimoji="0" lang="en-CA" sz="2000" b="1" i="0" u="sng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ndara"/>
              </a:rPr>
              <a:t>Online Application Form</a:t>
            </a:r>
            <a:endParaRPr lang="en-US" sz="2000" b="1" u="sng">
              <a:solidFill>
                <a:schemeClr val="accent4">
                  <a:lumMod val="50000"/>
                </a:schemeClr>
              </a:solidFill>
              <a:latin typeface="Candara"/>
            </a:endParaRPr>
          </a:p>
          <a:p>
            <a:pPr marL="342900" indent="-342900" algn="ctr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 startAt="3"/>
            </a:pPr>
            <a:endParaRPr lang="en-US" sz="2100" b="1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marL="285750" indent="-2286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C7455EE4-CBF2-4A7D-A0F1-999DD954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8" y="963168"/>
            <a:ext cx="2537952" cy="2537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218B2-BB76-4C14-A6C7-F0E1BC95FBEB}"/>
              </a:ext>
            </a:extLst>
          </p:cNvPr>
          <p:cNvSpPr txBox="1"/>
          <p:nvPr/>
        </p:nvSpPr>
        <p:spPr>
          <a:xfrm>
            <a:off x="1" y="206543"/>
            <a:ext cx="5779726" cy="20159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spcAft>
                <a:spcPts val="600"/>
              </a:spcAft>
              <a:buFont typeface="Arial" pitchFamily="34" charset="0"/>
              <a:buChar char=" "/>
            </a:pPr>
            <a:r>
              <a:rPr lang="en-US" sz="4000" b="1" spc="600">
                <a:solidFill>
                  <a:srgbClr val="F56262"/>
                </a:solidFill>
                <a:latin typeface="Candara"/>
              </a:rPr>
              <a:t>DISTRICT 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pPr algn="ctr" defTabSz="914400">
              <a:spcAft>
                <a:spcPts val="600"/>
              </a:spcAft>
              <a:buFont typeface="Arial" pitchFamily="34" charset="0"/>
              <a:buChar char=" "/>
            </a:pPr>
            <a:r>
              <a:rPr lang="en-US" sz="4000" b="1" spc="600">
                <a:solidFill>
                  <a:srgbClr val="F56262"/>
                </a:solidFill>
                <a:latin typeface="Candara"/>
              </a:rPr>
              <a:t>    AUTHORITY         	APPLICATION</a:t>
            </a:r>
            <a:endParaRPr lang="en-US" sz="4000" b="1">
              <a:solidFill>
                <a:srgbClr val="F56262"/>
              </a:solidFill>
              <a:latin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8330C-4BA8-4AD1-B799-2CF1EAF3C855}"/>
              </a:ext>
            </a:extLst>
          </p:cNvPr>
          <p:cNvSpPr txBox="1"/>
          <p:nvPr/>
        </p:nvSpPr>
        <p:spPr>
          <a:xfrm>
            <a:off x="6291372" y="494090"/>
            <a:ext cx="222596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u="sng">
                <a:solidFill>
                  <a:schemeClr val="accent1"/>
                </a:solidFill>
              </a:rPr>
              <a:t>BOOKLET</a:t>
            </a:r>
            <a:endParaRPr lang="en-CA" sz="3200" b="1" u="sng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69D93-5573-447A-A32C-5D7AF8830304}"/>
              </a:ext>
            </a:extLst>
          </p:cNvPr>
          <p:cNvSpPr txBox="1"/>
          <p:nvPr/>
        </p:nvSpPr>
        <p:spPr>
          <a:xfrm>
            <a:off x="5477802" y="3740727"/>
            <a:ext cx="366619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u="sng">
                <a:solidFill>
                  <a:schemeClr val="accent1"/>
                </a:solidFill>
                <a:latin typeface="Candara"/>
              </a:rPr>
              <a:t>ONLINE APPLICATION</a:t>
            </a:r>
            <a:endParaRPr lang="en-CA" sz="2800" b="1" u="sng">
              <a:solidFill>
                <a:schemeClr val="accent1"/>
              </a:solidFill>
              <a:latin typeface="Candara"/>
            </a:endParaRPr>
          </a:p>
        </p:txBody>
      </p:sp>
      <p:pic>
        <p:nvPicPr>
          <p:cNvPr id="15" name="Picture 14" descr="A qr code with black squares&#10;&#10;Description automatically generated">
            <a:extLst>
              <a:ext uri="{FF2B5EF4-FFF2-40B4-BE49-F238E27FC236}">
                <a16:creationId xmlns:a16="http://schemas.microsoft.com/office/drawing/2014/main" id="{132B34D8-734D-478B-A13A-B4C4CD8C2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28" y="4441999"/>
            <a:ext cx="2096808" cy="20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5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5336382" cy="1658198"/>
          </a:xfrm>
        </p:spPr>
        <p:txBody>
          <a:bodyPr>
            <a:normAutofit/>
          </a:bodyPr>
          <a:lstStyle/>
          <a:p>
            <a:r>
              <a:rPr lang="en-CA" sz="5400" b="1">
                <a:solidFill>
                  <a:srgbClr val="00B050"/>
                </a:solidFill>
              </a:rPr>
              <a:t>Remember…</a:t>
            </a:r>
            <a:endParaRPr lang="en-CA" sz="5400" b="1">
              <a:solidFill>
                <a:srgbClr val="00B050"/>
              </a:solidFill>
              <a:ea typeface="Calibri Light"/>
              <a:cs typeface="Calibri Ligh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5157812" cy="376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34" charset="0"/>
              <a:buChar char="ü"/>
            </a:pPr>
            <a:r>
              <a:rPr lang="en-CA" sz="2200">
                <a:latin typeface="Candara"/>
              </a:rPr>
              <a:t>Be organized and plan ahead, do not leave it to the last minute!</a:t>
            </a:r>
            <a:endParaRPr lang="en-US" sz="2200">
              <a:latin typeface="Candara"/>
              <a:ea typeface="Calibri Light" panose="020F0302020204030204"/>
              <a:cs typeface="Calibri Light" panose="020F0302020204030204"/>
            </a:endParaRPr>
          </a:p>
          <a:p>
            <a:pPr>
              <a:buFont typeface="Wingdings" pitchFamily="34" charset="0"/>
              <a:buChar char="ü"/>
            </a:pPr>
            <a:r>
              <a:rPr lang="en-CA" sz="2200">
                <a:latin typeface="Candara"/>
              </a:rPr>
              <a:t>Do not send Group 2 application packages by email. </a:t>
            </a:r>
            <a:r>
              <a:rPr lang="en-CA" sz="2200" b="1">
                <a:latin typeface="Candara"/>
              </a:rPr>
              <a:t>They must be hard copy</a:t>
            </a:r>
            <a:r>
              <a:rPr lang="en-CA" sz="2200">
                <a:latin typeface="Candara"/>
              </a:rPr>
              <a:t>.</a:t>
            </a:r>
            <a:endParaRPr lang="en-CA" sz="2200">
              <a:latin typeface="Candara"/>
              <a:ea typeface="Calibri Light"/>
              <a:cs typeface="Calibri Light"/>
            </a:endParaRPr>
          </a:p>
          <a:p>
            <a:pPr>
              <a:buFont typeface="Wingdings" pitchFamily="34" charset="0"/>
              <a:buChar char="ü"/>
            </a:pPr>
            <a:r>
              <a:rPr lang="en-CA" sz="2200">
                <a:latin typeface="Candara"/>
              </a:rPr>
              <a:t>Ms. Buckle and Mrs. Williams will be available during Flex to support you with your Bursary and Scholarship applications.</a:t>
            </a:r>
            <a:endParaRPr lang="en-CA" sz="2200">
              <a:latin typeface="Candara"/>
              <a:ea typeface="Calibri Light"/>
              <a:cs typeface="Calibri Light"/>
            </a:endParaRPr>
          </a:p>
          <a:p>
            <a:pPr>
              <a:buFont typeface="Wingdings" pitchFamily="34" charset="0"/>
              <a:buChar char="ü"/>
            </a:pPr>
            <a:r>
              <a:rPr lang="en-CA" sz="2200">
                <a:latin typeface="Candara"/>
              </a:rPr>
              <a:t>Any questions come see us in Student Services! We are here to support!</a:t>
            </a:r>
            <a:endParaRPr lang="en-CA" sz="2200">
              <a:latin typeface="Candara"/>
              <a:ea typeface="Calibri Light"/>
              <a:cs typeface="Calibri Light"/>
            </a:endParaRPr>
          </a:p>
        </p:txBody>
      </p:sp>
      <p:pic>
        <p:nvPicPr>
          <p:cNvPr id="5" name="Picture 4" descr="Top view of school supplies, headset, and iPad on a white surface">
            <a:extLst>
              <a:ext uri="{FF2B5EF4-FFF2-40B4-BE49-F238E27FC236}">
                <a16:creationId xmlns:a16="http://schemas.microsoft.com/office/drawing/2014/main" id="{AD1A3B05-169B-458B-880B-FE0B7A2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540" b="-1"/>
          <a:stretch>
            <a:fillRect/>
          </a:stretch>
        </p:blipFill>
        <p:spPr>
          <a:xfrm>
            <a:off x="6085902" y="138437"/>
            <a:ext cx="3058098" cy="4045374"/>
          </a:xfrm>
          <a:prstGeom prst="rect">
            <a:avLst/>
          </a:prstGeom>
        </p:spPr>
      </p:pic>
      <p:pic>
        <p:nvPicPr>
          <p:cNvPr id="6" name="Picture 5" descr="Quote - Ramsey Voice Studio">
            <a:extLst>
              <a:ext uri="{FF2B5EF4-FFF2-40B4-BE49-F238E27FC236}">
                <a16:creationId xmlns:a16="http://schemas.microsoft.com/office/drawing/2014/main" id="{28FA1DB0-B1C1-CE40-7C88-FD0C40A0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0" t="1274" r="8368" b="-2548"/>
          <a:stretch>
            <a:fillRect/>
          </a:stretch>
        </p:blipFill>
        <p:spPr>
          <a:xfrm>
            <a:off x="5992216" y="4445658"/>
            <a:ext cx="3061985" cy="22899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58" y="240740"/>
            <a:ext cx="5336382" cy="1658198"/>
          </a:xfrm>
        </p:spPr>
        <p:txBody>
          <a:bodyPr>
            <a:normAutofit/>
          </a:bodyPr>
          <a:lstStyle/>
          <a:p>
            <a:pPr algn="ctr"/>
            <a:r>
              <a:rPr lang="en-CA" b="1">
                <a:solidFill>
                  <a:srgbClr val="3C4F65"/>
                </a:solidFill>
                <a:latin typeface="Candara"/>
              </a:rPr>
              <a:t>Important Dates</a:t>
            </a:r>
            <a:endParaRPr lang="en-US">
              <a:solidFill>
                <a:srgbClr val="3C4F65"/>
              </a:solidFill>
              <a:ea typeface="Calibri Light"/>
              <a:cs typeface="Calibri Light"/>
            </a:endParaRPr>
          </a:p>
        </p:txBody>
      </p:sp>
      <p:pic>
        <p:nvPicPr>
          <p:cNvPr id="28" name="Picture 27" descr="A red push pin on a calendar&#10;&#10;AI-generated content may be incorrect.">
            <a:extLst>
              <a:ext uri="{FF2B5EF4-FFF2-40B4-BE49-F238E27FC236}">
                <a16:creationId xmlns:a16="http://schemas.microsoft.com/office/drawing/2014/main" id="{E739C016-46C2-C16D-29EA-75E5D6E8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65" r="51697" b="-2"/>
          <a:stretch>
            <a:fillRect/>
          </a:stretch>
        </p:blipFill>
        <p:spPr>
          <a:xfrm>
            <a:off x="6085902" y="14387"/>
            <a:ext cx="3058098" cy="68644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EBC33E4-539E-AFCA-E671-63BBEC0C24B9}"/>
              </a:ext>
            </a:extLst>
          </p:cNvPr>
          <p:cNvSpPr txBox="1"/>
          <p:nvPr/>
        </p:nvSpPr>
        <p:spPr>
          <a:xfrm>
            <a:off x="575094" y="1890623"/>
            <a:ext cx="2041586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b="1">
              <a:solidFill>
                <a:schemeClr val="bg1"/>
              </a:solidFill>
              <a:latin typeface="Candara"/>
            </a:endParaRPr>
          </a:p>
          <a:p>
            <a:pPr algn="ctr"/>
            <a:r>
              <a:rPr lang="en-US" sz="2800" b="1" baseline="0">
                <a:solidFill>
                  <a:schemeClr val="bg1"/>
                </a:solidFill>
                <a:latin typeface="Candara"/>
              </a:rPr>
              <a:t>Feb 3rd:</a:t>
            </a:r>
            <a:r>
              <a:rPr lang="en-US" sz="2000" b="1" baseline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2400" baseline="0">
                <a:solidFill>
                  <a:schemeClr val="bg1"/>
                </a:solidFill>
                <a:latin typeface="Candara"/>
              </a:rPr>
              <a:t>Booklets are available online</a:t>
            </a:r>
            <a:endParaRPr lang="en-US" sz="2400">
              <a:solidFill>
                <a:schemeClr val="bg1"/>
              </a:solidFill>
              <a:ea typeface="Calibri Light"/>
              <a:cs typeface="Calibri Light"/>
            </a:endParaRPr>
          </a:p>
          <a:p>
            <a:pPr algn="ctr"/>
            <a:endParaRPr lang="en-US" sz="1200">
              <a:ea typeface="Calibri Light"/>
              <a:cs typeface="Calibri Ligh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638BFE-0B35-32B6-E6E9-95D40AC1CCF5}"/>
              </a:ext>
            </a:extLst>
          </p:cNvPr>
          <p:cNvSpPr txBox="1"/>
          <p:nvPr/>
        </p:nvSpPr>
        <p:spPr>
          <a:xfrm>
            <a:off x="3234905" y="1890622"/>
            <a:ext cx="2041586" cy="2031325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b="1">
              <a:solidFill>
                <a:schemeClr val="bg1"/>
              </a:solidFill>
              <a:latin typeface="Candara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Candara"/>
                <a:ea typeface="Calibri"/>
                <a:cs typeface="Calibri"/>
              </a:rPr>
              <a:t>March 6th</a:t>
            </a:r>
            <a:r>
              <a:rPr lang="en-US" sz="2800" b="1" baseline="0">
                <a:solidFill>
                  <a:schemeClr val="bg1"/>
                </a:solidFill>
                <a:latin typeface="Candara"/>
                <a:ea typeface="Calibri"/>
                <a:cs typeface="Calibri"/>
              </a:rPr>
              <a:t>:</a:t>
            </a:r>
            <a:r>
              <a:rPr lang="en-US" sz="2400" baseline="0">
                <a:solidFill>
                  <a:schemeClr val="bg1"/>
                </a:solidFill>
                <a:latin typeface="Candara"/>
                <a:ea typeface="Calibri"/>
                <a:cs typeface="Calibri"/>
              </a:rPr>
              <a:t> </a:t>
            </a:r>
            <a:r>
              <a:rPr lang="en-US" sz="2400">
                <a:solidFill>
                  <a:schemeClr val="bg1"/>
                </a:solidFill>
                <a:latin typeface="Candara"/>
                <a:ea typeface="Calibri"/>
                <a:cs typeface="Calibri"/>
              </a:rPr>
              <a:t>Application deadline @ 3:00 pm </a:t>
            </a:r>
            <a:endParaRPr lang="en-US" sz="2400">
              <a:solidFill>
                <a:schemeClr val="bg1"/>
              </a:solidFill>
              <a:latin typeface="Candara"/>
            </a:endParaRPr>
          </a:p>
          <a:p>
            <a:pPr algn="ctr"/>
            <a:endParaRPr lang="en-US" sz="1200">
              <a:ea typeface="Calibri Light"/>
              <a:cs typeface="Calibri Ligh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55BED9-5A06-A837-062F-52820F0CBCED}"/>
              </a:ext>
            </a:extLst>
          </p:cNvPr>
          <p:cNvSpPr txBox="1"/>
          <p:nvPr/>
        </p:nvSpPr>
        <p:spPr>
          <a:xfrm>
            <a:off x="1337094" y="4363529"/>
            <a:ext cx="3206151" cy="2092881"/>
          </a:xfrm>
          <a:prstGeom prst="rect">
            <a:avLst/>
          </a:prstGeom>
          <a:solidFill>
            <a:srgbClr val="EB2D2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sz="2800" b="1" i="1">
                <a:solidFill>
                  <a:schemeClr val="bg1"/>
                </a:solidFill>
                <a:latin typeface="Candara"/>
              </a:rPr>
            </a:br>
            <a:r>
              <a:rPr lang="en-US" sz="2800" b="1" i="1">
                <a:solidFill>
                  <a:schemeClr val="bg1"/>
                </a:solidFill>
                <a:latin typeface="Candara"/>
              </a:rPr>
              <a:t>*Late</a:t>
            </a:r>
            <a:r>
              <a:rPr lang="en-US" sz="2800" b="1" i="1" baseline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2800" b="1" i="1">
                <a:solidFill>
                  <a:schemeClr val="bg1"/>
                </a:solidFill>
                <a:latin typeface="Candara"/>
              </a:rPr>
              <a:t>applications WILL NOT be accepted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ea typeface="Calibri Light"/>
                <a:cs typeface="Calibri Light"/>
              </a:rPr>
              <a:t>                                           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D839FF34-B3A6-0FE6-2CAB-B30B5397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70" r="19091" b="212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2" name="Rectangle 24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902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541092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>
                <a:solidFill>
                  <a:schemeClr val="bg1"/>
                </a:solidFill>
                <a:latin typeface="Candara"/>
              </a:rPr>
              <a:t>Isfeld Bursary Program</a:t>
            </a:r>
            <a:endParaRPr lang="en-US" sz="540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18" y="2328177"/>
            <a:ext cx="5119276" cy="37186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>
                <a:solidFill>
                  <a:schemeClr val="bg1"/>
                </a:solidFill>
                <a:latin typeface="Candara"/>
              </a:rPr>
              <a:t>Bursaries and Scholarships are based on:</a:t>
            </a:r>
            <a:endParaRPr lang="en-US">
              <a:solidFill>
                <a:schemeClr val="bg1"/>
              </a:solidFill>
              <a:latin typeface="Candara"/>
              <a:ea typeface="Calibri Light"/>
              <a:cs typeface="Calibri Light"/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andara"/>
              </a:rPr>
              <a:t> Financial Need</a:t>
            </a:r>
            <a:endParaRPr lang="en-US">
              <a:solidFill>
                <a:schemeClr val="bg1"/>
              </a:solidFill>
              <a:latin typeface="Candara"/>
              <a:ea typeface="Calibri Light"/>
              <a:cs typeface="Calibri Light"/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andara"/>
              </a:rPr>
              <a:t> Volunteerism</a:t>
            </a:r>
            <a:endParaRPr lang="en-US">
              <a:solidFill>
                <a:schemeClr val="bg1"/>
              </a:solidFill>
              <a:latin typeface="Candara"/>
              <a:ea typeface="Calibri Light"/>
              <a:cs typeface="Calibri Light"/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andara"/>
              </a:rPr>
              <a:t> Leadership</a:t>
            </a:r>
            <a:endParaRPr lang="en-US">
              <a:solidFill>
                <a:schemeClr val="bg1"/>
              </a:solidFill>
              <a:latin typeface="Candara"/>
              <a:ea typeface="Calibri Light"/>
              <a:cs typeface="Calibri Light"/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andara"/>
              </a:rPr>
              <a:t> Area  of Study</a:t>
            </a:r>
            <a:endParaRPr lang="en-US">
              <a:solidFill>
                <a:schemeClr val="bg1"/>
              </a:solidFill>
              <a:latin typeface="Candara"/>
              <a:ea typeface="Calibri Light"/>
              <a:cs typeface="Calibri Light"/>
            </a:endParaRP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Candara"/>
              </a:rPr>
              <a:t> and References</a:t>
            </a:r>
            <a:endParaRPr lang="en-US">
              <a:solidFill>
                <a:schemeClr val="bg1"/>
              </a:solidFill>
              <a:latin typeface="Candara"/>
              <a:ea typeface="Calibri Light"/>
              <a:cs typeface="Calibri Light"/>
            </a:endParaRPr>
          </a:p>
          <a:p>
            <a:pPr marL="0" indent="0"/>
            <a:br>
              <a:rPr lang="en-US">
                <a:latin typeface="Candara"/>
              </a:rPr>
            </a:br>
            <a:r>
              <a:rPr lang="en-US">
                <a:solidFill>
                  <a:schemeClr val="bg1"/>
                </a:solidFill>
                <a:latin typeface="Candara"/>
              </a:rPr>
              <a:t>Each Bursary and Scholarship description will emphasize their criteria.</a:t>
            </a:r>
            <a:endParaRPr lang="en-US">
              <a:solidFill>
                <a:schemeClr val="bg1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D674B989-4772-062E-3E74-3CF5B949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412447"/>
            <a:ext cx="30861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C1A65B6-425A-426D-AE90-7CDB9886C648}" type="datetime1">
              <a:rPr lang="en-US" sz="800">
                <a:solidFill>
                  <a:srgbClr val="FFFFFF">
                    <a:alpha val="80000"/>
                  </a:srgbClr>
                </a:solidFill>
              </a:rPr>
              <a:pPr defTabSz="914400">
                <a:spcAft>
                  <a:spcPts val="600"/>
                </a:spcAft>
              </a:pPr>
              <a:t>2/4/2026</a:t>
            </a:fld>
            <a:endParaRPr lang="en-US" sz="80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3E1F867-E776-9866-2075-61376790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" kern="1200" cap="all" baseline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F3DD7-ACAE-138D-EE47-0D5D1286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5086-413F-4026-AAB2-E82844919E41}" type="datetime1"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B0020-D113-1247-782C-B2296B7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4E9D4-A302-B47A-3FE8-65639BC0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</a:t>
            </a:fld>
            <a:endParaRPr lang="en-US"/>
          </a:p>
        </p:txBody>
      </p:sp>
      <p:pic>
        <p:nvPicPr>
          <p:cNvPr id="8" name="Content Placeholder 7" descr="A white and blue background with blue text&#10;&#10;AI-generated content may be incorrect.">
            <a:extLst>
              <a:ext uri="{FF2B5EF4-FFF2-40B4-BE49-F238E27FC236}">
                <a16:creationId xmlns:a16="http://schemas.microsoft.com/office/drawing/2014/main" id="{82ABFE42-5610-EB96-F539-B6651D50CC4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345" y="4011"/>
            <a:ext cx="9135681" cy="68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8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909" y="269495"/>
            <a:ext cx="2551176" cy="1575183"/>
          </a:xfrm>
        </p:spPr>
        <p:txBody>
          <a:bodyPr anchor="b">
            <a:normAutofit/>
          </a:bodyPr>
          <a:lstStyle/>
          <a:p>
            <a:pPr algn="ctr"/>
            <a:r>
              <a:rPr lang="en-CA" sz="3500" b="1" i="1">
                <a:solidFill>
                  <a:srgbClr val="FFFFFF"/>
                </a:solidFill>
                <a:latin typeface="Candara"/>
              </a:rPr>
              <a:t>Where Do I Start?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245874" y="1834653"/>
            <a:ext cx="2666194" cy="4407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CA" sz="2000">
              <a:solidFill>
                <a:srgbClr val="FFFFFF"/>
              </a:solidFill>
              <a:latin typeface="Candara"/>
            </a:endParaRPr>
          </a:p>
          <a:p>
            <a:pPr marL="0" indent="0" algn="ctr">
              <a:buNone/>
            </a:pPr>
            <a:r>
              <a:rPr lang="en-CA" b="1">
                <a:solidFill>
                  <a:srgbClr val="FFFFFF"/>
                </a:solidFill>
                <a:latin typeface="Candara"/>
              </a:rPr>
              <a:t>Find the Bursary and Scholarship Booklet on our school website!</a:t>
            </a:r>
          </a:p>
          <a:p>
            <a:pPr marL="0" indent="0" algn="ctr">
              <a:buNone/>
            </a:pPr>
            <a:r>
              <a:rPr lang="en-CA" b="1">
                <a:solidFill>
                  <a:srgbClr val="FFFFFF"/>
                </a:solidFill>
                <a:latin typeface="Candara"/>
              </a:rPr>
              <a:t> </a:t>
            </a:r>
            <a:r>
              <a:rPr lang="en-CA" b="1">
                <a:solidFill>
                  <a:srgbClr val="FFFFFF"/>
                </a:solidFill>
                <a:latin typeface="Candara"/>
                <a:hlinkClick r:id="rId2"/>
              </a:rPr>
              <a:t>Mark Isfeld Secondary School Ecole Secondaire</a:t>
            </a:r>
            <a:endParaRPr lang="en-CA" b="1">
              <a:solidFill>
                <a:srgbClr val="FFFFFF"/>
              </a:solidFill>
              <a:latin typeface="Candara"/>
            </a:endParaRPr>
          </a:p>
          <a:p>
            <a:pPr marL="0" indent="0" algn="ctr">
              <a:buNone/>
            </a:pPr>
            <a:br>
              <a:rPr lang="en-CA" b="1">
                <a:latin typeface="Candara"/>
              </a:rPr>
            </a:br>
            <a:r>
              <a:rPr lang="en-CA" b="1">
                <a:solidFill>
                  <a:srgbClr val="FFFFFF"/>
                </a:solidFill>
                <a:latin typeface="Candara"/>
              </a:rPr>
              <a:t>Go to the Grad Tab then Bursary &amp; Scholarship Information</a:t>
            </a:r>
          </a:p>
        </p:txBody>
      </p:sp>
      <p:pic>
        <p:nvPicPr>
          <p:cNvPr id="3" name="Graphic 2" descr="Arrow: Slight curve with solid fill">
            <a:extLst>
              <a:ext uri="{FF2B5EF4-FFF2-40B4-BE49-F238E27FC236}">
                <a16:creationId xmlns:a16="http://schemas.microsoft.com/office/drawing/2014/main" id="{6D0A84C7-8410-4365-0A87-F54A2652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000">
            <a:off x="5706335" y="5194804"/>
            <a:ext cx="914400" cy="914400"/>
          </a:xfrm>
          <a:prstGeom prst="rect">
            <a:avLst/>
          </a:prstGeom>
        </p:spPr>
      </p:pic>
      <p:pic>
        <p:nvPicPr>
          <p:cNvPr id="4" name="Graphic 3" descr="Arrow: Slight curve with solid fill">
            <a:extLst>
              <a:ext uri="{FF2B5EF4-FFF2-40B4-BE49-F238E27FC236}">
                <a16:creationId xmlns:a16="http://schemas.microsoft.com/office/drawing/2014/main" id="{D6AF0A6A-5080-DD34-477E-8A57C4178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80000">
            <a:off x="5654501" y="3086818"/>
            <a:ext cx="914400" cy="914400"/>
          </a:xfrm>
          <a:prstGeom prst="rect">
            <a:avLst/>
          </a:prstGeom>
        </p:spPr>
      </p:pic>
      <p:pic>
        <p:nvPicPr>
          <p:cNvPr id="5" name="Picture 4" descr="A screenshot of a shirt&#10;&#10;AI-generated content may be incorrect.">
            <a:extLst>
              <a:ext uri="{FF2B5EF4-FFF2-40B4-BE49-F238E27FC236}">
                <a16:creationId xmlns:a16="http://schemas.microsoft.com/office/drawing/2014/main" id="{943B1CAC-D52C-833F-F078-20EE2B6B6B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640" r="-110" b="267"/>
          <a:stretch>
            <a:fillRect/>
          </a:stretch>
        </p:blipFill>
        <p:spPr>
          <a:xfrm>
            <a:off x="-1" y="1060142"/>
            <a:ext cx="5700216" cy="44469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D4250D-C404-FE7A-817D-F23B74DA1800}"/>
                  </a:ext>
                </a:extLst>
              </p14:cNvPr>
              <p14:cNvContentPartPr/>
              <p14:nvPr/>
            </p14:nvContentPartPr>
            <p14:xfrm>
              <a:off x="4844142" y="1284514"/>
              <a:ext cx="466829" cy="22246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D4250D-C404-FE7A-817D-F23B74DA18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0194" y="1178581"/>
                <a:ext cx="574365" cy="2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7271BB-2275-161A-B9D2-C35B31F63342}"/>
                  </a:ext>
                </a:extLst>
              </p14:cNvPr>
              <p14:cNvContentPartPr/>
              <p14:nvPr/>
            </p14:nvContentPartPr>
            <p14:xfrm>
              <a:off x="4833256" y="1382486"/>
              <a:ext cx="484485" cy="33402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7271BB-2275-161A-B9D2-C35B31F633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9304" y="1275884"/>
                <a:ext cx="592028" cy="24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7F048B-B120-E7A9-13E3-8B046053E0F0}"/>
                  </a:ext>
                </a:extLst>
              </p14:cNvPr>
              <p14:cNvContentPartPr/>
              <p14:nvPr/>
            </p14:nvContentPartPr>
            <p14:xfrm>
              <a:off x="2939142" y="2481468"/>
              <a:ext cx="2360989" cy="2224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7F048B-B120-E7A9-13E3-8B046053E0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85156" y="2375539"/>
                <a:ext cx="2468601" cy="23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864686-0822-259E-706E-637145953FBF}"/>
                  </a:ext>
                </a:extLst>
              </p14:cNvPr>
              <p14:cNvContentPartPr/>
              <p14:nvPr/>
            </p14:nvContentPartPr>
            <p14:xfrm>
              <a:off x="2928256" y="2551483"/>
              <a:ext cx="2365179" cy="50202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864686-0822-259E-706E-637145953F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4265" y="2444670"/>
                <a:ext cx="2472802" cy="263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0218B2-BB76-4C14-A6C7-F0E1BC95FBEB}"/>
              </a:ext>
            </a:extLst>
          </p:cNvPr>
          <p:cNvSpPr txBox="1"/>
          <p:nvPr/>
        </p:nvSpPr>
        <p:spPr>
          <a:xfrm>
            <a:off x="0" y="912490"/>
            <a:ext cx="3822562" cy="45465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000" b="1" spc="6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</a:rPr>
              <a:t>GROUP ONE</a:t>
            </a:r>
            <a:r>
              <a:rPr lang="en-US" sz="3200" b="1" spc="6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</a:rPr>
              <a:t> </a:t>
            </a:r>
            <a:endParaRPr lang="en-US" sz="3200" b="1" spc="600">
              <a:ln>
                <a:solidFill>
                  <a:srgbClr val="50B4C8">
                    <a:lumMod val="75000"/>
                  </a:srgb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andara"/>
            </a:endParaRPr>
          </a:p>
          <a:p>
            <a:pPr algn="ctr" defTabSz="9144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b="1" spc="600">
                <a:solidFill>
                  <a:schemeClr val="accent4">
                    <a:lumMod val="75000"/>
                  </a:schemeClr>
                </a:solidFill>
                <a:latin typeface="Candara"/>
              </a:rPr>
              <a:t>ISFELD COMMITTEE SELECTED BURSARIES</a:t>
            </a:r>
            <a:endParaRPr lang="en-US" sz="3200" b="1">
              <a:solidFill>
                <a:schemeClr val="accent4">
                  <a:lumMod val="75000"/>
                </a:schemeClr>
              </a:solidFill>
              <a:latin typeface="Candara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b="1" spc="600">
                <a:solidFill>
                  <a:srgbClr val="FFFFFF"/>
                </a:solidFill>
              </a:rPr>
              <a:t> 	</a:t>
            </a:r>
            <a:endParaRPr lang="en-US" sz="3200" b="1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ECAFE8E-BB41-478B-80B8-3D2BCC370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00950"/>
              </p:ext>
            </p:extLst>
          </p:nvPr>
        </p:nvGraphicFramePr>
        <p:xfrm>
          <a:off x="3822563" y="660344"/>
          <a:ext cx="5000124" cy="532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257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3045D-371C-EDC9-E154-0336C635A466}"/>
              </a:ext>
            </a:extLst>
          </p:cNvPr>
          <p:cNvSpPr txBox="1"/>
          <p:nvPr/>
        </p:nvSpPr>
        <p:spPr>
          <a:xfrm>
            <a:off x="154368" y="2131154"/>
            <a:ext cx="5669020" cy="4306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 b="1" spc="600">
              <a:solidFill>
                <a:srgbClr val="FFFFFF"/>
              </a:solidFill>
              <a:highlight>
                <a:srgbClr val="FFFF00"/>
              </a:highlight>
            </a:endParaRPr>
          </a:p>
          <a:p>
            <a:pPr marL="342900" indent="-342900" algn="ctr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Open the </a:t>
            </a:r>
            <a:r>
              <a:rPr lang="en-US" sz="2000" b="1" u="sng">
                <a:solidFill>
                  <a:schemeClr val="accent4">
                    <a:lumMod val="75000"/>
                  </a:schemeClr>
                </a:solidFill>
                <a:latin typeface="Candara"/>
              </a:rPr>
              <a:t>Bursary and Scholarship Booklet</a:t>
            </a: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 and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1600" b="1">
              <a:solidFill>
                <a:srgbClr val="FFFFFF"/>
              </a:solidFill>
              <a:latin typeface="Candara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  <a:latin typeface="Candara"/>
              </a:rPr>
              <a:t> </a:t>
            </a:r>
            <a:r>
              <a:rPr lang="en-US" sz="2400" b="1" u="dbl">
                <a:solidFill>
                  <a:srgbClr val="002060"/>
                </a:solidFill>
                <a:highlight>
                  <a:srgbClr val="FFFF00"/>
                </a:highlight>
                <a:latin typeface="Candara"/>
              </a:rPr>
              <a:t>READ</a:t>
            </a:r>
            <a:r>
              <a:rPr lang="en-US" sz="1600" b="1">
                <a:solidFill>
                  <a:srgbClr val="FFFFFF"/>
                </a:solidFill>
                <a:highlight>
                  <a:srgbClr val="FFFF00"/>
                </a:highlight>
                <a:latin typeface="Candara"/>
              </a:rPr>
              <a:t> </a:t>
            </a:r>
            <a:r>
              <a:rPr lang="en-US" sz="16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and</a:t>
            </a:r>
            <a:r>
              <a:rPr lang="en-US" sz="1600" b="1">
                <a:solidFill>
                  <a:srgbClr val="FFFFFF"/>
                </a:solidFill>
                <a:latin typeface="Candara"/>
              </a:rPr>
              <a:t> </a:t>
            </a:r>
            <a:r>
              <a:rPr lang="en-US" sz="2400" b="1" u="dbl">
                <a:solidFill>
                  <a:srgbClr val="002060"/>
                </a:solidFill>
                <a:highlight>
                  <a:srgbClr val="FFFF00"/>
                </a:highlight>
                <a:latin typeface="Candara"/>
              </a:rPr>
              <a:t>REVIEW</a:t>
            </a:r>
            <a:r>
              <a:rPr lang="en-US" sz="1600" b="1">
                <a:solidFill>
                  <a:srgbClr val="FFFFFF"/>
                </a:solidFill>
                <a:highlight>
                  <a:srgbClr val="FFFF00"/>
                </a:highlight>
                <a:latin typeface="Candara"/>
              </a:rPr>
              <a:t> 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1600" b="1">
              <a:solidFill>
                <a:srgbClr val="FFFFFF"/>
              </a:solidFill>
              <a:latin typeface="Candara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To find which Bursaries and Scholarships are your best fit.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000" b="1">
              <a:solidFill>
                <a:srgbClr val="FFFFFF"/>
              </a:solidFill>
              <a:latin typeface="Candara"/>
            </a:endParaRPr>
          </a:p>
          <a:p>
            <a:pPr marL="342900" indent="-342900" algn="ctr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 Fill out the Online Application Form </a:t>
            </a:r>
            <a:endParaRPr lang="en-US" sz="2000" b="1" u="sng">
              <a:solidFill>
                <a:schemeClr val="accent4">
                  <a:lumMod val="75000"/>
                </a:schemeClr>
              </a:solidFill>
              <a:latin typeface="Candara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000" b="1" u="sng">
              <a:solidFill>
                <a:schemeClr val="accent4">
                  <a:lumMod val="75000"/>
                </a:schemeClr>
              </a:solidFill>
              <a:latin typeface="Candara"/>
            </a:endParaRPr>
          </a:p>
          <a:p>
            <a:pPr marL="342900" indent="-342900" algn="ctr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Fill out and upload your documents!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(Letter of Introduction, Reference letter(s) &amp; Transcript 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  <a:latin typeface="Candara"/>
              </a:rPr>
              <a:t> obtain a copy from Jacqueline in the office.)</a:t>
            </a:r>
          </a:p>
          <a:p>
            <a:pPr marL="285750" indent="-2286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C7455EE4-CBF2-4A7D-A0F1-999DD954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8" y="963168"/>
            <a:ext cx="2537952" cy="2537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218B2-BB76-4C14-A6C7-F0E1BC95FBEB}"/>
              </a:ext>
            </a:extLst>
          </p:cNvPr>
          <p:cNvSpPr txBox="1"/>
          <p:nvPr/>
        </p:nvSpPr>
        <p:spPr>
          <a:xfrm>
            <a:off x="0" y="320849"/>
            <a:ext cx="5664708" cy="1610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000" b="1" spc="600">
                <a:ln cmpd="sng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</a:rPr>
              <a:t>GROUP ONE</a:t>
            </a:r>
            <a:endParaRPr lang="en-US" sz="4000" b="1" spc="600">
              <a:ln cmpd="sng">
                <a:solidFill>
                  <a:srgbClr val="50B4C8">
                    <a:lumMod val="75000"/>
                  </a:srgb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andara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b="1" spc="600">
                <a:solidFill>
                  <a:srgbClr val="FFFFFF"/>
                </a:solidFill>
                <a:latin typeface="Candara"/>
              </a:rPr>
              <a:t>   </a:t>
            </a:r>
            <a:r>
              <a:rPr lang="en-US" sz="3200" b="1" spc="600">
                <a:solidFill>
                  <a:schemeClr val="accent4">
                    <a:lumMod val="75000"/>
                  </a:schemeClr>
                </a:solidFill>
                <a:latin typeface="Candara"/>
              </a:rPr>
              <a:t>ISFELD COMMITTEE</a:t>
            </a:r>
            <a:endParaRPr lang="en-US" sz="3200" b="1">
              <a:solidFill>
                <a:schemeClr val="accent4">
                  <a:lumMod val="75000"/>
                </a:schemeClr>
              </a:solidFill>
              <a:latin typeface="Candara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b="1" spc="600">
                <a:solidFill>
                  <a:schemeClr val="accent4">
                    <a:lumMod val="75000"/>
                  </a:schemeClr>
                </a:solidFill>
                <a:latin typeface="Candara"/>
              </a:rPr>
              <a:t> 	     BURSARIES</a:t>
            </a:r>
            <a:endParaRPr lang="en-US" sz="3200" b="1">
              <a:solidFill>
                <a:schemeClr val="accent4">
                  <a:lumMod val="75000"/>
                </a:schemeClr>
              </a:solidFill>
              <a:latin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8330C-4BA8-4AD1-B799-2CF1EAF3C855}"/>
              </a:ext>
            </a:extLst>
          </p:cNvPr>
          <p:cNvSpPr txBox="1"/>
          <p:nvPr/>
        </p:nvSpPr>
        <p:spPr>
          <a:xfrm>
            <a:off x="6298626" y="319193"/>
            <a:ext cx="222596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u="sng"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</a:rPr>
              <a:t>BOOKLET</a:t>
            </a:r>
            <a:endParaRPr lang="en-CA" sz="3200" b="1" u="sng">
              <a:solidFill>
                <a:schemeClr val="accent1">
                  <a:lumMod val="60000"/>
                  <a:lumOff val="40000"/>
                </a:schemeClr>
              </a:solidFill>
              <a:latin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69D93-5573-447A-A32C-5D7AF8830304}"/>
              </a:ext>
            </a:extLst>
          </p:cNvPr>
          <p:cNvSpPr txBox="1"/>
          <p:nvPr/>
        </p:nvSpPr>
        <p:spPr>
          <a:xfrm>
            <a:off x="5993892" y="3909886"/>
            <a:ext cx="3151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</a:rPr>
              <a:t>ONLINE APPLICATION</a:t>
            </a:r>
            <a:endParaRPr lang="en-CA" sz="2400" b="1" u="sng">
              <a:solidFill>
                <a:schemeClr val="accent1">
                  <a:lumMod val="60000"/>
                  <a:lumOff val="40000"/>
                </a:schemeClr>
              </a:solidFill>
              <a:latin typeface="Candara"/>
            </a:endParaRPr>
          </a:p>
        </p:txBody>
      </p:sp>
      <p:pic>
        <p:nvPicPr>
          <p:cNvPr id="15" name="Picture 14" descr="A qr code with black squares&#10;&#10;Description automatically generated">
            <a:extLst>
              <a:ext uri="{FF2B5EF4-FFF2-40B4-BE49-F238E27FC236}">
                <a16:creationId xmlns:a16="http://schemas.microsoft.com/office/drawing/2014/main" id="{45245BA0-2135-4D92-A38C-5497B6E4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28" y="4441999"/>
            <a:ext cx="2096808" cy="20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0218B2-BB76-4C14-A6C7-F0E1BC95FBEB}"/>
              </a:ext>
            </a:extLst>
          </p:cNvPr>
          <p:cNvSpPr txBox="1"/>
          <p:nvPr/>
        </p:nvSpPr>
        <p:spPr>
          <a:xfrm>
            <a:off x="0" y="1236797"/>
            <a:ext cx="3678789" cy="33892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400" b="1" spc="600">
                <a:ln cmpd="sng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Candara"/>
              </a:rPr>
              <a:t>GROUP TWO </a:t>
            </a:r>
            <a:endParaRPr lang="en-US" sz="4400" b="1" spc="600">
              <a:ln cmpd="sng">
                <a:solidFill>
                  <a:srgbClr val="7A855D">
                    <a:lumMod val="75000"/>
                  </a:srgbClr>
                </a:solidFill>
              </a:ln>
              <a:solidFill>
                <a:srgbClr val="FFFF00"/>
              </a:solidFill>
              <a:latin typeface="Candara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000" b="1" spc="600">
                <a:solidFill>
                  <a:schemeClr val="accent2">
                    <a:lumMod val="50000"/>
                  </a:schemeClr>
                </a:solidFill>
                <a:latin typeface="Candara"/>
              </a:rPr>
              <a:t>DONOR SELECTED BURSARIES</a:t>
            </a:r>
            <a:endParaRPr lang="en-US" sz="4000" b="1">
              <a:solidFill>
                <a:schemeClr val="accent2">
                  <a:lumMod val="50000"/>
                </a:schemeClr>
              </a:solidFill>
              <a:latin typeface="Candara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b="1" spc="600">
                <a:solidFill>
                  <a:srgbClr val="FFFFFF"/>
                </a:solidFill>
              </a:rPr>
              <a:t> 	</a:t>
            </a:r>
            <a:endParaRPr lang="en-US" sz="3200" b="1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9FA8500-DC93-45C8-A53A-42FC40022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285883"/>
              </p:ext>
            </p:extLst>
          </p:nvPr>
        </p:nvGraphicFramePr>
        <p:xfrm>
          <a:off x="3678789" y="492751"/>
          <a:ext cx="5000124" cy="578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152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3045D-371C-EDC9-E154-0336C635A466}"/>
              </a:ext>
            </a:extLst>
          </p:cNvPr>
          <p:cNvSpPr txBox="1"/>
          <p:nvPr/>
        </p:nvSpPr>
        <p:spPr>
          <a:xfrm>
            <a:off x="0" y="1719892"/>
            <a:ext cx="5937877" cy="37468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 spc="600">
              <a:solidFill>
                <a:srgbClr val="FFFFFF"/>
              </a:solidFill>
              <a:highlight>
                <a:srgbClr val="FFFF00"/>
              </a:highlight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900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Open the </a:t>
            </a:r>
            <a:r>
              <a:rPr lang="en-US" sz="1900" b="1" u="sng">
                <a:solidFill>
                  <a:schemeClr val="accent2">
                    <a:lumMod val="50000"/>
                  </a:schemeClr>
                </a:solidFill>
                <a:latin typeface="Candara"/>
              </a:rPr>
              <a:t>Bursary and Scholarship Booklet</a:t>
            </a:r>
            <a:r>
              <a:rPr lang="en-US" sz="1900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 and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1600" b="1">
              <a:solidFill>
                <a:srgbClr val="FFFFFF"/>
              </a:solidFill>
              <a:latin typeface="Candara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  <a:highlight>
                  <a:srgbClr val="FFFF00"/>
                </a:highlight>
                <a:latin typeface="Candara"/>
              </a:rPr>
              <a:t> </a:t>
            </a:r>
            <a:r>
              <a:rPr lang="en-US" sz="2400" b="1" u="dbl">
                <a:solidFill>
                  <a:srgbClr val="002060"/>
                </a:solidFill>
                <a:highlight>
                  <a:srgbClr val="FFFF00"/>
                </a:highlight>
                <a:latin typeface="Candara"/>
              </a:rPr>
              <a:t>READ</a:t>
            </a:r>
            <a:r>
              <a:rPr lang="en-US" sz="1600" b="1">
                <a:solidFill>
                  <a:srgbClr val="FFFFFF"/>
                </a:solidFill>
                <a:highlight>
                  <a:srgbClr val="FFFF00"/>
                </a:highlight>
                <a:latin typeface="Candara"/>
              </a:rPr>
              <a:t>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and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ndara"/>
              </a:rPr>
              <a:t> </a:t>
            </a:r>
            <a:r>
              <a:rPr lang="en-US" sz="2400" b="1" u="dbl">
                <a:solidFill>
                  <a:srgbClr val="002060"/>
                </a:solidFill>
                <a:highlight>
                  <a:srgbClr val="FFFF00"/>
                </a:highlight>
                <a:latin typeface="Candara"/>
              </a:rPr>
              <a:t>REVIEW</a:t>
            </a:r>
            <a:r>
              <a:rPr lang="en-US" sz="1600" b="1">
                <a:solidFill>
                  <a:srgbClr val="FFFFFF"/>
                </a:solidFill>
                <a:highlight>
                  <a:srgbClr val="FFFF00"/>
                </a:highlight>
                <a:latin typeface="Candara"/>
              </a:rPr>
              <a:t> </a:t>
            </a:r>
            <a:endParaRPr lang="en-US" sz="1600" b="1">
              <a:solidFill>
                <a:srgbClr val="576537"/>
              </a:solidFill>
              <a:highlight>
                <a:srgbClr val="FFFF00"/>
              </a:highlight>
              <a:latin typeface="Candara"/>
              <a:ea typeface="Calibri Light"/>
              <a:cs typeface="Calibri Light"/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1600" b="1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1900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To find which Bursaries and Scholarships are your best fit.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1900" b="1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CA" sz="1900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Print your </a:t>
            </a:r>
            <a:r>
              <a:rPr kumimoji="0" lang="en-CA" sz="19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ndara"/>
              </a:rPr>
              <a:t>Online Application Form for </a:t>
            </a:r>
            <a:r>
              <a:rPr kumimoji="0" lang="en-CA" sz="2400" b="1" i="0" u="dbl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/>
              </a:rPr>
              <a:t>EACH</a:t>
            </a:r>
            <a:r>
              <a:rPr kumimoji="0" lang="en-CA" sz="1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ndara"/>
              </a:rPr>
              <a:t> </a:t>
            </a:r>
            <a:r>
              <a:rPr kumimoji="0" lang="en-CA" sz="19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ndara"/>
              </a:rPr>
              <a:t>Group 2 Bursary you are applying for. A copy will be emailed to you once you submit your application. </a:t>
            </a:r>
            <a:endParaRPr lang="en-CA" sz="19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ndara"/>
              <a:ea typeface="Calibri"/>
              <a:cs typeface="Calibri"/>
            </a:endParaRPr>
          </a:p>
          <a:p>
            <a:pPr marL="342900" indent="-342900" algn="ctr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 startAt="2"/>
            </a:pPr>
            <a:endParaRPr lang="en-US" sz="1900" b="1" u="sng">
              <a:solidFill>
                <a:srgbClr val="FFFFFF"/>
              </a:solidFill>
              <a:latin typeface="Candara"/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2100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Compile your documents!</a:t>
            </a:r>
          </a:p>
          <a:p>
            <a:pPr marL="342900" indent="-342900" algn="ctr" defTabSz="914400">
              <a:lnSpc>
                <a:spcPct val="85000"/>
              </a:lnSpc>
              <a:spcAft>
                <a:spcPts val="600"/>
              </a:spcAft>
              <a:buFont typeface="+mj-lt"/>
              <a:buAutoNum type="arabicPeriod" startAt="3"/>
            </a:pPr>
            <a:endParaRPr lang="en-US" sz="2100" b="1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marL="285750" indent="-22860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1100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C7455EE4-CBF2-4A7D-A0F1-999DD954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8" y="963168"/>
            <a:ext cx="2537952" cy="2537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218B2-BB76-4C14-A6C7-F0E1BC95FBEB}"/>
              </a:ext>
            </a:extLst>
          </p:cNvPr>
          <p:cNvSpPr txBox="1"/>
          <p:nvPr/>
        </p:nvSpPr>
        <p:spPr>
          <a:xfrm>
            <a:off x="287547" y="171091"/>
            <a:ext cx="5664708" cy="1557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600" b="1" spc="600">
                <a:ln cmpd="sng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Candara"/>
              </a:rPr>
              <a:t>GROUP TWO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b="1" spc="600">
                <a:solidFill>
                  <a:schemeClr val="accent2">
                    <a:lumMod val="50000"/>
                  </a:schemeClr>
                </a:solidFill>
                <a:latin typeface="Candara"/>
              </a:rPr>
              <a:t>   DONOR SELECTED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Candara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b="1" spc="600">
                <a:solidFill>
                  <a:schemeClr val="accent2">
                    <a:lumMod val="50000"/>
                  </a:schemeClr>
                </a:solidFill>
                <a:latin typeface="Candara"/>
              </a:rPr>
              <a:t> 	    BURSARIES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8330C-4BA8-4AD1-B799-2CF1EAF3C855}"/>
              </a:ext>
            </a:extLst>
          </p:cNvPr>
          <p:cNvSpPr txBox="1"/>
          <p:nvPr/>
        </p:nvSpPr>
        <p:spPr>
          <a:xfrm>
            <a:off x="6291372" y="494090"/>
            <a:ext cx="222596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BOOKLET</a:t>
            </a:r>
            <a:endParaRPr lang="en-CA" sz="3200" b="1" u="sng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69D93-5573-447A-A32C-5D7AF8830304}"/>
              </a:ext>
            </a:extLst>
          </p:cNvPr>
          <p:cNvSpPr txBox="1"/>
          <p:nvPr/>
        </p:nvSpPr>
        <p:spPr>
          <a:xfrm>
            <a:off x="5664707" y="3740727"/>
            <a:ext cx="34792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PRINTABLE APPLICATION</a:t>
            </a:r>
            <a:endParaRPr lang="en-CA" sz="2400" b="1" u="sng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F2625-7C11-4E4B-8C63-4781D1AC8BE0}"/>
              </a:ext>
            </a:extLst>
          </p:cNvPr>
          <p:cNvSpPr txBox="1"/>
          <p:nvPr/>
        </p:nvSpPr>
        <p:spPr>
          <a:xfrm>
            <a:off x="285750" y="5211867"/>
            <a:ext cx="3356394" cy="1838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Include:</a:t>
            </a:r>
            <a:endParaRPr lang="en-US">
              <a:solidFill>
                <a:schemeClr val="accent2">
                  <a:lumMod val="50000"/>
                </a:schemeClr>
              </a:solidFill>
              <a:ea typeface="Calibri Light" panose="020F0302020204030204"/>
              <a:cs typeface="Calibri Light" panose="020F0302020204030204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Letter of Introduction</a:t>
            </a:r>
            <a:endParaRPr lang="en-US">
              <a:solidFill>
                <a:schemeClr val="accent2">
                  <a:lumMod val="50000"/>
                </a:schemeClr>
              </a:solidFill>
              <a:ea typeface="Calibri Light" panose="020F0302020204030204"/>
              <a:cs typeface="Calibri Light" panose="020F0302020204030204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 Application</a:t>
            </a: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 Reference letter(s)</a:t>
            </a: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Candara"/>
              </a:rPr>
              <a:t>Transcript </a:t>
            </a:r>
          </a:p>
          <a:p>
            <a:endParaRPr lang="en-CA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A0458-A30F-4D04-BC51-A4A03C9A4BAE}"/>
              </a:ext>
            </a:extLst>
          </p:cNvPr>
          <p:cNvSpPr txBox="1"/>
          <p:nvPr/>
        </p:nvSpPr>
        <p:spPr>
          <a:xfrm>
            <a:off x="3452737" y="5454071"/>
            <a:ext cx="2228850" cy="1200329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i="1">
                <a:solidFill>
                  <a:srgbClr val="002060"/>
                </a:solidFill>
                <a:highlight>
                  <a:srgbClr val="FF00FF"/>
                </a:highlight>
                <a:latin typeface="Microsoft Sans Serif"/>
                <a:ea typeface="Microsoft Sans Serif"/>
                <a:cs typeface="Microsoft Sans Serif"/>
              </a:rPr>
              <a:t>*Don’t forget to specify which bursary you are applying for!</a:t>
            </a:r>
            <a:endParaRPr lang="en-CA" b="1" i="1">
              <a:solidFill>
                <a:srgbClr val="002060"/>
              </a:solidFill>
              <a:highlight>
                <a:srgbClr val="FF00FF"/>
              </a:highlight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14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186A0EA-2E38-46FC-BC34-46C3A02E8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6516" b="23221"/>
          <a:stretch/>
        </p:blipFill>
        <p:spPr>
          <a:xfrm>
            <a:off x="5821617" y="4316412"/>
            <a:ext cx="3151652" cy="22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95292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09ca6-c3af-4319-a0cb-620ed8177e9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B06D0F3EADB4284F2196E9F4054D9" ma:contentTypeVersion="14" ma:contentTypeDescription="Create a new document." ma:contentTypeScope="" ma:versionID="0eda3811ed9f9fda5cb6011a7d31717e">
  <xsd:schema xmlns:xsd="http://www.w3.org/2001/XMLSchema" xmlns:xs="http://www.w3.org/2001/XMLSchema" xmlns:p="http://schemas.microsoft.com/office/2006/metadata/properties" xmlns:ns2="33809ca6-c3af-4319-a0cb-620ed8177e9f" xmlns:ns3="1c6a0fef-ce93-47b2-8301-b92f888516af" targetNamespace="http://schemas.microsoft.com/office/2006/metadata/properties" ma:root="true" ma:fieldsID="f903c24380788b5cb753c05c3bf8a0d8" ns2:_="" ns3:_="">
    <xsd:import namespace="33809ca6-c3af-4319-a0cb-620ed8177e9f"/>
    <xsd:import namespace="1c6a0fef-ce93-47b2-8301-b92f88851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09ca6-c3af-4319-a0cb-620ed817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52fc4d-4418-4fb9-b09f-0e23acd48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a0fef-ce93-47b2-8301-b92f88851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82349D-76DC-4759-BE76-3CB810D99A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FA4A80-8F1E-45C9-850C-948017CD92D9}">
  <ds:schemaRefs>
    <ds:schemaRef ds:uri="33809ca6-c3af-4319-a0cb-620ed8177e9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1C0853-1C1B-4BB8-B767-42569EA13835}">
  <ds:schemaRefs>
    <ds:schemaRef ds:uri="1c6a0fef-ce93-47b2-8301-b92f888516af"/>
    <ds:schemaRef ds:uri="33809ca6-c3af-4319-a0cb-620ed8177e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Application>Microsoft Office PowerPoint</Application>
  <PresentationFormat>On-screen Show (4:3)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Metropolitan</vt:lpstr>
      <vt:lpstr>Bursary and Scholarship Guide</vt:lpstr>
      <vt:lpstr>Important Dates</vt:lpstr>
      <vt:lpstr>Isfeld Bursary Program</vt:lpstr>
      <vt:lpstr>PowerPoint Presentation</vt:lpstr>
      <vt:lpstr>Where Do I Start?</vt:lpstr>
      <vt:lpstr>PowerPoint Presentation</vt:lpstr>
      <vt:lpstr>PowerPoint Presentation</vt:lpstr>
      <vt:lpstr>PowerPoint Presentation</vt:lpstr>
      <vt:lpstr>PowerPoint Presentation</vt:lpstr>
      <vt:lpstr>Organizing Group Two Bursary application packages</vt:lpstr>
      <vt:lpstr>Submitting &amp; Handing  in Group 1, 2 &amp; District Authority Applications</vt:lpstr>
      <vt:lpstr>PowerPoint Presentation</vt:lpstr>
      <vt:lpstr>Remember…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Bursary and Scholarship Guide</dc:title>
  <dc:subject/>
  <dc:creator>Erin Anania</dc:creator>
  <cp:keywords/>
  <dc:description>generated using python-pptx</dc:description>
  <cp:revision>1</cp:revision>
  <dcterms:created xsi:type="dcterms:W3CDTF">2013-01-27T09:14:16Z</dcterms:created>
  <dcterms:modified xsi:type="dcterms:W3CDTF">2026-02-04T17:33:51Z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0x0101001F7B06D0F3EADB4284F2196E9F4054D9</vt:lpwstr>
  </property>
</Properties>
</file>