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2" r:id="rId1"/>
  </p:sldMasterIdLst>
  <p:notesMasterIdLst>
    <p:notesMasterId r:id="rId7"/>
  </p:notesMasterIdLst>
  <p:sldIdLst>
    <p:sldId id="370" r:id="rId2"/>
    <p:sldId id="2212" r:id="rId3"/>
    <p:sldId id="2214" r:id="rId4"/>
    <p:sldId id="2215" r:id="rId5"/>
    <p:sldId id="2216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4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Heslip" userId="36f67438-95c3-4b5b-a4d0-1e8b3b69b981" providerId="ADAL" clId="{0AE594D7-578B-4AA5-9903-4EDEF66AC13B}"/>
    <pc:docChg chg="delSld">
      <pc:chgData name="Joe Heslip" userId="36f67438-95c3-4b5b-a4d0-1e8b3b69b981" providerId="ADAL" clId="{0AE594D7-578B-4AA5-9903-4EDEF66AC13B}" dt="2026-05-09T21:10:12.420" v="10" actId="47"/>
      <pc:docMkLst>
        <pc:docMk/>
      </pc:docMkLst>
      <pc:sldChg chg="del">
        <pc:chgData name="Joe Heslip" userId="36f67438-95c3-4b5b-a4d0-1e8b3b69b981" providerId="ADAL" clId="{0AE594D7-578B-4AA5-9903-4EDEF66AC13B}" dt="2026-05-09T21:10:01.854" v="2" actId="47"/>
        <pc:sldMkLst>
          <pc:docMk/>
          <pc:sldMk cId="285716671" sldId="258"/>
        </pc:sldMkLst>
      </pc:sldChg>
      <pc:sldChg chg="del">
        <pc:chgData name="Joe Heslip" userId="36f67438-95c3-4b5b-a4d0-1e8b3b69b981" providerId="ADAL" clId="{0AE594D7-578B-4AA5-9903-4EDEF66AC13B}" dt="2026-05-09T21:10:11.472" v="9" actId="47"/>
        <pc:sldMkLst>
          <pc:docMk/>
          <pc:sldMk cId="3112158046" sldId="285"/>
        </pc:sldMkLst>
      </pc:sldChg>
      <pc:sldChg chg="del">
        <pc:chgData name="Joe Heslip" userId="36f67438-95c3-4b5b-a4d0-1e8b3b69b981" providerId="ADAL" clId="{0AE594D7-578B-4AA5-9903-4EDEF66AC13B}" dt="2026-05-09T21:09:59.345" v="0" actId="47"/>
        <pc:sldMkLst>
          <pc:docMk/>
          <pc:sldMk cId="1492132171" sldId="2071"/>
        </pc:sldMkLst>
      </pc:sldChg>
      <pc:sldChg chg="del">
        <pc:chgData name="Joe Heslip" userId="36f67438-95c3-4b5b-a4d0-1e8b3b69b981" providerId="ADAL" clId="{0AE594D7-578B-4AA5-9903-4EDEF66AC13B}" dt="2026-05-09T21:10:12.420" v="10" actId="47"/>
        <pc:sldMkLst>
          <pc:docMk/>
          <pc:sldMk cId="1412447696" sldId="2184"/>
        </pc:sldMkLst>
      </pc:sldChg>
      <pc:sldChg chg="del">
        <pc:chgData name="Joe Heslip" userId="36f67438-95c3-4b5b-a4d0-1e8b3b69b981" providerId="ADAL" clId="{0AE594D7-578B-4AA5-9903-4EDEF66AC13B}" dt="2026-05-09T21:10:11.017" v="8" actId="47"/>
        <pc:sldMkLst>
          <pc:docMk/>
          <pc:sldMk cId="1008623415" sldId="2205"/>
        </pc:sldMkLst>
      </pc:sldChg>
      <pc:sldChg chg="del">
        <pc:chgData name="Joe Heslip" userId="36f67438-95c3-4b5b-a4d0-1e8b3b69b981" providerId="ADAL" clId="{0AE594D7-578B-4AA5-9903-4EDEF66AC13B}" dt="2026-05-09T21:10:00.758" v="1" actId="47"/>
        <pc:sldMkLst>
          <pc:docMk/>
          <pc:sldMk cId="1543123173" sldId="2209"/>
        </pc:sldMkLst>
      </pc:sldChg>
      <pc:sldChg chg="del">
        <pc:chgData name="Joe Heslip" userId="36f67438-95c3-4b5b-a4d0-1e8b3b69b981" providerId="ADAL" clId="{0AE594D7-578B-4AA5-9903-4EDEF66AC13B}" dt="2026-05-09T21:10:02.655" v="3" actId="47"/>
        <pc:sldMkLst>
          <pc:docMk/>
          <pc:sldMk cId="2068243922" sldId="2210"/>
        </pc:sldMkLst>
      </pc:sldChg>
      <pc:sldChg chg="del">
        <pc:chgData name="Joe Heslip" userId="36f67438-95c3-4b5b-a4d0-1e8b3b69b981" providerId="ADAL" clId="{0AE594D7-578B-4AA5-9903-4EDEF66AC13B}" dt="2026-05-09T21:10:03.773" v="4" actId="47"/>
        <pc:sldMkLst>
          <pc:docMk/>
          <pc:sldMk cId="4178036560" sldId="2211"/>
        </pc:sldMkLst>
      </pc:sldChg>
      <pc:sldChg chg="del">
        <pc:chgData name="Joe Heslip" userId="36f67438-95c3-4b5b-a4d0-1e8b3b69b981" providerId="ADAL" clId="{0AE594D7-578B-4AA5-9903-4EDEF66AC13B}" dt="2026-05-09T21:10:08.214" v="5" actId="47"/>
        <pc:sldMkLst>
          <pc:docMk/>
          <pc:sldMk cId="614115147" sldId="2213"/>
        </pc:sldMkLst>
      </pc:sldChg>
      <pc:sldChg chg="del">
        <pc:chgData name="Joe Heslip" userId="36f67438-95c3-4b5b-a4d0-1e8b3b69b981" providerId="ADAL" clId="{0AE594D7-578B-4AA5-9903-4EDEF66AC13B}" dt="2026-05-09T21:10:09.531" v="6" actId="47"/>
        <pc:sldMkLst>
          <pc:docMk/>
          <pc:sldMk cId="898949525" sldId="2217"/>
        </pc:sldMkLst>
      </pc:sldChg>
      <pc:sldChg chg="del">
        <pc:chgData name="Joe Heslip" userId="36f67438-95c3-4b5b-a4d0-1e8b3b69b981" providerId="ADAL" clId="{0AE594D7-578B-4AA5-9903-4EDEF66AC13B}" dt="2026-05-09T21:10:10.255" v="7" actId="47"/>
        <pc:sldMkLst>
          <pc:docMk/>
          <pc:sldMk cId="1459951154" sldId="2218"/>
        </pc:sldMkLst>
      </pc:sldChg>
      <pc:sldMasterChg chg="delSldLayout">
        <pc:chgData name="Joe Heslip" userId="36f67438-95c3-4b5b-a4d0-1e8b3b69b981" providerId="ADAL" clId="{0AE594D7-578B-4AA5-9903-4EDEF66AC13B}" dt="2026-05-09T21:09:59.345" v="0" actId="47"/>
        <pc:sldMasterMkLst>
          <pc:docMk/>
          <pc:sldMasterMk cId="0" sldId="2147483672"/>
        </pc:sldMasterMkLst>
        <pc:sldLayoutChg chg="del">
          <pc:chgData name="Joe Heslip" userId="36f67438-95c3-4b5b-a4d0-1e8b3b69b981" providerId="ADAL" clId="{0AE594D7-578B-4AA5-9903-4EDEF66AC13B}" dt="2026-05-09T21:09:59.345" v="0" actId="47"/>
          <pc:sldLayoutMkLst>
            <pc:docMk/>
            <pc:sldMasterMk cId="0" sldId="2147483672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805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01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rgbClr val="5555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56" name="Google Shape;56;p8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66" name="Google Shape;66;p9"/>
          <p:cNvCxnSpPr/>
          <p:nvPr/>
        </p:nvCxnSpPr>
        <p:spPr>
          <a:xfrm rot="5400000">
            <a:off x="2217817" y="4045823"/>
            <a:ext cx="470916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13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973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78" name="Google Shape;78;p11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2"/>
          <p:cNvSpPr>
            <a:spLocks noGrp="1"/>
          </p:cNvSpPr>
          <p:nvPr>
            <p:ph type="pic" idx="2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7" descr="Equity Framework   wartermark 16-16-01.jpg"/>
          <p:cNvPicPr preferRelativeResize="0"/>
          <p:nvPr/>
        </p:nvPicPr>
        <p:blipFill rotWithShape="1">
          <a:blip r:embed="rId3">
            <a:alphaModFix amt="33000"/>
          </a:blip>
          <a:srcRect/>
          <a:stretch/>
        </p:blipFill>
        <p:spPr>
          <a:xfrm>
            <a:off x="1723374" y="823717"/>
            <a:ext cx="5697252" cy="521056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>
            <a:spLocks noGrp="1"/>
          </p:cNvSpPr>
          <p:nvPr>
            <p:ph type="ctrTitle"/>
          </p:nvPr>
        </p:nvSpPr>
        <p:spPr>
          <a:xfrm>
            <a:off x="1331640" y="1052737"/>
            <a:ext cx="6426714" cy="21602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br>
              <a:rPr lang="en-CA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2700">
                <a:solidFill>
                  <a:srgbClr val="0F4993"/>
                </a:solidFill>
                <a:latin typeface="Calibri"/>
                <a:ea typeface="Calibri"/>
                <a:cs typeface="Calibri"/>
                <a:sym typeface="Calibri"/>
              </a:rPr>
              <a:t>District Equity Scanning Team Meeting </a:t>
            </a:r>
            <a:br>
              <a:rPr lang="en-CA" sz="2700">
                <a:solidFill>
                  <a:srgbClr val="0F499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50">
              <a:solidFill>
                <a:srgbClr val="0F49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1"/>
          </p:nvPr>
        </p:nvSpPr>
        <p:spPr>
          <a:xfrm>
            <a:off x="2303748" y="4185084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C0C0C"/>
              </a:buClr>
              <a:buSzPts val="1800"/>
            </a:pPr>
            <a:r>
              <a:rPr lang="en-CA" sz="15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Comox Valley –February 13, 2026</a:t>
            </a:r>
            <a:endParaRPr sz="1500" dirty="0"/>
          </a:p>
          <a:p>
            <a:pPr algn="ctr">
              <a:spcBef>
                <a:spcPts val="270"/>
              </a:spcBef>
              <a:buClr>
                <a:srgbClr val="0C0C0C"/>
              </a:buClr>
              <a:buSzPts val="1800"/>
            </a:pPr>
            <a:endParaRPr sz="15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70"/>
              </a:spcBef>
              <a:buClr>
                <a:srgbClr val="888888"/>
              </a:buClr>
              <a:buSzPts val="1800"/>
            </a:pPr>
            <a:endParaRPr sz="135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647DD-7BB8-B24E-AB74-BFA532637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551" y="4832722"/>
            <a:ext cx="1439466" cy="11178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088B2E-3A9D-0C4B-F607-CA81847FD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545" y="4959639"/>
            <a:ext cx="1106905" cy="1079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97AC71-48E2-2E76-0BC3-E8B5593B53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09" y="5220581"/>
            <a:ext cx="2505075" cy="7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73A0-62F9-C562-C840-2D7DDBD5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Sharing of Data Themes – Gerald </a:t>
            </a:r>
            <a:br>
              <a:rPr lang="en-CA" dirty="0"/>
            </a:br>
            <a:r>
              <a:rPr lang="en-CA" sz="1800" dirty="0"/>
              <a:t>Overview of key themes / Context and meaning-making / Connections to community voice</a:t>
            </a:r>
            <a:br>
              <a:rPr lang="en-CA" sz="1800" dirty="0"/>
            </a:br>
            <a:endParaRPr lang="en-CA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A63C6-AA4C-0BF0-06CA-0A01EDAC8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2371725"/>
            <a:ext cx="81248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4DA44D-0AE4-6F69-0163-B7B8736A5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3944"/>
            <a:ext cx="7620000" cy="1085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0C064-4D68-B849-31BB-157D6DCB3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2749794"/>
            <a:ext cx="7229475" cy="10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246200-6362-E58C-D77F-FAF8363B8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3" y="3660532"/>
            <a:ext cx="7915275" cy="895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79B710-CD28-C3D2-029E-CEAFD7655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" y="4608636"/>
            <a:ext cx="77152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D940AD-BC35-FF00-BB50-76315EDF1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61" y="1545981"/>
            <a:ext cx="76200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E4BEA9-F2A5-788D-5C53-4D5E06316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61" y="2617177"/>
            <a:ext cx="7410450" cy="99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CFE13E-B6A4-98CF-05C7-9FAECA71B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61" y="3607777"/>
            <a:ext cx="7981950" cy="102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9D9D24-5542-6544-9EAE-BB75B5C94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61" y="4583723"/>
            <a:ext cx="78200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4898-A4AA-41A3-713B-92DA7868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449"/>
            <a:ext cx="8686800" cy="990600"/>
          </a:xfrm>
        </p:spPr>
        <p:txBody>
          <a:bodyPr/>
          <a:lstStyle/>
          <a:p>
            <a:r>
              <a:rPr lang="en-CA" sz="3600" dirty="0"/>
              <a:t>Indigenous VS non-Indigenous Staff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A6413-481D-96E9-5615-603A8B1ED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88548-4BB2-6C96-D3AE-01B5204DA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422"/>
            <a:ext cx="9144000" cy="59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14211"/>
      </p:ext>
    </p:extLst>
  </p:cSld>
  <p:clrMapOvr>
    <a:masterClrMapping/>
  </p:clrMapOvr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40</Words>
  <Application>Microsoft Office PowerPoint</Application>
  <PresentationFormat>On-screen Show (4:3)</PresentationFormat>
  <Paragraphs>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Clarity</vt:lpstr>
      <vt:lpstr> District Equity Scanning Team Meeting  </vt:lpstr>
      <vt:lpstr>Sharing of Data Themes – Gerald  Overview of key themes / Context and meaning-making / Connections to community voice </vt:lpstr>
      <vt:lpstr>PowerPoint Presentation</vt:lpstr>
      <vt:lpstr>PowerPoint Presentation</vt:lpstr>
      <vt:lpstr>Indigenous VS non-Indigenous Staff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Equity in Action BCPVPA - SEPTEMBER 24, 2018</dc:title>
  <dc:creator>Child, Kaleb EDUC:EX</dc:creator>
  <cp:lastModifiedBy>Joe Heslip</cp:lastModifiedBy>
  <cp:revision>5</cp:revision>
  <cp:lastPrinted>2019-10-18T03:29:50Z</cp:lastPrinted>
  <dcterms:modified xsi:type="dcterms:W3CDTF">2026-05-09T21:10:18Z</dcterms:modified>
</cp:coreProperties>
</file>