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2" r:id="rId1"/>
  </p:sldMasterIdLst>
  <p:notesMasterIdLst>
    <p:notesMasterId r:id="rId21"/>
  </p:notesMasterIdLst>
  <p:sldIdLst>
    <p:sldId id="370" r:id="rId2"/>
    <p:sldId id="269" r:id="rId3"/>
    <p:sldId id="272" r:id="rId4"/>
    <p:sldId id="274" r:id="rId5"/>
    <p:sldId id="2093" r:id="rId6"/>
    <p:sldId id="2071" r:id="rId7"/>
    <p:sldId id="258" r:id="rId8"/>
    <p:sldId id="2176" r:id="rId9"/>
    <p:sldId id="2182" r:id="rId10"/>
    <p:sldId id="2175" r:id="rId11"/>
    <p:sldId id="261" r:id="rId12"/>
    <p:sldId id="2183" r:id="rId13"/>
    <p:sldId id="2178" r:id="rId14"/>
    <p:sldId id="2179" r:id="rId15"/>
    <p:sldId id="2180" r:id="rId16"/>
    <p:sldId id="2181" r:id="rId17"/>
    <p:sldId id="2185" r:id="rId18"/>
    <p:sldId id="285" r:id="rId19"/>
    <p:sldId id="2184"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F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50AFCA-D748-430E-9A89-C1C75C5F8F46}" v="797" dt="2025-04-30T01:43:26.9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71223" autoAdjust="0"/>
  </p:normalViewPr>
  <p:slideViewPr>
    <p:cSldViewPr snapToGrid="0">
      <p:cViewPr varScale="1">
        <p:scale>
          <a:sx n="79" d="100"/>
          <a:sy n="79" d="100"/>
        </p:scale>
        <p:origin x="2406" y="96"/>
      </p:cViewPr>
      <p:guideLst>
        <p:guide orient="horz" pos="2160"/>
        <p:guide pos="2880"/>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Heslip" userId="36f67438-95c3-4b5b-a4d0-1e8b3b69b981" providerId="ADAL" clId="{DF50AFCA-D748-430E-9A89-C1C75C5F8F46}"/>
    <pc:docChg chg="undo custSel addSld delSld modSld sldOrd">
      <pc:chgData name="Joe Heslip" userId="36f67438-95c3-4b5b-a4d0-1e8b3b69b981" providerId="ADAL" clId="{DF50AFCA-D748-430E-9A89-C1C75C5F8F46}" dt="2025-04-30T21:57:16.229" v="11050"/>
      <pc:docMkLst>
        <pc:docMk/>
      </pc:docMkLst>
      <pc:sldChg chg="addSp delSp modSp add mod ord modAnim modNotes modNotesTx">
        <pc:chgData name="Joe Heslip" userId="36f67438-95c3-4b5b-a4d0-1e8b3b69b981" providerId="ADAL" clId="{DF50AFCA-D748-430E-9A89-C1C75C5F8F46}" dt="2025-04-29T15:58:22.481" v="10646" actId="20577"/>
        <pc:sldMkLst>
          <pc:docMk/>
          <pc:sldMk cId="285716671" sldId="258"/>
        </pc:sldMkLst>
        <pc:spChg chg="mod">
          <ac:chgData name="Joe Heslip" userId="36f67438-95c3-4b5b-a4d0-1e8b3b69b981" providerId="ADAL" clId="{DF50AFCA-D748-430E-9A89-C1C75C5F8F46}" dt="2025-04-28T14:27:07.310" v="6014" actId="1076"/>
          <ac:spMkLst>
            <pc:docMk/>
            <pc:sldMk cId="285716671" sldId="258"/>
            <ac:spMk id="197" creationId="{00000000-0000-0000-0000-000000000000}"/>
          </ac:spMkLst>
        </pc:spChg>
        <pc:spChg chg="mod">
          <ac:chgData name="Joe Heslip" userId="36f67438-95c3-4b5b-a4d0-1e8b3b69b981" providerId="ADAL" clId="{DF50AFCA-D748-430E-9A89-C1C75C5F8F46}" dt="2025-04-29T15:33:51.815" v="9114" actId="20577"/>
          <ac:spMkLst>
            <pc:docMk/>
            <pc:sldMk cId="285716671" sldId="258"/>
            <ac:spMk id="198" creationId="{00000000-0000-0000-0000-000000000000}"/>
          </ac:spMkLst>
        </pc:spChg>
        <pc:picChg chg="add del mod">
          <ac:chgData name="Joe Heslip" userId="36f67438-95c3-4b5b-a4d0-1e8b3b69b981" providerId="ADAL" clId="{DF50AFCA-D748-430E-9A89-C1C75C5F8F46}" dt="2025-04-28T14:27:08.798" v="6020" actId="22"/>
          <ac:picMkLst>
            <pc:docMk/>
            <pc:sldMk cId="285716671" sldId="258"/>
            <ac:picMk id="3" creationId="{6D97B63E-318D-8BB5-F8F8-8EF557FBDEF8}"/>
          </ac:picMkLst>
        </pc:picChg>
        <pc:picChg chg="del">
          <ac:chgData name="Joe Heslip" userId="36f67438-95c3-4b5b-a4d0-1e8b3b69b981" providerId="ADAL" clId="{DF50AFCA-D748-430E-9A89-C1C75C5F8F46}" dt="2025-04-24T01:25:43.839" v="2732" actId="478"/>
          <ac:picMkLst>
            <pc:docMk/>
            <pc:sldMk cId="285716671" sldId="258"/>
            <ac:picMk id="196" creationId="{00000000-0000-0000-0000-000000000000}"/>
          </ac:picMkLst>
        </pc:picChg>
      </pc:sldChg>
      <pc:sldChg chg="addSp delSp modSp add mod delAnim modNotesTx">
        <pc:chgData name="Joe Heslip" userId="36f67438-95c3-4b5b-a4d0-1e8b3b69b981" providerId="ADAL" clId="{DF50AFCA-D748-430E-9A89-C1C75C5F8F46}" dt="2025-04-29T15:47:01.692" v="9379" actId="6549"/>
        <pc:sldMkLst>
          <pc:docMk/>
          <pc:sldMk cId="1337225255" sldId="261"/>
        </pc:sldMkLst>
        <pc:spChg chg="add del">
          <ac:chgData name="Joe Heslip" userId="36f67438-95c3-4b5b-a4d0-1e8b3b69b981" providerId="ADAL" clId="{DF50AFCA-D748-430E-9A89-C1C75C5F8F46}" dt="2025-04-24T01:39:09.263" v="4707" actId="22"/>
          <ac:spMkLst>
            <pc:docMk/>
            <pc:sldMk cId="1337225255" sldId="261"/>
            <ac:spMk id="5" creationId="{F06B25D3-37C8-DAA1-6C5D-8560BC0F70C7}"/>
          </ac:spMkLst>
        </pc:spChg>
        <pc:spChg chg="mod">
          <ac:chgData name="Joe Heslip" userId="36f67438-95c3-4b5b-a4d0-1e8b3b69b981" providerId="ADAL" clId="{DF50AFCA-D748-430E-9A89-C1C75C5F8F46}" dt="2025-04-29T15:45:12.946" v="9327" actId="1076"/>
          <ac:spMkLst>
            <pc:docMk/>
            <pc:sldMk cId="1337225255" sldId="261"/>
            <ac:spMk id="225" creationId="{00000000-0000-0000-0000-000000000000}"/>
          </ac:spMkLst>
        </pc:spChg>
        <pc:picChg chg="add mod">
          <ac:chgData name="Joe Heslip" userId="36f67438-95c3-4b5b-a4d0-1e8b3b69b981" providerId="ADAL" clId="{DF50AFCA-D748-430E-9A89-C1C75C5F8F46}" dt="2025-04-29T15:45:05.244" v="9326" actId="14100"/>
          <ac:picMkLst>
            <pc:docMk/>
            <pc:sldMk cId="1337225255" sldId="261"/>
            <ac:picMk id="5" creationId="{B7427751-1B10-6852-6ACE-3E689694E535}"/>
          </ac:picMkLst>
        </pc:picChg>
        <pc:picChg chg="del">
          <ac:chgData name="Joe Heslip" userId="36f67438-95c3-4b5b-a4d0-1e8b3b69b981" providerId="ADAL" clId="{DF50AFCA-D748-430E-9A89-C1C75C5F8F46}" dt="2025-04-29T15:43:42.980" v="9322" actId="478"/>
          <ac:picMkLst>
            <pc:docMk/>
            <pc:sldMk cId="1337225255" sldId="261"/>
            <ac:picMk id="227" creationId="{00000000-0000-0000-0000-000000000000}"/>
          </ac:picMkLst>
        </pc:picChg>
        <pc:picChg chg="del">
          <ac:chgData name="Joe Heslip" userId="36f67438-95c3-4b5b-a4d0-1e8b3b69b981" providerId="ADAL" clId="{DF50AFCA-D748-430E-9A89-C1C75C5F8F46}" dt="2025-04-24T00:57:06.386" v="360" actId="478"/>
          <ac:picMkLst>
            <pc:docMk/>
            <pc:sldMk cId="1337225255" sldId="261"/>
            <ac:picMk id="244" creationId="{00000000-0000-0000-0000-000000000000}"/>
          </ac:picMkLst>
        </pc:picChg>
      </pc:sldChg>
      <pc:sldChg chg="add del modNotesTx">
        <pc:chgData name="Joe Heslip" userId="36f67438-95c3-4b5b-a4d0-1e8b3b69b981" providerId="ADAL" clId="{DF50AFCA-D748-430E-9A89-C1C75C5F8F46}" dt="2025-04-24T01:31:28.702" v="3540" actId="2696"/>
        <pc:sldMkLst>
          <pc:docMk/>
          <pc:sldMk cId="462270122" sldId="269"/>
        </pc:sldMkLst>
      </pc:sldChg>
      <pc:sldChg chg="add modNotesTx">
        <pc:chgData name="Joe Heslip" userId="36f67438-95c3-4b5b-a4d0-1e8b3b69b981" providerId="ADAL" clId="{DF50AFCA-D748-430E-9A89-C1C75C5F8F46}" dt="2025-04-24T01:38:06.281" v="4701" actId="20577"/>
        <pc:sldMkLst>
          <pc:docMk/>
          <pc:sldMk cId="3432829844" sldId="269"/>
        </pc:sldMkLst>
      </pc:sldChg>
      <pc:sldChg chg="add modNotesTx">
        <pc:chgData name="Joe Heslip" userId="36f67438-95c3-4b5b-a4d0-1e8b3b69b981" providerId="ADAL" clId="{DF50AFCA-D748-430E-9A89-C1C75C5F8F46}" dt="2025-04-29T15:17:27.279" v="8670" actId="20577"/>
        <pc:sldMkLst>
          <pc:docMk/>
          <pc:sldMk cId="967718176" sldId="272"/>
        </pc:sldMkLst>
      </pc:sldChg>
      <pc:sldChg chg="add del modNotesTx">
        <pc:chgData name="Joe Heslip" userId="36f67438-95c3-4b5b-a4d0-1e8b3b69b981" providerId="ADAL" clId="{DF50AFCA-D748-430E-9A89-C1C75C5F8F46}" dt="2025-04-24T01:31:28.702" v="3540" actId="2696"/>
        <pc:sldMkLst>
          <pc:docMk/>
          <pc:sldMk cId="1933962628" sldId="272"/>
        </pc:sldMkLst>
      </pc:sldChg>
      <pc:sldChg chg="add del modNotesTx">
        <pc:chgData name="Joe Heslip" userId="36f67438-95c3-4b5b-a4d0-1e8b3b69b981" providerId="ADAL" clId="{DF50AFCA-D748-430E-9A89-C1C75C5F8F46}" dt="2025-04-24T01:31:28.702" v="3540" actId="2696"/>
        <pc:sldMkLst>
          <pc:docMk/>
          <pc:sldMk cId="1849027242" sldId="274"/>
        </pc:sldMkLst>
      </pc:sldChg>
      <pc:sldChg chg="modSp add mod modNotesTx">
        <pc:chgData name="Joe Heslip" userId="36f67438-95c3-4b5b-a4d0-1e8b3b69b981" providerId="ADAL" clId="{DF50AFCA-D748-430E-9A89-C1C75C5F8F46}" dt="2025-04-29T15:21:59.347" v="8766" actId="20577"/>
        <pc:sldMkLst>
          <pc:docMk/>
          <pc:sldMk cId="4265915855" sldId="274"/>
        </pc:sldMkLst>
        <pc:spChg chg="mod">
          <ac:chgData name="Joe Heslip" userId="36f67438-95c3-4b5b-a4d0-1e8b3b69b981" providerId="ADAL" clId="{DF50AFCA-D748-430E-9A89-C1C75C5F8F46}" dt="2025-04-29T15:20:02.572" v="8711" actId="20577"/>
          <ac:spMkLst>
            <pc:docMk/>
            <pc:sldMk cId="4265915855" sldId="274"/>
            <ac:spMk id="377" creationId="{00000000-0000-0000-0000-000000000000}"/>
          </ac:spMkLst>
        </pc:spChg>
      </pc:sldChg>
      <pc:sldChg chg="del">
        <pc:chgData name="Joe Heslip" userId="36f67438-95c3-4b5b-a4d0-1e8b3b69b981" providerId="ADAL" clId="{DF50AFCA-D748-430E-9A89-C1C75C5F8F46}" dt="2025-04-24T01:44:52.568" v="4718" actId="47"/>
        <pc:sldMkLst>
          <pc:docMk/>
          <pc:sldMk cId="0" sldId="282"/>
        </pc:sldMkLst>
      </pc:sldChg>
      <pc:sldChg chg="del">
        <pc:chgData name="Joe Heslip" userId="36f67438-95c3-4b5b-a4d0-1e8b3b69b981" providerId="ADAL" clId="{DF50AFCA-D748-430E-9A89-C1C75C5F8F46}" dt="2025-04-24T01:44:46.159" v="4714" actId="47"/>
        <pc:sldMkLst>
          <pc:docMk/>
          <pc:sldMk cId="0" sldId="283"/>
        </pc:sldMkLst>
      </pc:sldChg>
      <pc:sldChg chg="addSp delSp modSp add del mod">
        <pc:chgData name="Joe Heslip" userId="36f67438-95c3-4b5b-a4d0-1e8b3b69b981" providerId="ADAL" clId="{DF50AFCA-D748-430E-9A89-C1C75C5F8F46}" dt="2025-04-28T17:09:39.858" v="6808" actId="14100"/>
        <pc:sldMkLst>
          <pc:docMk/>
          <pc:sldMk cId="3112158046" sldId="285"/>
        </pc:sldMkLst>
        <pc:spChg chg="add mod">
          <ac:chgData name="Joe Heslip" userId="36f67438-95c3-4b5b-a4d0-1e8b3b69b981" providerId="ADAL" clId="{DF50AFCA-D748-430E-9A89-C1C75C5F8F46}" dt="2025-04-24T02:09:12.343" v="5790"/>
          <ac:spMkLst>
            <pc:docMk/>
            <pc:sldMk cId="3112158046" sldId="285"/>
            <ac:spMk id="2" creationId="{8FC87F92-25A8-E064-1A12-6F0A39FDF50F}"/>
          </ac:spMkLst>
        </pc:spChg>
        <pc:spChg chg="add mod">
          <ac:chgData name="Joe Heslip" userId="36f67438-95c3-4b5b-a4d0-1e8b3b69b981" providerId="ADAL" clId="{DF50AFCA-D748-430E-9A89-C1C75C5F8F46}" dt="2025-04-28T17:09:02.320" v="6804" actId="1076"/>
          <ac:spMkLst>
            <pc:docMk/>
            <pc:sldMk cId="3112158046" sldId="285"/>
            <ac:spMk id="4" creationId="{05FC085D-8A2F-B1ED-9D03-84B53C55E700}"/>
          </ac:spMkLst>
        </pc:spChg>
        <pc:spChg chg="mod">
          <ac:chgData name="Joe Heslip" userId="36f67438-95c3-4b5b-a4d0-1e8b3b69b981" providerId="ADAL" clId="{DF50AFCA-D748-430E-9A89-C1C75C5F8F46}" dt="2025-04-24T02:09:30.494" v="5793"/>
          <ac:spMkLst>
            <pc:docMk/>
            <pc:sldMk cId="3112158046" sldId="285"/>
            <ac:spMk id="451" creationId="{00000000-0000-0000-0000-000000000000}"/>
          </ac:spMkLst>
        </pc:spChg>
        <pc:picChg chg="add del mod">
          <ac:chgData name="Joe Heslip" userId="36f67438-95c3-4b5b-a4d0-1e8b3b69b981" providerId="ADAL" clId="{DF50AFCA-D748-430E-9A89-C1C75C5F8F46}" dt="2025-04-28T17:09:04.570" v="6805" actId="478"/>
          <ac:picMkLst>
            <pc:docMk/>
            <pc:sldMk cId="3112158046" sldId="285"/>
            <ac:picMk id="3" creationId="{B8E68DA7-4147-D2DD-DE2F-8AB0762E9B6B}"/>
          </ac:picMkLst>
        </pc:picChg>
        <pc:picChg chg="add mod">
          <ac:chgData name="Joe Heslip" userId="36f67438-95c3-4b5b-a4d0-1e8b3b69b981" providerId="ADAL" clId="{DF50AFCA-D748-430E-9A89-C1C75C5F8F46}" dt="2025-04-28T17:09:39.858" v="6808" actId="14100"/>
          <ac:picMkLst>
            <pc:docMk/>
            <pc:sldMk cId="3112158046" sldId="285"/>
            <ac:picMk id="6" creationId="{0E1FCF45-DE8E-BAE6-448C-D08F13F431C2}"/>
          </ac:picMkLst>
        </pc:picChg>
        <pc:picChg chg="del">
          <ac:chgData name="Joe Heslip" userId="36f67438-95c3-4b5b-a4d0-1e8b3b69b981" providerId="ADAL" clId="{DF50AFCA-D748-430E-9A89-C1C75C5F8F46}" dt="2025-04-24T02:08:36.480" v="5784" actId="478"/>
          <ac:picMkLst>
            <pc:docMk/>
            <pc:sldMk cId="3112158046" sldId="285"/>
            <ac:picMk id="452" creationId="{00000000-0000-0000-0000-000000000000}"/>
          </ac:picMkLst>
        </pc:picChg>
      </pc:sldChg>
      <pc:sldChg chg="addSp delSp modSp mod modNotesTx">
        <pc:chgData name="Joe Heslip" userId="36f67438-95c3-4b5b-a4d0-1e8b3b69b981" providerId="ADAL" clId="{DF50AFCA-D748-430E-9A89-C1C75C5F8F46}" dt="2025-04-29T15:15:07.153" v="8630" actId="20577"/>
        <pc:sldMkLst>
          <pc:docMk/>
          <pc:sldMk cId="288586214" sldId="370"/>
        </pc:sldMkLst>
        <pc:spChg chg="add mod">
          <ac:chgData name="Joe Heslip" userId="36f67438-95c3-4b5b-a4d0-1e8b3b69b981" providerId="ADAL" clId="{DF50AFCA-D748-430E-9A89-C1C75C5F8F46}" dt="2025-04-29T15:15:07.153" v="8630" actId="20577"/>
          <ac:spMkLst>
            <pc:docMk/>
            <pc:sldMk cId="288586214" sldId="370"/>
            <ac:spMk id="2" creationId="{476AD86D-3F88-1352-DB78-BD06054DDBB9}"/>
          </ac:spMkLst>
        </pc:spChg>
        <pc:spChg chg="mod">
          <ac:chgData name="Joe Heslip" userId="36f67438-95c3-4b5b-a4d0-1e8b3b69b981" providerId="ADAL" clId="{DF50AFCA-D748-430E-9A89-C1C75C5F8F46}" dt="2025-04-24T01:14:14.290" v="1137" actId="20577"/>
          <ac:spMkLst>
            <pc:docMk/>
            <pc:sldMk cId="288586214" sldId="370"/>
            <ac:spMk id="179" creationId="{00000000-0000-0000-0000-000000000000}"/>
          </ac:spMkLst>
        </pc:spChg>
        <pc:picChg chg="del">
          <ac:chgData name="Joe Heslip" userId="36f67438-95c3-4b5b-a4d0-1e8b3b69b981" providerId="ADAL" clId="{DF50AFCA-D748-430E-9A89-C1C75C5F8F46}" dt="2025-04-24T01:02:59.895" v="610" actId="478"/>
          <ac:picMkLst>
            <pc:docMk/>
            <pc:sldMk cId="288586214" sldId="370"/>
            <ac:picMk id="181" creationId="{00000000-0000-0000-0000-000000000000}"/>
          </ac:picMkLst>
        </pc:picChg>
      </pc:sldChg>
      <pc:sldChg chg="add del">
        <pc:chgData name="Joe Heslip" userId="36f67438-95c3-4b5b-a4d0-1e8b3b69b981" providerId="ADAL" clId="{DF50AFCA-D748-430E-9A89-C1C75C5F8F46}" dt="2025-04-24T02:08:13.559" v="5778" actId="47"/>
        <pc:sldMkLst>
          <pc:docMk/>
          <pc:sldMk cId="3741439752" sldId="612"/>
        </pc:sldMkLst>
      </pc:sldChg>
      <pc:sldChg chg="del">
        <pc:chgData name="Joe Heslip" userId="36f67438-95c3-4b5b-a4d0-1e8b3b69b981" providerId="ADAL" clId="{DF50AFCA-D748-430E-9A89-C1C75C5F8F46}" dt="2025-04-24T02:08:22.198" v="5780" actId="47"/>
        <pc:sldMkLst>
          <pc:docMk/>
          <pc:sldMk cId="405876653" sldId="2070"/>
        </pc:sldMkLst>
      </pc:sldChg>
      <pc:sldChg chg="modSp mod ord modNotesTx">
        <pc:chgData name="Joe Heslip" userId="36f67438-95c3-4b5b-a4d0-1e8b3b69b981" providerId="ADAL" clId="{DF50AFCA-D748-430E-9A89-C1C75C5F8F46}" dt="2025-04-29T15:27:50.011" v="8927" actId="20577"/>
        <pc:sldMkLst>
          <pc:docMk/>
          <pc:sldMk cId="1492132171" sldId="2071"/>
        </pc:sldMkLst>
        <pc:spChg chg="mod">
          <ac:chgData name="Joe Heslip" userId="36f67438-95c3-4b5b-a4d0-1e8b3b69b981" providerId="ADAL" clId="{DF50AFCA-D748-430E-9A89-C1C75C5F8F46}" dt="2025-04-15T23:38:08.616" v="59" actId="1076"/>
          <ac:spMkLst>
            <pc:docMk/>
            <pc:sldMk cId="1492132171" sldId="2071"/>
            <ac:spMk id="8" creationId="{BBCE11BA-DA81-F241-8C9D-50039213B5C3}"/>
          </ac:spMkLst>
        </pc:spChg>
        <pc:picChg chg="mod">
          <ac:chgData name="Joe Heslip" userId="36f67438-95c3-4b5b-a4d0-1e8b3b69b981" providerId="ADAL" clId="{DF50AFCA-D748-430E-9A89-C1C75C5F8F46}" dt="2025-04-15T23:38:11.282" v="60" actId="14100"/>
          <ac:picMkLst>
            <pc:docMk/>
            <pc:sldMk cId="1492132171" sldId="2071"/>
            <ac:picMk id="4" creationId="{3293D330-6A30-8BCA-93DB-1ADC200E8FB6}"/>
          </ac:picMkLst>
        </pc:picChg>
      </pc:sldChg>
      <pc:sldChg chg="del">
        <pc:chgData name="Joe Heslip" userId="36f67438-95c3-4b5b-a4d0-1e8b3b69b981" providerId="ADAL" clId="{DF50AFCA-D748-430E-9A89-C1C75C5F8F46}" dt="2025-04-24T02:08:24.319" v="5781" actId="47"/>
        <pc:sldMkLst>
          <pc:docMk/>
          <pc:sldMk cId="1605445831" sldId="2091"/>
        </pc:sldMkLst>
      </pc:sldChg>
      <pc:sldChg chg="modSp add mod modNotesTx">
        <pc:chgData name="Joe Heslip" userId="36f67438-95c3-4b5b-a4d0-1e8b3b69b981" providerId="ADAL" clId="{DF50AFCA-D748-430E-9A89-C1C75C5F8F46}" dt="2025-04-30T21:57:16.229" v="11050"/>
        <pc:sldMkLst>
          <pc:docMk/>
          <pc:sldMk cId="370603880" sldId="2093"/>
        </pc:sldMkLst>
        <pc:spChg chg="mod">
          <ac:chgData name="Joe Heslip" userId="36f67438-95c3-4b5b-a4d0-1e8b3b69b981" providerId="ADAL" clId="{DF50AFCA-D748-430E-9A89-C1C75C5F8F46}" dt="2025-04-30T21:57:16.229" v="11050"/>
          <ac:spMkLst>
            <pc:docMk/>
            <pc:sldMk cId="370603880" sldId="2093"/>
            <ac:spMk id="433" creationId="{00000000-0000-0000-0000-000000000000}"/>
          </ac:spMkLst>
        </pc:spChg>
      </pc:sldChg>
      <pc:sldChg chg="addSp delSp add del mod modNotesTx">
        <pc:chgData name="Joe Heslip" userId="36f67438-95c3-4b5b-a4d0-1e8b3b69b981" providerId="ADAL" clId="{DF50AFCA-D748-430E-9A89-C1C75C5F8F46}" dt="2025-04-24T01:53:23.081" v="5514" actId="2696"/>
        <pc:sldMkLst>
          <pc:docMk/>
          <pc:sldMk cId="747201366" sldId="2093"/>
        </pc:sldMkLst>
        <pc:picChg chg="add del">
          <ac:chgData name="Joe Heslip" userId="36f67438-95c3-4b5b-a4d0-1e8b3b69b981" providerId="ADAL" clId="{DF50AFCA-D748-430E-9A89-C1C75C5F8F46}" dt="2025-04-24T01:47:08.283" v="4760" actId="478"/>
          <ac:picMkLst>
            <pc:docMk/>
            <pc:sldMk cId="747201366" sldId="2093"/>
            <ac:picMk id="4" creationId="{D147C235-2F53-81CE-9668-A25E088B2100}"/>
          </ac:picMkLst>
        </pc:picChg>
        <pc:picChg chg="add del">
          <ac:chgData name="Joe Heslip" userId="36f67438-95c3-4b5b-a4d0-1e8b3b69b981" providerId="ADAL" clId="{DF50AFCA-D748-430E-9A89-C1C75C5F8F46}" dt="2025-04-24T01:48:21.564" v="4965" actId="478"/>
          <ac:picMkLst>
            <pc:docMk/>
            <pc:sldMk cId="747201366" sldId="2093"/>
            <ac:picMk id="5" creationId="{2BDBF98D-890B-1C66-CDC1-D3A3E8B38E09}"/>
          </ac:picMkLst>
        </pc:picChg>
        <pc:picChg chg="add">
          <ac:chgData name="Joe Heslip" userId="36f67438-95c3-4b5b-a4d0-1e8b3b69b981" providerId="ADAL" clId="{DF50AFCA-D748-430E-9A89-C1C75C5F8F46}" dt="2025-04-24T01:49:01.119" v="4966" actId="22"/>
          <ac:picMkLst>
            <pc:docMk/>
            <pc:sldMk cId="747201366" sldId="2093"/>
            <ac:picMk id="7" creationId="{69CBF27B-E6A0-E5E4-17FC-F547CE58998B}"/>
          </ac:picMkLst>
        </pc:picChg>
      </pc:sldChg>
      <pc:sldChg chg="del">
        <pc:chgData name="Joe Heslip" userId="36f67438-95c3-4b5b-a4d0-1e8b3b69b981" providerId="ADAL" clId="{DF50AFCA-D748-430E-9A89-C1C75C5F8F46}" dt="2025-04-24T01:44:52.013" v="4717" actId="47"/>
        <pc:sldMkLst>
          <pc:docMk/>
          <pc:sldMk cId="2197021627" sldId="2111"/>
        </pc:sldMkLst>
      </pc:sldChg>
      <pc:sldChg chg="del">
        <pc:chgData name="Joe Heslip" userId="36f67438-95c3-4b5b-a4d0-1e8b3b69b981" providerId="ADAL" clId="{DF50AFCA-D748-430E-9A89-C1C75C5F8F46}" dt="2025-04-24T02:08:14.223" v="5779" actId="47"/>
        <pc:sldMkLst>
          <pc:docMk/>
          <pc:sldMk cId="170505466" sldId="2158"/>
        </pc:sldMkLst>
      </pc:sldChg>
      <pc:sldChg chg="del">
        <pc:chgData name="Joe Heslip" userId="36f67438-95c3-4b5b-a4d0-1e8b3b69b981" providerId="ADAL" clId="{DF50AFCA-D748-430E-9A89-C1C75C5F8F46}" dt="2025-04-24T01:44:51.512" v="4716" actId="47"/>
        <pc:sldMkLst>
          <pc:docMk/>
          <pc:sldMk cId="716027407" sldId="2159"/>
        </pc:sldMkLst>
      </pc:sldChg>
      <pc:sldChg chg="del">
        <pc:chgData name="Joe Heslip" userId="36f67438-95c3-4b5b-a4d0-1e8b3b69b981" providerId="ADAL" clId="{DF50AFCA-D748-430E-9A89-C1C75C5F8F46}" dt="2025-04-24T01:44:50.826" v="4715" actId="47"/>
        <pc:sldMkLst>
          <pc:docMk/>
          <pc:sldMk cId="3626364825" sldId="2163"/>
        </pc:sldMkLst>
      </pc:sldChg>
      <pc:sldChg chg="del">
        <pc:chgData name="Joe Heslip" userId="36f67438-95c3-4b5b-a4d0-1e8b3b69b981" providerId="ADAL" clId="{DF50AFCA-D748-430E-9A89-C1C75C5F8F46}" dt="2025-04-24T01:44:52.853" v="4719" actId="47"/>
        <pc:sldMkLst>
          <pc:docMk/>
          <pc:sldMk cId="3129443423" sldId="2164"/>
        </pc:sldMkLst>
      </pc:sldChg>
      <pc:sldChg chg="del">
        <pc:chgData name="Joe Heslip" userId="36f67438-95c3-4b5b-a4d0-1e8b3b69b981" providerId="ADAL" clId="{DF50AFCA-D748-430E-9A89-C1C75C5F8F46}" dt="2025-04-24T01:44:53.170" v="4720" actId="47"/>
        <pc:sldMkLst>
          <pc:docMk/>
          <pc:sldMk cId="4244286363" sldId="2165"/>
        </pc:sldMkLst>
      </pc:sldChg>
      <pc:sldChg chg="del">
        <pc:chgData name="Joe Heslip" userId="36f67438-95c3-4b5b-a4d0-1e8b3b69b981" providerId="ADAL" clId="{DF50AFCA-D748-430E-9A89-C1C75C5F8F46}" dt="2025-04-24T01:44:53.433" v="4721" actId="47"/>
        <pc:sldMkLst>
          <pc:docMk/>
          <pc:sldMk cId="4066728473" sldId="2166"/>
        </pc:sldMkLst>
      </pc:sldChg>
      <pc:sldChg chg="del">
        <pc:chgData name="Joe Heslip" userId="36f67438-95c3-4b5b-a4d0-1e8b3b69b981" providerId="ADAL" clId="{DF50AFCA-D748-430E-9A89-C1C75C5F8F46}" dt="2025-04-24T01:44:53.697" v="4722" actId="47"/>
        <pc:sldMkLst>
          <pc:docMk/>
          <pc:sldMk cId="3976100139" sldId="2167"/>
        </pc:sldMkLst>
      </pc:sldChg>
      <pc:sldChg chg="del">
        <pc:chgData name="Joe Heslip" userId="36f67438-95c3-4b5b-a4d0-1e8b3b69b981" providerId="ADAL" clId="{DF50AFCA-D748-430E-9A89-C1C75C5F8F46}" dt="2025-04-24T01:44:53.964" v="4723" actId="47"/>
        <pc:sldMkLst>
          <pc:docMk/>
          <pc:sldMk cId="809481862" sldId="2168"/>
        </pc:sldMkLst>
      </pc:sldChg>
      <pc:sldChg chg="del">
        <pc:chgData name="Joe Heslip" userId="36f67438-95c3-4b5b-a4d0-1e8b3b69b981" providerId="ADAL" clId="{DF50AFCA-D748-430E-9A89-C1C75C5F8F46}" dt="2025-04-24T01:44:54.274" v="4724" actId="47"/>
        <pc:sldMkLst>
          <pc:docMk/>
          <pc:sldMk cId="3207856044" sldId="2169"/>
        </pc:sldMkLst>
      </pc:sldChg>
      <pc:sldChg chg="del">
        <pc:chgData name="Joe Heslip" userId="36f67438-95c3-4b5b-a4d0-1e8b3b69b981" providerId="ADAL" clId="{DF50AFCA-D748-430E-9A89-C1C75C5F8F46}" dt="2025-04-24T01:44:54.574" v="4725" actId="47"/>
        <pc:sldMkLst>
          <pc:docMk/>
          <pc:sldMk cId="3529488357" sldId="2170"/>
        </pc:sldMkLst>
      </pc:sldChg>
      <pc:sldChg chg="del">
        <pc:chgData name="Joe Heslip" userId="36f67438-95c3-4b5b-a4d0-1e8b3b69b981" providerId="ADAL" clId="{DF50AFCA-D748-430E-9A89-C1C75C5F8F46}" dt="2025-04-24T01:44:54.853" v="4726" actId="47"/>
        <pc:sldMkLst>
          <pc:docMk/>
          <pc:sldMk cId="1308353437" sldId="2171"/>
        </pc:sldMkLst>
      </pc:sldChg>
      <pc:sldChg chg="del">
        <pc:chgData name="Joe Heslip" userId="36f67438-95c3-4b5b-a4d0-1e8b3b69b981" providerId="ADAL" clId="{DF50AFCA-D748-430E-9A89-C1C75C5F8F46}" dt="2025-04-24T01:44:55.106" v="4727" actId="47"/>
        <pc:sldMkLst>
          <pc:docMk/>
          <pc:sldMk cId="4062648012" sldId="2172"/>
        </pc:sldMkLst>
      </pc:sldChg>
      <pc:sldChg chg="del">
        <pc:chgData name="Joe Heslip" userId="36f67438-95c3-4b5b-a4d0-1e8b3b69b981" providerId="ADAL" clId="{DF50AFCA-D748-430E-9A89-C1C75C5F8F46}" dt="2025-04-24T01:44:55.392" v="4728" actId="47"/>
        <pc:sldMkLst>
          <pc:docMk/>
          <pc:sldMk cId="3494116271" sldId="2173"/>
        </pc:sldMkLst>
      </pc:sldChg>
      <pc:sldChg chg="del">
        <pc:chgData name="Joe Heslip" userId="36f67438-95c3-4b5b-a4d0-1e8b3b69b981" providerId="ADAL" clId="{DF50AFCA-D748-430E-9A89-C1C75C5F8F46}" dt="2025-04-24T01:44:55.661" v="4729" actId="47"/>
        <pc:sldMkLst>
          <pc:docMk/>
          <pc:sldMk cId="726529347" sldId="2174"/>
        </pc:sldMkLst>
      </pc:sldChg>
      <pc:sldChg chg="add del">
        <pc:chgData name="Joe Heslip" userId="36f67438-95c3-4b5b-a4d0-1e8b3b69b981" providerId="ADAL" clId="{DF50AFCA-D748-430E-9A89-C1C75C5F8F46}" dt="2025-04-24T01:03:26.262" v="611" actId="2696"/>
        <pc:sldMkLst>
          <pc:docMk/>
          <pc:sldMk cId="516935484" sldId="2175"/>
        </pc:sldMkLst>
      </pc:sldChg>
      <pc:sldChg chg="del">
        <pc:chgData name="Joe Heslip" userId="36f67438-95c3-4b5b-a4d0-1e8b3b69b981" providerId="ADAL" clId="{DF50AFCA-D748-430E-9A89-C1C75C5F8F46}" dt="2025-04-17T20:51:00.071" v="61" actId="2696"/>
        <pc:sldMkLst>
          <pc:docMk/>
          <pc:sldMk cId="1085196190" sldId="2175"/>
        </pc:sldMkLst>
      </pc:sldChg>
      <pc:sldChg chg="add modNotesTx">
        <pc:chgData name="Joe Heslip" userId="36f67438-95c3-4b5b-a4d0-1e8b3b69b981" providerId="ADAL" clId="{DF50AFCA-D748-430E-9A89-C1C75C5F8F46}" dt="2025-04-29T15:42:36.016" v="9321" actId="20577"/>
        <pc:sldMkLst>
          <pc:docMk/>
          <pc:sldMk cId="2149441076" sldId="2175"/>
        </pc:sldMkLst>
      </pc:sldChg>
      <pc:sldChg chg="addSp delSp modSp add del mod">
        <pc:chgData name="Joe Heslip" userId="36f67438-95c3-4b5b-a4d0-1e8b3b69b981" providerId="ADAL" clId="{DF50AFCA-D748-430E-9A89-C1C75C5F8F46}" dt="2025-04-24T01:17:24.806" v="1472" actId="2696"/>
        <pc:sldMkLst>
          <pc:docMk/>
          <pc:sldMk cId="259419640" sldId="2176"/>
        </pc:sldMkLst>
        <pc:spChg chg="del">
          <ac:chgData name="Joe Heslip" userId="36f67438-95c3-4b5b-a4d0-1e8b3b69b981" providerId="ADAL" clId="{DF50AFCA-D748-430E-9A89-C1C75C5F8F46}" dt="2025-04-24T01:04:29.268" v="617" actId="478"/>
          <ac:spMkLst>
            <pc:docMk/>
            <pc:sldMk cId="259419640" sldId="2176"/>
            <ac:spMk id="2" creationId="{11DA46F9-31B0-2AB1-7C79-34EE1D19858A}"/>
          </ac:spMkLst>
        </pc:spChg>
        <pc:spChg chg="del">
          <ac:chgData name="Joe Heslip" userId="36f67438-95c3-4b5b-a4d0-1e8b3b69b981" providerId="ADAL" clId="{DF50AFCA-D748-430E-9A89-C1C75C5F8F46}" dt="2025-04-24T01:04:30.486" v="618" actId="478"/>
          <ac:spMkLst>
            <pc:docMk/>
            <pc:sldMk cId="259419640" sldId="2176"/>
            <ac:spMk id="3" creationId="{2A084C20-622C-5AF4-ACAC-4BAE6EF6E199}"/>
          </ac:spMkLst>
        </pc:spChg>
        <pc:spChg chg="add mod">
          <ac:chgData name="Joe Heslip" userId="36f67438-95c3-4b5b-a4d0-1e8b3b69b981" providerId="ADAL" clId="{DF50AFCA-D748-430E-9A89-C1C75C5F8F46}" dt="2025-04-24T01:05:29.186" v="669" actId="255"/>
          <ac:spMkLst>
            <pc:docMk/>
            <pc:sldMk cId="259419640" sldId="2176"/>
            <ac:spMk id="7" creationId="{74B27D3E-DD44-CA89-2862-6832B4B712AE}"/>
          </ac:spMkLst>
        </pc:spChg>
        <pc:picChg chg="del mod">
          <ac:chgData name="Joe Heslip" userId="36f67438-95c3-4b5b-a4d0-1e8b3b69b981" providerId="ADAL" clId="{DF50AFCA-D748-430E-9A89-C1C75C5F8F46}" dt="2025-04-24T01:04:25.661" v="616" actId="478"/>
          <ac:picMkLst>
            <pc:docMk/>
            <pc:sldMk cId="259419640" sldId="2176"/>
            <ac:picMk id="5" creationId="{87F7FBEF-98A5-4147-E3A0-B0559ABD0B97}"/>
          </ac:picMkLst>
        </pc:picChg>
        <pc:picChg chg="add mod">
          <ac:chgData name="Joe Heslip" userId="36f67438-95c3-4b5b-a4d0-1e8b3b69b981" providerId="ADAL" clId="{DF50AFCA-D748-430E-9A89-C1C75C5F8F46}" dt="2025-04-24T01:05:41.395" v="672" actId="14100"/>
          <ac:picMkLst>
            <pc:docMk/>
            <pc:sldMk cId="259419640" sldId="2176"/>
            <ac:picMk id="6" creationId="{1ADE3B21-469B-F653-82DB-CEFDB8C1D029}"/>
          </ac:picMkLst>
        </pc:picChg>
      </pc:sldChg>
      <pc:sldChg chg="add del">
        <pc:chgData name="Joe Heslip" userId="36f67438-95c3-4b5b-a4d0-1e8b3b69b981" providerId="ADAL" clId="{DF50AFCA-D748-430E-9A89-C1C75C5F8F46}" dt="2025-04-24T01:03:48.881" v="613" actId="2696"/>
        <pc:sldMkLst>
          <pc:docMk/>
          <pc:sldMk cId="1249455272" sldId="2176"/>
        </pc:sldMkLst>
      </pc:sldChg>
      <pc:sldChg chg="add del ord modNotesTx">
        <pc:chgData name="Joe Heslip" userId="36f67438-95c3-4b5b-a4d0-1e8b3b69b981" providerId="ADAL" clId="{DF50AFCA-D748-430E-9A89-C1C75C5F8F46}" dt="2025-04-29T15:34:43.444" v="9118" actId="2696"/>
        <pc:sldMkLst>
          <pc:docMk/>
          <pc:sldMk cId="2403544968" sldId="2176"/>
        </pc:sldMkLst>
      </pc:sldChg>
      <pc:sldChg chg="add modNotesTx">
        <pc:chgData name="Joe Heslip" userId="36f67438-95c3-4b5b-a4d0-1e8b3b69b981" providerId="ADAL" clId="{DF50AFCA-D748-430E-9A89-C1C75C5F8F46}" dt="2025-04-29T15:40:10.453" v="9190" actId="20577"/>
        <pc:sldMkLst>
          <pc:docMk/>
          <pc:sldMk cId="3136330942" sldId="2176"/>
        </pc:sldMkLst>
      </pc:sldChg>
      <pc:sldChg chg="del">
        <pc:chgData name="Joe Heslip" userId="36f67438-95c3-4b5b-a4d0-1e8b3b69b981" providerId="ADAL" clId="{DF50AFCA-D748-430E-9A89-C1C75C5F8F46}" dt="2025-04-17T20:51:00.071" v="61" actId="2696"/>
        <pc:sldMkLst>
          <pc:docMk/>
          <pc:sldMk cId="3296088745" sldId="2176"/>
        </pc:sldMkLst>
      </pc:sldChg>
      <pc:sldChg chg="modSp add del mod">
        <pc:chgData name="Joe Heslip" userId="36f67438-95c3-4b5b-a4d0-1e8b3b69b981" providerId="ADAL" clId="{DF50AFCA-D748-430E-9A89-C1C75C5F8F46}" dt="2025-04-24T01:54:42.764" v="5522" actId="2696"/>
        <pc:sldMkLst>
          <pc:docMk/>
          <pc:sldMk cId="1380761898" sldId="2177"/>
        </pc:sldMkLst>
        <pc:spChg chg="mod">
          <ac:chgData name="Joe Heslip" userId="36f67438-95c3-4b5b-a4d0-1e8b3b69b981" providerId="ADAL" clId="{DF50AFCA-D748-430E-9A89-C1C75C5F8F46}" dt="2025-04-17T21:38:27.657" v="75" actId="20577"/>
          <ac:spMkLst>
            <pc:docMk/>
            <pc:sldMk cId="1380761898" sldId="2177"/>
            <ac:spMk id="439" creationId="{00000000-0000-0000-0000-000000000000}"/>
          </ac:spMkLst>
        </pc:spChg>
      </pc:sldChg>
      <pc:sldChg chg="add del">
        <pc:chgData name="Joe Heslip" userId="36f67438-95c3-4b5b-a4d0-1e8b3b69b981" providerId="ADAL" clId="{DF50AFCA-D748-430E-9A89-C1C75C5F8F46}" dt="2025-04-17T21:38:01.998" v="67" actId="2696"/>
        <pc:sldMkLst>
          <pc:docMk/>
          <pc:sldMk cId="1681705310" sldId="2177"/>
        </pc:sldMkLst>
      </pc:sldChg>
      <pc:sldChg chg="addSp delSp modSp add del mod">
        <pc:chgData name="Joe Heslip" userId="36f67438-95c3-4b5b-a4d0-1e8b3b69b981" providerId="ADAL" clId="{DF50AFCA-D748-430E-9A89-C1C75C5F8F46}" dt="2025-04-24T02:09:46.873" v="5796" actId="47"/>
        <pc:sldMkLst>
          <pc:docMk/>
          <pc:sldMk cId="2841266106" sldId="2177"/>
        </pc:sldMkLst>
        <pc:spChg chg="mod">
          <ac:chgData name="Joe Heslip" userId="36f67438-95c3-4b5b-a4d0-1e8b3b69b981" providerId="ADAL" clId="{DF50AFCA-D748-430E-9A89-C1C75C5F8F46}" dt="2025-04-24T02:03:53.621" v="5533" actId="20577"/>
          <ac:spMkLst>
            <pc:docMk/>
            <pc:sldMk cId="2841266106" sldId="2177"/>
            <ac:spMk id="438" creationId="{00000000-0000-0000-0000-000000000000}"/>
          </ac:spMkLst>
        </pc:spChg>
        <pc:spChg chg="mod">
          <ac:chgData name="Joe Heslip" userId="36f67438-95c3-4b5b-a4d0-1e8b3b69b981" providerId="ADAL" clId="{DF50AFCA-D748-430E-9A89-C1C75C5F8F46}" dt="2025-04-24T02:04:31.842" v="5640" actId="1076"/>
          <ac:spMkLst>
            <pc:docMk/>
            <pc:sldMk cId="2841266106" sldId="2177"/>
            <ac:spMk id="439" creationId="{00000000-0000-0000-0000-000000000000}"/>
          </ac:spMkLst>
        </pc:spChg>
        <pc:picChg chg="add del mod">
          <ac:chgData name="Joe Heslip" userId="36f67438-95c3-4b5b-a4d0-1e8b3b69b981" providerId="ADAL" clId="{DF50AFCA-D748-430E-9A89-C1C75C5F8F46}" dt="2025-04-24T02:08:45.208" v="5785" actId="21"/>
          <ac:picMkLst>
            <pc:docMk/>
            <pc:sldMk cId="2841266106" sldId="2177"/>
            <ac:picMk id="3" creationId="{B8E68DA7-4147-D2DD-DE2F-8AB0762E9B6B}"/>
          </ac:picMkLst>
        </pc:picChg>
        <pc:picChg chg="del mod">
          <ac:chgData name="Joe Heslip" userId="36f67438-95c3-4b5b-a4d0-1e8b3b69b981" providerId="ADAL" clId="{DF50AFCA-D748-430E-9A89-C1C75C5F8F46}" dt="2025-04-24T02:04:23.145" v="5637" actId="478"/>
          <ac:picMkLst>
            <pc:docMk/>
            <pc:sldMk cId="2841266106" sldId="2177"/>
            <ac:picMk id="4" creationId="{0AE4BC9D-6F3B-574E-AD1B-437B89FEC7E6}"/>
          </ac:picMkLst>
        </pc:picChg>
      </pc:sldChg>
      <pc:sldChg chg="add del">
        <pc:chgData name="Joe Heslip" userId="36f67438-95c3-4b5b-a4d0-1e8b3b69b981" providerId="ADAL" clId="{DF50AFCA-D748-430E-9A89-C1C75C5F8F46}" dt="2025-04-24T01:40:11.262" v="4709" actId="47"/>
        <pc:sldMkLst>
          <pc:docMk/>
          <pc:sldMk cId="1333124150" sldId="2178"/>
        </pc:sldMkLst>
      </pc:sldChg>
      <pc:sldChg chg="modSp add mod modNotesTx">
        <pc:chgData name="Joe Heslip" userId="36f67438-95c3-4b5b-a4d0-1e8b3b69b981" providerId="ADAL" clId="{DF50AFCA-D748-430E-9A89-C1C75C5F8F46}" dt="2025-04-29T15:59:08.994" v="10650" actId="20577"/>
        <pc:sldMkLst>
          <pc:docMk/>
          <pc:sldMk cId="3345794329" sldId="2178"/>
        </pc:sldMkLst>
        <pc:spChg chg="mod">
          <ac:chgData name="Joe Heslip" userId="36f67438-95c3-4b5b-a4d0-1e8b3b69b981" providerId="ADAL" clId="{DF50AFCA-D748-430E-9A89-C1C75C5F8F46}" dt="2025-04-29T01:13:03.193" v="8381" actId="20577"/>
          <ac:spMkLst>
            <pc:docMk/>
            <pc:sldMk cId="3345794329" sldId="2178"/>
            <ac:spMk id="439" creationId="{00000000-0000-0000-0000-000000000000}"/>
          </ac:spMkLst>
        </pc:spChg>
      </pc:sldChg>
      <pc:sldChg chg="addSp delSp modSp add mod modNotesTx">
        <pc:chgData name="Joe Heslip" userId="36f67438-95c3-4b5b-a4d0-1e8b3b69b981" providerId="ADAL" clId="{DF50AFCA-D748-430E-9A89-C1C75C5F8F46}" dt="2025-04-29T16:03:14.686" v="10946" actId="20577"/>
        <pc:sldMkLst>
          <pc:docMk/>
          <pc:sldMk cId="2646098648" sldId="2179"/>
        </pc:sldMkLst>
        <pc:spChg chg="add mod">
          <ac:chgData name="Joe Heslip" userId="36f67438-95c3-4b5b-a4d0-1e8b3b69b981" providerId="ADAL" clId="{DF50AFCA-D748-430E-9A89-C1C75C5F8F46}" dt="2025-04-28T17:25:24.178" v="7633" actId="122"/>
          <ac:spMkLst>
            <pc:docMk/>
            <pc:sldMk cId="2646098648" sldId="2179"/>
            <ac:spMk id="2" creationId="{D0AAF018-F7D8-A522-08C3-CF9849935422}"/>
          </ac:spMkLst>
        </pc:spChg>
        <pc:spChg chg="mod">
          <ac:chgData name="Joe Heslip" userId="36f67438-95c3-4b5b-a4d0-1e8b3b69b981" providerId="ADAL" clId="{DF50AFCA-D748-430E-9A89-C1C75C5F8F46}" dt="2025-04-28T17:25:21.843" v="7632" actId="122"/>
          <ac:spMkLst>
            <pc:docMk/>
            <pc:sldMk cId="2646098648" sldId="2179"/>
            <ac:spMk id="439" creationId="{00000000-0000-0000-0000-000000000000}"/>
          </ac:spMkLst>
        </pc:spChg>
        <pc:picChg chg="del mod">
          <ac:chgData name="Joe Heslip" userId="36f67438-95c3-4b5b-a4d0-1e8b3b69b981" providerId="ADAL" clId="{DF50AFCA-D748-430E-9A89-C1C75C5F8F46}" dt="2025-04-28T17:24:18.089" v="7505" actId="478"/>
          <ac:picMkLst>
            <pc:docMk/>
            <pc:sldMk cId="2646098648" sldId="2179"/>
            <ac:picMk id="4" creationId="{0AE4BC9D-6F3B-574E-AD1B-437B89FEC7E6}"/>
          </ac:picMkLst>
        </pc:picChg>
      </pc:sldChg>
      <pc:sldChg chg="modSp add mod modNotesTx">
        <pc:chgData name="Joe Heslip" userId="36f67438-95c3-4b5b-a4d0-1e8b3b69b981" providerId="ADAL" clId="{DF50AFCA-D748-430E-9A89-C1C75C5F8F46}" dt="2025-04-29T16:04:54.088" v="10967" actId="6549"/>
        <pc:sldMkLst>
          <pc:docMk/>
          <pc:sldMk cId="3407844752" sldId="2180"/>
        </pc:sldMkLst>
        <pc:spChg chg="mod">
          <ac:chgData name="Joe Heslip" userId="36f67438-95c3-4b5b-a4d0-1e8b3b69b981" providerId="ADAL" clId="{DF50AFCA-D748-430E-9A89-C1C75C5F8F46}" dt="2025-04-29T16:04:54.088" v="10967" actId="6549"/>
          <ac:spMkLst>
            <pc:docMk/>
            <pc:sldMk cId="3407844752" sldId="2180"/>
            <ac:spMk id="439" creationId="{00000000-0000-0000-0000-000000000000}"/>
          </ac:spMkLst>
        </pc:spChg>
      </pc:sldChg>
      <pc:sldChg chg="modSp add mod modNotesTx">
        <pc:chgData name="Joe Heslip" userId="36f67438-95c3-4b5b-a4d0-1e8b3b69b981" providerId="ADAL" clId="{DF50AFCA-D748-430E-9A89-C1C75C5F8F46}" dt="2025-04-28T17:30:40.002" v="8286" actId="6549"/>
        <pc:sldMkLst>
          <pc:docMk/>
          <pc:sldMk cId="2701636627" sldId="2181"/>
        </pc:sldMkLst>
        <pc:spChg chg="mod">
          <ac:chgData name="Joe Heslip" userId="36f67438-95c3-4b5b-a4d0-1e8b3b69b981" providerId="ADAL" clId="{DF50AFCA-D748-430E-9A89-C1C75C5F8F46}" dt="2025-04-28T17:30:40.002" v="8286" actId="6549"/>
          <ac:spMkLst>
            <pc:docMk/>
            <pc:sldMk cId="2701636627" sldId="2181"/>
            <ac:spMk id="438" creationId="{00000000-0000-0000-0000-000000000000}"/>
          </ac:spMkLst>
        </pc:spChg>
        <pc:spChg chg="mod">
          <ac:chgData name="Joe Heslip" userId="36f67438-95c3-4b5b-a4d0-1e8b3b69b981" providerId="ADAL" clId="{DF50AFCA-D748-430E-9A89-C1C75C5F8F46}" dt="2025-04-28T17:30:20.203" v="8278" actId="20577"/>
          <ac:spMkLst>
            <pc:docMk/>
            <pc:sldMk cId="2701636627" sldId="2181"/>
            <ac:spMk id="439" creationId="{00000000-0000-0000-0000-000000000000}"/>
          </ac:spMkLst>
        </pc:spChg>
      </pc:sldChg>
      <pc:sldChg chg="addSp modSp new mod modNotesTx">
        <pc:chgData name="Joe Heslip" userId="36f67438-95c3-4b5b-a4d0-1e8b3b69b981" providerId="ADAL" clId="{DF50AFCA-D748-430E-9A89-C1C75C5F8F46}" dt="2025-04-28T17:19:21.355" v="7306" actId="20577"/>
        <pc:sldMkLst>
          <pc:docMk/>
          <pc:sldMk cId="2178249122" sldId="2182"/>
        </pc:sldMkLst>
        <pc:spChg chg="mod">
          <ac:chgData name="Joe Heslip" userId="36f67438-95c3-4b5b-a4d0-1e8b3b69b981" providerId="ADAL" clId="{DF50AFCA-D748-430E-9A89-C1C75C5F8F46}" dt="2025-04-24T02:06:46.638" v="5646"/>
          <ac:spMkLst>
            <pc:docMk/>
            <pc:sldMk cId="2178249122" sldId="2182"/>
            <ac:spMk id="2" creationId="{9D149488-2714-43A6-DB68-D6176DCE2AB3}"/>
          </ac:spMkLst>
        </pc:spChg>
        <pc:picChg chg="add mod">
          <ac:chgData name="Joe Heslip" userId="36f67438-95c3-4b5b-a4d0-1e8b3b69b981" providerId="ADAL" clId="{DF50AFCA-D748-430E-9A89-C1C75C5F8F46}" dt="2025-04-24T02:07:05.762" v="5683"/>
          <ac:picMkLst>
            <pc:docMk/>
            <pc:sldMk cId="2178249122" sldId="2182"/>
            <ac:picMk id="5" creationId="{CF3A1DCD-B4AA-A801-1CD1-3E19E68F591C}"/>
          </ac:picMkLst>
        </pc:picChg>
      </pc:sldChg>
      <pc:sldChg chg="addSp modSp add mod modNotesTx">
        <pc:chgData name="Joe Heslip" userId="36f67438-95c3-4b5b-a4d0-1e8b3b69b981" providerId="ADAL" clId="{DF50AFCA-D748-430E-9A89-C1C75C5F8F46}" dt="2025-04-29T15:54:33.290" v="9985" actId="20577"/>
        <pc:sldMkLst>
          <pc:docMk/>
          <pc:sldMk cId="501416356" sldId="2183"/>
        </pc:sldMkLst>
        <pc:spChg chg="mod">
          <ac:chgData name="Joe Heslip" userId="36f67438-95c3-4b5b-a4d0-1e8b3b69b981" providerId="ADAL" clId="{DF50AFCA-D748-430E-9A89-C1C75C5F8F46}" dt="2025-04-28T17:19:43.674" v="7309" actId="20577"/>
          <ac:spMkLst>
            <pc:docMk/>
            <pc:sldMk cId="501416356" sldId="2183"/>
            <ac:spMk id="438" creationId="{00000000-0000-0000-0000-000000000000}"/>
          </ac:spMkLst>
        </pc:spChg>
        <pc:spChg chg="mod">
          <ac:chgData name="Joe Heslip" userId="36f67438-95c3-4b5b-a4d0-1e8b3b69b981" providerId="ADAL" clId="{DF50AFCA-D748-430E-9A89-C1C75C5F8F46}" dt="2025-04-28T17:29:40.638" v="8274" actId="20577"/>
          <ac:spMkLst>
            <pc:docMk/>
            <pc:sldMk cId="501416356" sldId="2183"/>
            <ac:spMk id="439" creationId="{00000000-0000-0000-0000-000000000000}"/>
          </ac:spMkLst>
        </pc:spChg>
        <pc:picChg chg="add mod">
          <ac:chgData name="Joe Heslip" userId="36f67438-95c3-4b5b-a4d0-1e8b3b69b981" providerId="ADAL" clId="{DF50AFCA-D748-430E-9A89-C1C75C5F8F46}" dt="2025-04-25T02:08:03.662" v="5927" actId="1076"/>
          <ac:picMkLst>
            <pc:docMk/>
            <pc:sldMk cId="501416356" sldId="2183"/>
            <ac:picMk id="3" creationId="{D91172E5-40B5-D398-721C-5980DBFFA38F}"/>
          </ac:picMkLst>
        </pc:picChg>
        <pc:picChg chg="add mod">
          <ac:chgData name="Joe Heslip" userId="36f67438-95c3-4b5b-a4d0-1e8b3b69b981" providerId="ADAL" clId="{DF50AFCA-D748-430E-9A89-C1C75C5F8F46}" dt="2025-04-29T01:16:17.955" v="8384" actId="1076"/>
          <ac:picMkLst>
            <pc:docMk/>
            <pc:sldMk cId="501416356" sldId="2183"/>
            <ac:picMk id="5" creationId="{44C57321-078B-26BD-D2F5-A5ECF7601B5E}"/>
          </ac:picMkLst>
        </pc:picChg>
      </pc:sldChg>
      <pc:sldChg chg="addSp delSp modSp new mod">
        <pc:chgData name="Joe Heslip" userId="36f67438-95c3-4b5b-a4d0-1e8b3b69b981" providerId="ADAL" clId="{DF50AFCA-D748-430E-9A89-C1C75C5F8F46}" dt="2025-04-28T17:15:41.933" v="6931" actId="1076"/>
        <pc:sldMkLst>
          <pc:docMk/>
          <pc:sldMk cId="1412447696" sldId="2184"/>
        </pc:sldMkLst>
        <pc:picChg chg="add del mod">
          <ac:chgData name="Joe Heslip" userId="36f67438-95c3-4b5b-a4d0-1e8b3b69b981" providerId="ADAL" clId="{DF50AFCA-D748-430E-9A89-C1C75C5F8F46}" dt="2025-04-28T17:15:06.851" v="6926" actId="478"/>
          <ac:picMkLst>
            <pc:docMk/>
            <pc:sldMk cId="1412447696" sldId="2184"/>
            <ac:picMk id="5" creationId="{C8CA3146-D1C5-81F9-AA0E-29D569F18FC3}"/>
          </ac:picMkLst>
        </pc:picChg>
        <pc:picChg chg="add del">
          <ac:chgData name="Joe Heslip" userId="36f67438-95c3-4b5b-a4d0-1e8b3b69b981" providerId="ADAL" clId="{DF50AFCA-D748-430E-9A89-C1C75C5F8F46}" dt="2025-04-28T17:15:15.273" v="6928" actId="478"/>
          <ac:picMkLst>
            <pc:docMk/>
            <pc:sldMk cId="1412447696" sldId="2184"/>
            <ac:picMk id="7" creationId="{52B79B29-D96E-8405-2A22-EC259FCE1CDF}"/>
          </ac:picMkLst>
        </pc:picChg>
        <pc:picChg chg="add mod">
          <ac:chgData name="Joe Heslip" userId="36f67438-95c3-4b5b-a4d0-1e8b3b69b981" providerId="ADAL" clId="{DF50AFCA-D748-430E-9A89-C1C75C5F8F46}" dt="2025-04-28T17:15:41.933" v="6931" actId="1076"/>
          <ac:picMkLst>
            <pc:docMk/>
            <pc:sldMk cId="1412447696" sldId="2184"/>
            <ac:picMk id="9" creationId="{0F65C52E-50AC-153E-7CD1-BEF3E57A6017}"/>
          </ac:picMkLst>
        </pc:picChg>
      </pc:sldChg>
      <pc:sldChg chg="addSp delSp modSp new del mod">
        <pc:chgData name="Joe Heslip" userId="36f67438-95c3-4b5b-a4d0-1e8b3b69b981" providerId="ADAL" clId="{DF50AFCA-D748-430E-9A89-C1C75C5F8F46}" dt="2025-04-28T16:45:11.209" v="6803" actId="680"/>
        <pc:sldMkLst>
          <pc:docMk/>
          <pc:sldMk cId="1444540856" sldId="2184"/>
        </pc:sldMkLst>
        <pc:picChg chg="add del mod">
          <ac:chgData name="Joe Heslip" userId="36f67438-95c3-4b5b-a4d0-1e8b3b69b981" providerId="ADAL" clId="{DF50AFCA-D748-430E-9A89-C1C75C5F8F46}" dt="2025-04-28T16:45:10.692" v="6802" actId="22"/>
          <ac:picMkLst>
            <pc:docMk/>
            <pc:sldMk cId="1444540856" sldId="2184"/>
            <ac:picMk id="5" creationId="{2109F0AB-0049-5C83-9BE8-6BADCBD3540D}"/>
          </ac:picMkLst>
        </pc:picChg>
        <pc:picChg chg="add del mod">
          <ac:chgData name="Joe Heslip" userId="36f67438-95c3-4b5b-a4d0-1e8b3b69b981" providerId="ADAL" clId="{DF50AFCA-D748-430E-9A89-C1C75C5F8F46}" dt="2025-04-28T16:45:09.381" v="6799" actId="22"/>
          <ac:picMkLst>
            <pc:docMk/>
            <pc:sldMk cId="1444540856" sldId="2184"/>
            <ac:picMk id="7" creationId="{5BA501FD-4B40-1AD7-BF2F-39FB797E0F6A}"/>
          </ac:picMkLst>
        </pc:picChg>
      </pc:sldChg>
      <pc:sldChg chg="addSp modSp new mod ord">
        <pc:chgData name="Joe Heslip" userId="36f67438-95c3-4b5b-a4d0-1e8b3b69b981" providerId="ADAL" clId="{DF50AFCA-D748-430E-9A89-C1C75C5F8F46}" dt="2025-04-30T01:48:50.402" v="11031"/>
        <pc:sldMkLst>
          <pc:docMk/>
          <pc:sldMk cId="3618021018" sldId="2185"/>
        </pc:sldMkLst>
        <pc:spChg chg="mod">
          <ac:chgData name="Joe Heslip" userId="36f67438-95c3-4b5b-a4d0-1e8b3b69b981" providerId="ADAL" clId="{DF50AFCA-D748-430E-9A89-C1C75C5F8F46}" dt="2025-04-30T01:47:18.238" v="11029" actId="20577"/>
          <ac:spMkLst>
            <pc:docMk/>
            <pc:sldMk cId="3618021018" sldId="2185"/>
            <ac:spMk id="2" creationId="{CA6D77E6-71F1-8833-1D95-005B93A7E9CB}"/>
          </ac:spMkLst>
        </pc:spChg>
        <pc:spChg chg="mod">
          <ac:chgData name="Joe Heslip" userId="36f67438-95c3-4b5b-a4d0-1e8b3b69b981" providerId="ADAL" clId="{DF50AFCA-D748-430E-9A89-C1C75C5F8F46}" dt="2025-04-30T01:44:36.059" v="11000" actId="1076"/>
          <ac:spMkLst>
            <pc:docMk/>
            <pc:sldMk cId="3618021018" sldId="2185"/>
            <ac:spMk id="3" creationId="{FD9B68BF-CEAB-939B-7324-A54F28B4B0B9}"/>
          </ac:spMkLst>
        </pc:spChg>
        <pc:spChg chg="add mod">
          <ac:chgData name="Joe Heslip" userId="36f67438-95c3-4b5b-a4d0-1e8b3b69b981" providerId="ADAL" clId="{DF50AFCA-D748-430E-9A89-C1C75C5F8F46}" dt="2025-04-30T01:44:31.012" v="10999" actId="14100"/>
          <ac:spMkLst>
            <pc:docMk/>
            <pc:sldMk cId="3618021018" sldId="2185"/>
            <ac:spMk id="4" creationId="{FAF8C85A-1EA5-BF2A-C1A2-5E46652426CF}"/>
          </ac:spMkLst>
        </pc:spChg>
        <pc:picChg chg="add mod ord">
          <ac:chgData name="Joe Heslip" userId="36f67438-95c3-4b5b-a4d0-1e8b3b69b981" providerId="ADAL" clId="{DF50AFCA-D748-430E-9A89-C1C75C5F8F46}" dt="2025-04-30T01:47:14.063" v="11027" actId="1076"/>
          <ac:picMkLst>
            <pc:docMk/>
            <pc:sldMk cId="3618021018" sldId="2185"/>
            <ac:picMk id="6" creationId="{7D4BC90F-9EFB-87A8-3D11-ECAC19271451}"/>
          </ac:picMkLst>
        </pc:picChg>
        <pc:picChg chg="add mod">
          <ac:chgData name="Joe Heslip" userId="36f67438-95c3-4b5b-a4d0-1e8b3b69b981" providerId="ADAL" clId="{DF50AFCA-D748-430E-9A89-C1C75C5F8F46}" dt="2025-04-30T01:46:46.455" v="11024" actId="1076"/>
          <ac:picMkLst>
            <pc:docMk/>
            <pc:sldMk cId="3618021018" sldId="2185"/>
            <ac:picMk id="8" creationId="{6314AC4C-ECB0-4BE5-8950-72055B7911E8}"/>
          </ac:picMkLst>
        </pc:picChg>
        <pc:picChg chg="add mod ord">
          <ac:chgData name="Joe Heslip" userId="36f67438-95c3-4b5b-a4d0-1e8b3b69b981" providerId="ADAL" clId="{DF50AFCA-D748-430E-9A89-C1C75C5F8F46}" dt="2025-04-30T01:46:40.109" v="11022" actId="1076"/>
          <ac:picMkLst>
            <pc:docMk/>
            <pc:sldMk cId="3618021018" sldId="2185"/>
            <ac:picMk id="10" creationId="{0D1B85E9-9854-6855-F7A3-194F394F448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68055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CA" dirty="0"/>
              <a:t>Firstly. THANK YOU for being an important member of your school’s Equity Scanning Team.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0" i="0" u="none" strike="noStrike" cap="none" dirty="0">
                <a:solidFill>
                  <a:schemeClr val="dk1"/>
                </a:solidFill>
                <a:latin typeface="Calibri"/>
                <a:ea typeface="Calibri"/>
                <a:cs typeface="Calibri"/>
                <a:sym typeface="Calibri"/>
              </a:rPr>
              <a:t>The data used in this survey will be used to create a more equitable education system in the Comox Valley, and the work you do will contribute to that important work.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200" b="0" i="0" u="none" strike="noStrike" cap="none" dirty="0">
              <a:solidFill>
                <a:schemeClr val="dk1"/>
              </a:solidFill>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b="1" dirty="0"/>
              <a:t>The work you are doing here is very important and we hold up our hands to you!</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200" b="0" i="0" u="none" strike="noStrike" cap="none" dirty="0">
              <a:solidFill>
                <a:schemeClr val="dk1"/>
              </a:solidFill>
              <a:latin typeface="Calibri"/>
              <a:ea typeface="Calibri"/>
              <a:cs typeface="Calibri"/>
              <a:sym typeface="Calibri"/>
            </a:endParaRPr>
          </a:p>
        </p:txBody>
      </p:sp>
      <p:sp>
        <p:nvSpPr>
          <p:cNvPr id="176" name="Google Shape;17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116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slide explains the “WHY are we doing an equity scan” questions that may arise from some staff. (This slide and the next slide indicate the rationale for why EVERY SCHOOL DISTRICT IN BC has already done a version of this equity scan) – Many districts have conducted multiple scans over the years since 2017 and continue to dig deeper to achieve Equity for Indigenous learners….</a:t>
            </a:r>
          </a:p>
          <a:p>
            <a:endParaRPr lang="en-CA" dirty="0"/>
          </a:p>
          <a:p>
            <a:r>
              <a:rPr lang="en-CA" sz="1200" b="1" i="0" u="none" strike="noStrike" cap="none" dirty="0">
                <a:solidFill>
                  <a:schemeClr val="dk1"/>
                </a:solidFill>
                <a:latin typeface="Calibri"/>
                <a:ea typeface="Calibri"/>
                <a:cs typeface="Calibri"/>
                <a:sym typeface="Calibri"/>
              </a:rPr>
              <a:t>You can share this slide out prior to the staff meeting addressing the “WHY” behind the scan via Email. </a:t>
            </a:r>
            <a:endParaRPr lang="en-CA" b="1"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10</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0778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sz="1200" b="0" i="0" u="none" strike="noStrike" cap="none" dirty="0">
                <a:solidFill>
                  <a:schemeClr val="dk1"/>
                </a:solidFill>
                <a:latin typeface="Calibri"/>
                <a:ea typeface="Calibri"/>
                <a:cs typeface="Calibri"/>
                <a:sym typeface="Calibri"/>
              </a:rPr>
              <a:t>This slide can be used to articulate some of the external / internal motivating factors for conducting an Equity Scan and addressing Inequities within the education system.  </a:t>
            </a:r>
          </a:p>
          <a:p>
            <a:pPr marL="0" marR="0" lvl="0" indent="0" algn="l" rtl="0">
              <a:lnSpc>
                <a:spcPct val="100000"/>
              </a:lnSpc>
              <a:spcBef>
                <a:spcPts val="0"/>
              </a:spcBef>
              <a:spcAft>
                <a:spcPts val="0"/>
              </a:spcAft>
              <a:buClr>
                <a:schemeClr val="dk1"/>
              </a:buClr>
              <a:buSzPts val="1200"/>
              <a:buFont typeface="Calibri"/>
              <a:buNone/>
            </a:pPr>
            <a:endParaRPr lang="en-CA"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CA" sz="1200" b="0" i="0" u="none" strike="noStrike" cap="none" dirty="0">
                <a:solidFill>
                  <a:schemeClr val="dk1"/>
                </a:solidFill>
                <a:latin typeface="Calibri"/>
                <a:ea typeface="Calibri"/>
                <a:cs typeface="Calibri"/>
                <a:sym typeface="Calibri"/>
              </a:rPr>
              <a:t>*</a:t>
            </a:r>
            <a:r>
              <a:rPr lang="en-CA" sz="1200" b="1" i="0" u="none" strike="noStrike" cap="none" dirty="0">
                <a:solidFill>
                  <a:schemeClr val="dk1"/>
                </a:solidFill>
                <a:latin typeface="Calibri"/>
                <a:ea typeface="Calibri"/>
                <a:cs typeface="Calibri"/>
                <a:sym typeface="Calibri"/>
              </a:rPr>
              <a:t>Alternatively, you can share this slide out prior to the staff meeting (via email) addressing the “WHY” behind the scan. </a:t>
            </a:r>
            <a:endParaRPr sz="12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6886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sz="1200" b="0" i="0" u="none" strike="noStrike" cap="none" dirty="0">
                <a:solidFill>
                  <a:schemeClr val="dk1"/>
                </a:solidFill>
                <a:latin typeface="Calibri"/>
                <a:ea typeface="Calibri"/>
                <a:cs typeface="Calibri"/>
                <a:sym typeface="Calibri"/>
              </a:rPr>
              <a:t>Please Send out this link and QR Code (</a:t>
            </a:r>
            <a:r>
              <a:rPr lang="en-CA" sz="1200" b="1" i="0" u="none" strike="noStrike" cap="none" dirty="0">
                <a:solidFill>
                  <a:schemeClr val="dk1"/>
                </a:solidFill>
                <a:latin typeface="Calibri"/>
                <a:ea typeface="Calibri"/>
                <a:cs typeface="Calibri"/>
                <a:sym typeface="Calibri"/>
              </a:rPr>
              <a:t>THE MORNING OF THE STAFF MEETING</a:t>
            </a:r>
            <a:r>
              <a:rPr lang="en-CA" sz="1200" b="0" i="0" u="none" strike="noStrike" cap="none" dirty="0">
                <a:solidFill>
                  <a:schemeClr val="dk1"/>
                </a:solidFill>
                <a:latin typeface="Calibri"/>
                <a:ea typeface="Calibri"/>
                <a:cs typeface="Calibri"/>
                <a:sym typeface="Calibri"/>
              </a:rPr>
              <a:t>). Please ensure that all staff bring their laptop and / or personal device, (or ensure that all staff have access to a device to input individual data).</a:t>
            </a:r>
          </a:p>
          <a:p>
            <a:pPr marL="0" marR="0" lvl="0" indent="0" algn="l" rtl="0">
              <a:lnSpc>
                <a:spcPct val="100000"/>
              </a:lnSpc>
              <a:spcBef>
                <a:spcPts val="0"/>
              </a:spcBef>
              <a:spcAft>
                <a:spcPts val="0"/>
              </a:spcAft>
              <a:buClr>
                <a:schemeClr val="dk1"/>
              </a:buClr>
              <a:buSzPts val="1200"/>
              <a:buFont typeface="Calibri"/>
              <a:buNone/>
            </a:pPr>
            <a:endParaRPr lang="en-CA"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CA" sz="1200" b="0" i="0" u="none" strike="noStrike" cap="none" dirty="0">
                <a:solidFill>
                  <a:schemeClr val="dk1"/>
                </a:solidFill>
                <a:latin typeface="Calibri"/>
                <a:ea typeface="Calibri"/>
                <a:cs typeface="Calibri"/>
                <a:sym typeface="Calibri"/>
              </a:rPr>
              <a:t>The email to staff “the morning of” is intentional as we want to ensure that staff have this link at the top of their inbox as they come into the staff meeting, but not so long prior to the meeting that they unknowingly complete the survey on their own.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CA" sz="1200" b="0" i="0" u="none" strike="noStrike" cap="none" dirty="0">
                <a:solidFill>
                  <a:schemeClr val="dk1"/>
                </a:solidFill>
                <a:latin typeface="Calibri"/>
                <a:ea typeface="Calibri"/>
                <a:cs typeface="Calibri"/>
                <a:sym typeface="Calibri"/>
              </a:rPr>
              <a:t>The idea is to have every staff member spend 25-30 minutes together / yet separate / reflecting on the questions. This will prepare the space for the staff discussion that will occur once the individual surveys are complete. </a:t>
            </a:r>
            <a:endParaRPr lang="en-CA" sz="1200" b="1"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CA" sz="1200" b="1" i="0" u="none" strike="noStrike" cap="none" dirty="0">
                <a:solidFill>
                  <a:schemeClr val="dk1"/>
                </a:solidFill>
                <a:latin typeface="Calibri"/>
                <a:ea typeface="Calibri"/>
                <a:cs typeface="Calibri"/>
                <a:sym typeface="Calibri"/>
              </a:rPr>
              <a:t>Please be sure to let staff know that they MUST answer all questions or they cannot submit their survey.  If staff have to leave a comment box blank, they can simply write “no comment” and move to the next question.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CA" sz="1200" b="1"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CA" sz="1200" b="1" i="0" u="none" strike="noStrike" cap="none" dirty="0">
                <a:solidFill>
                  <a:schemeClr val="dk1"/>
                </a:solidFill>
                <a:latin typeface="Calibri"/>
                <a:ea typeface="Calibri"/>
                <a:cs typeface="Calibri"/>
                <a:sym typeface="Calibri"/>
              </a:rPr>
              <a:t>It is vital that staff are able to fully answer these questions, so please read the room regarding how long this portion of your staff meeting takes. (The last thing we want is superficial data) </a:t>
            </a:r>
            <a:endParaRPr sz="12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4947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CA" sz="1200" b="0" i="0" u="none" strike="noStrike" cap="none" dirty="0">
                <a:solidFill>
                  <a:schemeClr val="dk1"/>
                </a:solidFill>
                <a:latin typeface="Calibri"/>
                <a:ea typeface="Calibri"/>
                <a:cs typeface="Calibri"/>
                <a:sym typeface="Calibri"/>
              </a:rPr>
              <a:t>Let the conversation flow and encourage everyone to share.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CA"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CA" sz="1200" b="0" i="0" u="none" strike="noStrike" cap="none" dirty="0">
                <a:solidFill>
                  <a:schemeClr val="dk1"/>
                </a:solidFill>
                <a:latin typeface="Calibri"/>
                <a:ea typeface="Calibri"/>
                <a:cs typeface="Calibri"/>
                <a:sym typeface="Calibri"/>
              </a:rPr>
              <a:t>Reading the room is important during these questions.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CA"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CA" sz="1200" b="0" i="0" u="none" strike="noStrike" cap="none" dirty="0">
                <a:solidFill>
                  <a:schemeClr val="dk1"/>
                </a:solidFill>
                <a:latin typeface="Calibri"/>
                <a:ea typeface="Calibri"/>
                <a:cs typeface="Calibri"/>
                <a:sym typeface="Calibri"/>
              </a:rPr>
              <a:t>While there are 3 (or 4 questions available), this should not be an exercise where people feel rushed.  Don’t worry if you don’t get to all questions. You may only have a dialogue about this first question. </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9233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sz="1200" b="0" i="0" u="none" strike="noStrike" cap="none" dirty="0">
                <a:solidFill>
                  <a:schemeClr val="dk1"/>
                </a:solidFill>
                <a:latin typeface="Calibri"/>
                <a:ea typeface="Calibri"/>
                <a:cs typeface="Calibri"/>
                <a:sym typeface="Calibri"/>
              </a:rPr>
              <a:t>*Please note that this question is an amalgamation of CDTA / CUPE questions.  The brackets (or support), </a:t>
            </a:r>
          </a:p>
          <a:p>
            <a:pPr marL="0" marR="0" lvl="0" indent="0" algn="l" rtl="0">
              <a:lnSpc>
                <a:spcPct val="100000"/>
              </a:lnSpc>
              <a:spcBef>
                <a:spcPts val="0"/>
              </a:spcBef>
              <a:spcAft>
                <a:spcPts val="0"/>
              </a:spcAft>
              <a:buClr>
                <a:schemeClr val="dk1"/>
              </a:buClr>
              <a:buSzPts val="1200"/>
              <a:buFont typeface="Calibri"/>
              <a:buNone/>
            </a:pPr>
            <a:endParaRPr lang="en-CA"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CA" sz="1200" b="0" i="0" u="none" strike="noStrike" cap="none" dirty="0">
                <a:solidFill>
                  <a:schemeClr val="dk1"/>
                </a:solidFill>
                <a:latin typeface="Calibri"/>
                <a:ea typeface="Calibri"/>
                <a:cs typeface="Calibri"/>
                <a:sym typeface="Calibri"/>
              </a:rPr>
              <a:t>*While these questions reflect separate partner groups, the dialogue will likely have members of CDTA, CUPE mixed within possible breakout groups</a:t>
            </a:r>
          </a:p>
          <a:p>
            <a:pPr marL="0" marR="0" lvl="0" indent="0" algn="l" rtl="0">
              <a:lnSpc>
                <a:spcPct val="100000"/>
              </a:lnSpc>
              <a:spcBef>
                <a:spcPts val="0"/>
              </a:spcBef>
              <a:spcAft>
                <a:spcPts val="0"/>
              </a:spcAft>
              <a:buClr>
                <a:schemeClr val="dk1"/>
              </a:buClr>
              <a:buSzPts val="1200"/>
              <a:buFont typeface="Calibri"/>
              <a:buNone/>
            </a:pPr>
            <a:endParaRPr lang="en-CA"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1816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0680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3091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48" name="Google Shape;448;p34: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50"/>
              <a:buFont typeface="Calibri"/>
              <a:buNone/>
            </a:pPr>
            <a:endParaRPr sz="1400" b="0" i="0" u="none" strike="noStrike" cap="none">
              <a:solidFill>
                <a:schemeClr val="dk1"/>
              </a:solidFill>
              <a:latin typeface="Calibri"/>
              <a:ea typeface="Calibri"/>
              <a:cs typeface="Calibri"/>
              <a:sym typeface="Calibri"/>
            </a:endParaRPr>
          </a:p>
        </p:txBody>
      </p:sp>
      <p:sp>
        <p:nvSpPr>
          <p:cNvPr id="449" name="Google Shape;449;p3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CA"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57625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sz="1200" b="1" i="0" u="none" strike="noStrike" cap="none" dirty="0">
                <a:solidFill>
                  <a:schemeClr val="dk1"/>
                </a:solidFill>
                <a:latin typeface="Calibri"/>
                <a:ea typeface="Calibri"/>
                <a:cs typeface="Calibri"/>
                <a:sym typeface="Calibri"/>
              </a:rPr>
              <a:t>information for School Based Equity scanning Teams only. You do not have to use this slide, but may wish to reference. </a:t>
            </a: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Arial"/>
              <a:buNone/>
            </a:pPr>
            <a:r>
              <a:rPr lang="en-CA" sz="1200" b="0" i="0" u="none" strike="noStrike" cap="none" dirty="0">
                <a:solidFill>
                  <a:schemeClr val="dk1"/>
                </a:solidFill>
                <a:latin typeface="Calibri"/>
                <a:ea typeface="Calibri"/>
                <a:cs typeface="Calibri"/>
                <a:sym typeface="Calibri"/>
              </a:rPr>
              <a:t>---Framework with 4 Pillars of Equity: </a:t>
            </a:r>
          </a:p>
          <a:p>
            <a:pPr marL="0" marR="0" lvl="0" indent="0" algn="l" rtl="0">
              <a:lnSpc>
                <a:spcPct val="100000"/>
              </a:lnSpc>
              <a:spcBef>
                <a:spcPts val="0"/>
              </a:spcBef>
              <a:spcAft>
                <a:spcPts val="0"/>
              </a:spcAft>
              <a:buClr>
                <a:schemeClr val="dk1"/>
              </a:buClr>
              <a:buSzPts val="300"/>
              <a:buFont typeface="Arial"/>
              <a:buNone/>
            </a:pPr>
            <a:endParaRPr lang="en-CA"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Arial"/>
              <a:buNone/>
            </a:pPr>
            <a:r>
              <a:rPr lang="en-CA" sz="1200" b="0" i="0" u="none" strike="noStrike" cap="none" dirty="0">
                <a:solidFill>
                  <a:schemeClr val="dk1"/>
                </a:solidFill>
                <a:latin typeface="Calibri"/>
                <a:ea typeface="Calibri"/>
                <a:cs typeface="Calibri"/>
                <a:sym typeface="Calibri"/>
              </a:rPr>
              <a:t>Equity Scanning Survey Questions reflect inquiry into 4 interlocking arrows (or Pillars) </a:t>
            </a:r>
          </a:p>
          <a:p>
            <a:pPr marL="0" marR="0" lvl="0" indent="0" algn="l" rtl="0">
              <a:lnSpc>
                <a:spcPct val="100000"/>
              </a:lnSpc>
              <a:spcBef>
                <a:spcPts val="0"/>
              </a:spcBef>
              <a:spcAft>
                <a:spcPts val="0"/>
              </a:spcAft>
              <a:buClr>
                <a:schemeClr val="dk1"/>
              </a:buClr>
              <a:buSzPts val="300"/>
              <a:buFont typeface="Arial"/>
              <a:buNone/>
            </a:pPr>
            <a:r>
              <a:rPr lang="en-CA" sz="1200" b="0" i="0" u="none" strike="noStrike" cap="none" dirty="0">
                <a:solidFill>
                  <a:schemeClr val="dk1"/>
                </a:solidFill>
                <a:latin typeface="Calibri"/>
                <a:ea typeface="Calibri"/>
                <a:cs typeface="Calibri"/>
                <a:sym typeface="Calibri"/>
              </a:rPr>
              <a:t>We will use this framework to “Hold a Mirror up to our Organization” and assess where we land in each of the 4 Pillars</a:t>
            </a:r>
          </a:p>
          <a:p>
            <a:pPr marL="171450" marR="0" lvl="0" indent="-171450" algn="l" rtl="0">
              <a:lnSpc>
                <a:spcPct val="100000"/>
              </a:lnSpc>
              <a:spcBef>
                <a:spcPts val="0"/>
              </a:spcBef>
              <a:spcAft>
                <a:spcPts val="0"/>
              </a:spcAft>
              <a:buClr>
                <a:schemeClr val="dk1"/>
              </a:buClr>
              <a:buSzPts val="300"/>
              <a:buFont typeface="Arial" panose="020B0604020202020204" pitchFamily="34" charset="0"/>
              <a:buChar char="•"/>
            </a:pPr>
            <a:endParaRPr lang="en-CA"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300"/>
              <a:buFont typeface="Arial" panose="020B0604020202020204" pitchFamily="34" charset="0"/>
              <a:buChar char="•"/>
            </a:pPr>
            <a:endParaRPr lang="en-CA" sz="1200" b="0" i="0" u="none" strike="noStrike" cap="none" dirty="0">
              <a:solidFill>
                <a:schemeClr val="dk1"/>
              </a:solidFill>
              <a:latin typeface="Calibri"/>
              <a:ea typeface="Calibri"/>
              <a:cs typeface="Calibri"/>
              <a:sym typeface="Calibri"/>
            </a:endParaRPr>
          </a:p>
        </p:txBody>
      </p:sp>
      <p:sp>
        <p:nvSpPr>
          <p:cNvPr id="313" name="Google Shape;31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2159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1" i="0" u="none" strike="noStrike" cap="none" dirty="0">
                <a:solidFill>
                  <a:schemeClr val="dk1"/>
                </a:solidFill>
                <a:latin typeface="Calibri"/>
                <a:ea typeface="Calibri"/>
                <a:cs typeface="Calibri"/>
                <a:sym typeface="Calibri"/>
              </a:rPr>
              <a:t>Information for School Based Equity scanning Teams only. You do not have to use this slide, but may wish to reference. </a:t>
            </a:r>
          </a:p>
          <a:p>
            <a:pPr marL="457200" marR="0" lvl="0" indent="-228600" algn="l" rtl="0">
              <a:lnSpc>
                <a:spcPct val="100000"/>
              </a:lnSpc>
              <a:spcBef>
                <a:spcPts val="0"/>
              </a:spcBef>
              <a:spcAft>
                <a:spcPts val="0"/>
              </a:spcAft>
              <a:buClr>
                <a:srgbClr val="000000"/>
              </a:buClr>
              <a:buSzPts val="1400"/>
              <a:buFont typeface="Arial"/>
              <a:buNone/>
            </a:pPr>
            <a:endParaRPr lang="en-CA"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CA" sz="1200" b="0" i="0" u="none" strike="noStrike" cap="none" dirty="0">
                <a:solidFill>
                  <a:schemeClr val="dk1"/>
                </a:solidFill>
                <a:latin typeface="Calibri"/>
                <a:ea typeface="Calibri"/>
                <a:cs typeface="Calibri"/>
                <a:sym typeface="Calibri"/>
              </a:rPr>
              <a:t>The Framework for Equity has 5 steps.</a:t>
            </a:r>
          </a:p>
          <a:p>
            <a:pPr marL="457200" marR="0" lvl="0" indent="-228600" algn="l" rtl="0">
              <a:lnSpc>
                <a:spcPct val="100000"/>
              </a:lnSpc>
              <a:spcBef>
                <a:spcPts val="0"/>
              </a:spcBef>
              <a:spcAft>
                <a:spcPts val="0"/>
              </a:spcAft>
              <a:buClr>
                <a:srgbClr val="000000"/>
              </a:buClr>
              <a:buSzPts val="1400"/>
              <a:buFont typeface="Arial"/>
              <a:buNone/>
            </a:pPr>
            <a:r>
              <a:rPr lang="en-CA" sz="1200" b="0" i="0" u="none" strike="noStrike" cap="none" dirty="0">
                <a:solidFill>
                  <a:schemeClr val="dk1"/>
                </a:solidFill>
                <a:latin typeface="Calibri"/>
                <a:ea typeface="Calibri"/>
                <a:cs typeface="Calibri"/>
                <a:sym typeface="Calibri"/>
              </a:rPr>
              <a:t>* We are here</a:t>
            </a:r>
          </a:p>
          <a:p>
            <a:pPr marL="457200" marR="0" lvl="0" indent="-228600" algn="l" rtl="0">
              <a:lnSpc>
                <a:spcPct val="100000"/>
              </a:lnSpc>
              <a:spcBef>
                <a:spcPts val="0"/>
              </a:spcBef>
              <a:spcAft>
                <a:spcPts val="0"/>
              </a:spcAft>
              <a:buClr>
                <a:srgbClr val="000000"/>
              </a:buClr>
              <a:buSzPts val="1400"/>
              <a:buFont typeface="Arial"/>
              <a:buNone/>
            </a:pPr>
            <a:endParaRPr lang="en-CA"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AutoNum type="arabicPeriod"/>
            </a:pPr>
            <a:r>
              <a:rPr lang="en-CA" sz="1200" b="0" i="0" u="none" strike="noStrike" cap="none" dirty="0">
                <a:solidFill>
                  <a:schemeClr val="dk1"/>
                </a:solidFill>
                <a:latin typeface="Calibri"/>
                <a:ea typeface="Calibri"/>
                <a:cs typeface="Calibri"/>
                <a:sym typeface="Calibri"/>
              </a:rPr>
              <a:t>May, June – (Scan the System)</a:t>
            </a:r>
          </a:p>
          <a:p>
            <a:pPr marL="457200" marR="0" lvl="0" indent="-228600" algn="l" rtl="0">
              <a:lnSpc>
                <a:spcPct val="100000"/>
              </a:lnSpc>
              <a:spcBef>
                <a:spcPts val="0"/>
              </a:spcBef>
              <a:spcAft>
                <a:spcPts val="0"/>
              </a:spcAft>
              <a:buClr>
                <a:srgbClr val="000000"/>
              </a:buClr>
              <a:buSzPts val="1400"/>
              <a:buFont typeface="Arial"/>
              <a:buAutoNum type="arabicPeriod"/>
            </a:pPr>
            <a:r>
              <a:rPr lang="en-CA" sz="1200" b="0" i="0" u="none" strike="noStrike" cap="none" dirty="0">
                <a:solidFill>
                  <a:schemeClr val="dk1"/>
                </a:solidFill>
                <a:latin typeface="Calibri"/>
                <a:ea typeface="Calibri"/>
                <a:cs typeface="Calibri"/>
                <a:sym typeface="Calibri"/>
              </a:rPr>
              <a:t>October November (Scan the System)</a:t>
            </a:r>
          </a:p>
          <a:p>
            <a:pPr marL="457200" marR="0" lvl="0" indent="-228600" algn="l" rtl="0">
              <a:lnSpc>
                <a:spcPct val="100000"/>
              </a:lnSpc>
              <a:spcBef>
                <a:spcPts val="0"/>
              </a:spcBef>
              <a:spcAft>
                <a:spcPts val="0"/>
              </a:spcAft>
              <a:buClr>
                <a:srgbClr val="000000"/>
              </a:buClr>
              <a:buSzPts val="1400"/>
              <a:buFont typeface="Arial"/>
              <a:buAutoNum type="arabicPeriod"/>
            </a:pPr>
            <a:r>
              <a:rPr lang="en-CA" sz="1200" b="0" i="0" u="none" strike="noStrike" cap="none" dirty="0">
                <a:solidFill>
                  <a:schemeClr val="dk1"/>
                </a:solidFill>
                <a:latin typeface="Calibri"/>
                <a:ea typeface="Calibri"/>
                <a:cs typeface="Calibri"/>
                <a:sym typeface="Calibri"/>
              </a:rPr>
              <a:t>December - January (Create District Equity Profile = Develop Theory of Change)</a:t>
            </a:r>
          </a:p>
          <a:p>
            <a:pPr marL="457200" marR="0" lvl="0" indent="-228600" algn="l" rtl="0">
              <a:lnSpc>
                <a:spcPct val="100000"/>
              </a:lnSpc>
              <a:spcBef>
                <a:spcPts val="0"/>
              </a:spcBef>
              <a:spcAft>
                <a:spcPts val="0"/>
              </a:spcAft>
              <a:buClr>
                <a:srgbClr val="000000"/>
              </a:buClr>
              <a:buSzPts val="1400"/>
              <a:buFont typeface="Arial"/>
              <a:buAutoNum type="arabicPeriod"/>
            </a:pPr>
            <a:r>
              <a:rPr lang="en-CA" sz="1200" b="0" i="0" u="none" strike="noStrike" cap="none" dirty="0">
                <a:solidFill>
                  <a:schemeClr val="dk1"/>
                </a:solidFill>
                <a:latin typeface="Calibri"/>
                <a:ea typeface="Calibri"/>
                <a:cs typeface="Calibri"/>
                <a:sym typeface="Calibri"/>
              </a:rPr>
              <a:t>February (Define Goals and Set Equity Action Plans) </a:t>
            </a:r>
          </a:p>
          <a:p>
            <a:pPr marL="457200" marR="0" lvl="0" indent="-228600" algn="l" rtl="0">
              <a:lnSpc>
                <a:spcPct val="100000"/>
              </a:lnSpc>
              <a:spcBef>
                <a:spcPts val="0"/>
              </a:spcBef>
              <a:spcAft>
                <a:spcPts val="0"/>
              </a:spcAft>
              <a:buClr>
                <a:srgbClr val="000000"/>
              </a:buClr>
              <a:buSzPts val="1400"/>
              <a:buFont typeface="Arial"/>
              <a:buNone/>
            </a:pPr>
            <a:endParaRPr lang="en-CA"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CA" sz="1200" b="0" i="0" u="none" strike="noStrike" cap="none" dirty="0">
                <a:solidFill>
                  <a:schemeClr val="dk1"/>
                </a:solidFill>
                <a:latin typeface="Calibri"/>
                <a:ea typeface="Calibri"/>
                <a:cs typeface="Calibri"/>
                <a:sym typeface="Calibri"/>
              </a:rPr>
              <a:t>This is an ongoing process.  Not a One year and and Done initiative. </a:t>
            </a:r>
            <a:endParaRPr sz="1200" b="0" i="0" u="none" strike="noStrike" cap="none" dirty="0">
              <a:solidFill>
                <a:schemeClr val="dk1"/>
              </a:solidFill>
              <a:latin typeface="Calibri"/>
              <a:ea typeface="Calibri"/>
              <a:cs typeface="Calibri"/>
              <a:sym typeface="Calibri"/>
            </a:endParaRPr>
          </a:p>
        </p:txBody>
      </p:sp>
      <p:sp>
        <p:nvSpPr>
          <p:cNvPr id="339" name="Google Shape;33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n-CA"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70834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1" i="0" u="none" strike="noStrike" cap="none" dirty="0">
                <a:solidFill>
                  <a:schemeClr val="dk1"/>
                </a:solidFill>
                <a:latin typeface="Calibri"/>
                <a:ea typeface="Calibri"/>
                <a:cs typeface="Calibri"/>
                <a:sym typeface="Calibri"/>
              </a:rPr>
              <a:t>Information for School Based Equity scanning Teams only. You do not have to use this slide, but may wish to reference. </a:t>
            </a:r>
          </a:p>
          <a:p>
            <a:pPr marL="0" marR="0" lvl="0" indent="0" algn="l" rtl="0">
              <a:lnSpc>
                <a:spcPct val="100000"/>
              </a:lnSpc>
              <a:spcBef>
                <a:spcPts val="0"/>
              </a:spcBef>
              <a:spcAft>
                <a:spcPts val="0"/>
              </a:spcAft>
              <a:buClr>
                <a:srgbClr val="000000"/>
              </a:buClr>
              <a:buSzPts val="1400"/>
              <a:buFont typeface="Arial"/>
              <a:buNone/>
            </a:pPr>
            <a:endParaRPr lang="en-CA"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CA" sz="1200" b="0" i="0" u="none" strike="noStrike" cap="none" dirty="0">
                <a:solidFill>
                  <a:schemeClr val="dk1"/>
                </a:solidFill>
                <a:latin typeface="Calibri"/>
                <a:ea typeface="Calibri"/>
                <a:cs typeface="Calibri"/>
                <a:sym typeface="Calibri"/>
              </a:rPr>
              <a:t>*Former Districts have used various methods to scan their district (Surveys, Meetings with Indigenous Parents, Indigenous Students, Local First Nations IN COMMUNITY, Principals, CUPE staff, Teaching staff, Exempt staff) to get multiple perspectives. </a:t>
            </a:r>
          </a:p>
          <a:p>
            <a:pPr marL="0" marR="0" lvl="0" indent="0" algn="l" rtl="0">
              <a:lnSpc>
                <a:spcPct val="100000"/>
              </a:lnSpc>
              <a:spcBef>
                <a:spcPts val="0"/>
              </a:spcBef>
              <a:spcAft>
                <a:spcPts val="0"/>
              </a:spcAft>
              <a:buClr>
                <a:srgbClr val="000000"/>
              </a:buClr>
              <a:buSzPts val="1400"/>
              <a:buFont typeface="Arial"/>
              <a:buNone/>
            </a:pPr>
            <a:endParaRPr lang="en-CA"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CA"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CA"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374" name="Google Shape;37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2905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sz="1200" b="0" i="0" u="none" strike="noStrike" cap="none" dirty="0">
                <a:solidFill>
                  <a:schemeClr val="dk1"/>
                </a:solidFill>
                <a:latin typeface="Calibri"/>
                <a:ea typeface="Calibri"/>
                <a:cs typeface="Calibri"/>
                <a:sym typeface="Calibri"/>
              </a:rPr>
              <a:t>The list above indicates the CUPE/CDTA and Principals who are on the School-Based Equity scanning Teams throughout the district. (Please note that not all VP’s are expected to join the teams but are always welcome). </a:t>
            </a:r>
          </a:p>
          <a:p>
            <a:pPr marL="0" marR="0" lvl="0" indent="0" algn="l" rtl="0">
              <a:lnSpc>
                <a:spcPct val="100000"/>
              </a:lnSpc>
              <a:spcBef>
                <a:spcPts val="0"/>
              </a:spcBef>
              <a:spcAft>
                <a:spcPts val="0"/>
              </a:spcAft>
              <a:buClr>
                <a:schemeClr val="dk1"/>
              </a:buClr>
              <a:buSzPts val="1200"/>
              <a:buFont typeface="Calibri"/>
              <a:buNone/>
            </a:pPr>
            <a:endParaRPr lang="en-CA"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CA" sz="1200" b="0" i="0" u="none" strike="noStrike" cap="none" dirty="0">
                <a:solidFill>
                  <a:schemeClr val="dk1"/>
                </a:solidFill>
                <a:effectLst/>
                <a:latin typeface="Calibri"/>
                <a:ea typeface="Calibri"/>
                <a:cs typeface="Calibri"/>
                <a:sym typeface="Calibri"/>
              </a:rPr>
              <a:t>Please ensure that all CUPE members are aware that they will receive Add to Pay funding for their participation in the scan. “</a:t>
            </a:r>
            <a:r>
              <a:rPr lang="en-CA" sz="1200" b="1" i="0" u="sng" strike="noStrike" cap="none" dirty="0">
                <a:solidFill>
                  <a:schemeClr val="dk1"/>
                </a:solidFill>
                <a:effectLst/>
                <a:latin typeface="Calibri"/>
                <a:ea typeface="Calibri"/>
                <a:cs typeface="Calibri"/>
                <a:sym typeface="Calibri"/>
              </a:rPr>
              <a:t>use Equity Scanning Meeting ” Code in AMS. </a:t>
            </a:r>
            <a:endParaRPr lang="en-CA"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4157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This is NOT the agreed upon land acknowledgement for SD71. Feel free to use this acknowledgment of territory, or your own personalized one.  This should open your staff meeting.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6</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4149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sz="1200" b="0" i="0" u="none" strike="noStrike" cap="none" dirty="0">
                <a:solidFill>
                  <a:schemeClr val="dk1"/>
                </a:solidFill>
                <a:latin typeface="Calibri"/>
                <a:ea typeface="Calibri"/>
                <a:cs typeface="Calibri"/>
                <a:sym typeface="Calibri"/>
              </a:rPr>
              <a:t>Please feel free to use / alter this suggested staff meeting Agenda to suit your school’s unique needs </a:t>
            </a:r>
          </a:p>
          <a:p>
            <a:pPr marL="0" marR="0" lvl="0" indent="0" algn="l" rtl="0">
              <a:lnSpc>
                <a:spcPct val="100000"/>
              </a:lnSpc>
              <a:spcBef>
                <a:spcPts val="0"/>
              </a:spcBef>
              <a:spcAft>
                <a:spcPts val="0"/>
              </a:spcAft>
              <a:buClr>
                <a:srgbClr val="000000"/>
              </a:buClr>
              <a:buSzPts val="1400"/>
              <a:buFont typeface="Arial"/>
              <a:buNone/>
            </a:pPr>
            <a:endParaRPr lang="en-CA"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CA" sz="1200" b="0" i="0" u="none" strike="noStrike" cap="none" dirty="0">
                <a:solidFill>
                  <a:schemeClr val="dk1"/>
                </a:solidFill>
                <a:latin typeface="Calibri"/>
                <a:ea typeface="Calibri"/>
                <a:cs typeface="Calibri"/>
                <a:sym typeface="Calibri"/>
              </a:rPr>
              <a:t>*Suggestion: You may consider a small give-away to folks (Reciprocity) for participating in the scan.</a:t>
            </a:r>
          </a:p>
          <a:p>
            <a:pPr marL="0" marR="0" lvl="0" indent="0" algn="l" rtl="0">
              <a:lnSpc>
                <a:spcPct val="100000"/>
              </a:lnSpc>
              <a:spcBef>
                <a:spcPts val="0"/>
              </a:spcBef>
              <a:spcAft>
                <a:spcPts val="0"/>
              </a:spcAft>
              <a:buClr>
                <a:srgbClr val="000000"/>
              </a:buClr>
              <a:buSzPts val="1400"/>
              <a:buFont typeface="Arial"/>
              <a:buNone/>
            </a:pPr>
            <a:endParaRPr lang="en-CA"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CA" sz="1200" b="0" i="0" u="none" strike="noStrike" cap="none" dirty="0">
                <a:solidFill>
                  <a:schemeClr val="dk1"/>
                </a:solidFill>
                <a:latin typeface="Calibri"/>
                <a:ea typeface="Calibri"/>
                <a:cs typeface="Calibri"/>
                <a:sym typeface="Calibri"/>
              </a:rPr>
              <a:t>Consider sharing out your agenda so staff know what will occur during this meeting. </a:t>
            </a:r>
          </a:p>
        </p:txBody>
      </p:sp>
      <p:sp>
        <p:nvSpPr>
          <p:cNvPr id="194" name="Google Shape;19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4672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CA" dirty="0"/>
              <a:t>It is suggested that you </a:t>
            </a:r>
            <a:r>
              <a:rPr lang="en-CA" b="1" dirty="0"/>
              <a:t>share /email the “Ways of Being card descriptions” document with ALL staff prior to your staff meeting </a:t>
            </a:r>
            <a:r>
              <a:rPr lang="en-CA" dirty="0"/>
              <a:t>to ensure that everyone is aware of what this staff meeting is about. </a:t>
            </a:r>
          </a:p>
          <a:p>
            <a:pPr>
              <a:buFont typeface="Arial" panose="020B0604020202020204" pitchFamily="34" charset="0"/>
              <a:buChar char="•"/>
            </a:pPr>
            <a:endParaRPr lang="en-CA" dirty="0"/>
          </a:p>
          <a:p>
            <a:pPr>
              <a:buFont typeface="Arial" panose="020B0604020202020204" pitchFamily="34" charset="0"/>
              <a:buChar char="•"/>
            </a:pPr>
            <a:r>
              <a:rPr lang="en-CA" b="1" dirty="0"/>
              <a:t>Equity Scanning Teams should be able to summarize (briefly) the 7 Ways of Being (or “Norms/Agreements”) </a:t>
            </a:r>
            <a:r>
              <a:rPr lang="en-CA" dirty="0"/>
              <a:t>as this slide should anchor the scanning process and ensure that respectful dialogue is honoured and encouraged. Scanning Teams should reference this slide during the Equity Scan Staff Meeting, but not spend too much time (please do not read through the card descriptions, as this will take up much needed time). </a:t>
            </a:r>
          </a:p>
          <a:p>
            <a:pPr>
              <a:buFont typeface="Arial" panose="020B0604020202020204" pitchFamily="34" charset="0"/>
              <a:buChar char="•"/>
            </a:pPr>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8</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0354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Click the blue title / link or image above to set the stage for your staff. </a:t>
            </a:r>
          </a:p>
          <a:p>
            <a:endParaRPr lang="en-CA" dirty="0"/>
          </a:p>
          <a:p>
            <a:r>
              <a:rPr lang="en-CA" dirty="0"/>
              <a:t>This is a 1 minute video that shares: How the equity scanning questions were created, by whom, and for what purpose</a:t>
            </a:r>
          </a:p>
          <a:p>
            <a:endParaRPr lang="en-CA" dirty="0"/>
          </a:p>
          <a:p>
            <a:endParaRPr lang="en-CA" dirty="0"/>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9</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7533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accent1"/>
              </a:buClr>
              <a:buSzPts val="2040"/>
              <a:buFont typeface="Arial"/>
              <a:buNone/>
              <a:defRPr sz="2400" b="0" i="0" u="none" strike="noStrike" cap="none">
                <a:solidFill>
                  <a:srgbClr val="55556F"/>
                </a:solidFill>
                <a:latin typeface="Arial"/>
                <a:ea typeface="Arial"/>
                <a:cs typeface="Arial"/>
                <a:sym typeface="Arial"/>
              </a:defRPr>
            </a:lvl1pPr>
            <a:lvl2pPr marR="0" lvl="1" algn="ctr" rtl="0">
              <a:spcBef>
                <a:spcPts val="400"/>
              </a:spcBef>
              <a:spcAft>
                <a:spcPts val="0"/>
              </a:spcAft>
              <a:buClr>
                <a:schemeClr val="accent1"/>
              </a:buClr>
              <a:buSzPts val="1700"/>
              <a:buFont typeface="Arial"/>
              <a:buNone/>
              <a:defRPr sz="2000" b="0" i="0" u="none" strike="noStrike" cap="none">
                <a:solidFill>
                  <a:srgbClr val="8B8B8D"/>
                </a:solidFill>
                <a:latin typeface="Arial"/>
                <a:ea typeface="Arial"/>
                <a:cs typeface="Arial"/>
                <a:sym typeface="Arial"/>
              </a:defRPr>
            </a:lvl2pPr>
            <a:lvl3pPr marR="0" lvl="2" algn="ctr" rtl="0">
              <a:spcBef>
                <a:spcPts val="360"/>
              </a:spcBef>
              <a:spcAft>
                <a:spcPts val="0"/>
              </a:spcAft>
              <a:buClr>
                <a:schemeClr val="accent1"/>
              </a:buClr>
              <a:buSzPts val="1620"/>
              <a:buFont typeface="Arial"/>
              <a:buNone/>
              <a:defRPr sz="1800" b="0" i="0" u="none" strike="noStrike" cap="none">
                <a:solidFill>
                  <a:srgbClr val="8B8B8D"/>
                </a:solidFill>
                <a:latin typeface="Arial"/>
                <a:ea typeface="Arial"/>
                <a:cs typeface="Arial"/>
                <a:sym typeface="Arial"/>
              </a:defRPr>
            </a:lvl3pPr>
            <a:lvl4pPr marR="0" lvl="3" algn="ctr" rtl="0">
              <a:spcBef>
                <a:spcPts val="320"/>
              </a:spcBef>
              <a:spcAft>
                <a:spcPts val="0"/>
              </a:spcAft>
              <a:buClr>
                <a:schemeClr val="accent1"/>
              </a:buClr>
              <a:buSzPts val="1600"/>
              <a:buFont typeface="Arial"/>
              <a:buNone/>
              <a:defRPr sz="1600" b="0" i="0" u="none" strike="noStrike" cap="none">
                <a:solidFill>
                  <a:srgbClr val="8B8B8D"/>
                </a:solidFill>
                <a:latin typeface="Arial"/>
                <a:ea typeface="Arial"/>
                <a:cs typeface="Arial"/>
                <a:sym typeface="Arial"/>
              </a:defRPr>
            </a:lvl4pPr>
            <a:lvl5pPr marR="0" lvl="4" algn="ctr" rtl="0">
              <a:spcBef>
                <a:spcPts val="280"/>
              </a:spcBef>
              <a:spcAft>
                <a:spcPts val="0"/>
              </a:spcAft>
              <a:buClr>
                <a:schemeClr val="accent1"/>
              </a:buClr>
              <a:buSzPts val="1400"/>
              <a:buFont typeface="Arial"/>
              <a:buNone/>
              <a:defRPr sz="1400" b="0" i="0" u="none" strike="noStrike" cap="none">
                <a:solidFill>
                  <a:srgbClr val="8B8B8D"/>
                </a:solidFill>
                <a:latin typeface="Arial"/>
                <a:ea typeface="Arial"/>
                <a:cs typeface="Arial"/>
                <a:sym typeface="Arial"/>
              </a:defRPr>
            </a:lvl5pPr>
            <a:lvl6pPr marR="0" lvl="5" algn="ctr" rtl="0">
              <a:spcBef>
                <a:spcPts val="260"/>
              </a:spcBef>
              <a:spcAft>
                <a:spcPts val="0"/>
              </a:spcAft>
              <a:buClr>
                <a:schemeClr val="accent1"/>
              </a:buClr>
              <a:buSzPts val="1300"/>
              <a:buFont typeface="Arial"/>
              <a:buNone/>
              <a:defRPr sz="1300" b="0" i="0" u="none" strike="noStrike" cap="none">
                <a:solidFill>
                  <a:srgbClr val="8B8B8D"/>
                </a:solidFill>
                <a:latin typeface="Arial"/>
                <a:ea typeface="Arial"/>
                <a:cs typeface="Arial"/>
                <a:sym typeface="Arial"/>
              </a:defRPr>
            </a:lvl6pPr>
            <a:lvl7pPr marR="0" lvl="6" algn="ctr" rtl="0">
              <a:spcBef>
                <a:spcPts val="260"/>
              </a:spcBef>
              <a:spcAft>
                <a:spcPts val="0"/>
              </a:spcAft>
              <a:buClr>
                <a:schemeClr val="accent1"/>
              </a:buClr>
              <a:buSzPts val="1300"/>
              <a:buFont typeface="Arial"/>
              <a:buNone/>
              <a:defRPr sz="1300" b="0" i="0" u="none" strike="noStrike" cap="none">
                <a:solidFill>
                  <a:srgbClr val="8B8B8D"/>
                </a:solidFill>
                <a:latin typeface="Arial"/>
                <a:ea typeface="Arial"/>
                <a:cs typeface="Arial"/>
                <a:sym typeface="Arial"/>
              </a:defRPr>
            </a:lvl7pPr>
            <a:lvl8pPr marR="0" lvl="7" algn="ctr" rtl="0">
              <a:spcBef>
                <a:spcPts val="260"/>
              </a:spcBef>
              <a:spcAft>
                <a:spcPts val="0"/>
              </a:spcAft>
              <a:buClr>
                <a:schemeClr val="accent1"/>
              </a:buClr>
              <a:buSzPts val="1300"/>
              <a:buFont typeface="Arial"/>
              <a:buNone/>
              <a:defRPr sz="1300" b="0" i="0" u="none" strike="noStrike" cap="none">
                <a:solidFill>
                  <a:srgbClr val="8B8B8D"/>
                </a:solidFill>
                <a:latin typeface="Arial"/>
                <a:ea typeface="Arial"/>
                <a:cs typeface="Arial"/>
                <a:sym typeface="Arial"/>
              </a:defRPr>
            </a:lvl8pPr>
            <a:lvl9pPr marR="0" lvl="8" algn="ctr" rtl="0">
              <a:spcBef>
                <a:spcPts val="260"/>
              </a:spcBef>
              <a:spcAft>
                <a:spcPts val="0"/>
              </a:spcAft>
              <a:buClr>
                <a:schemeClr val="accent1"/>
              </a:buClr>
              <a:buSzPts val="1300"/>
              <a:buFont typeface="Arial"/>
              <a:buNone/>
              <a:defRPr sz="1300" b="0" i="0" u="none" strike="noStrike" cap="none">
                <a:solidFill>
                  <a:srgbClr val="8B8B8D"/>
                </a:solidFill>
                <a:latin typeface="Arial"/>
                <a:ea typeface="Arial"/>
                <a:cs typeface="Arial"/>
                <a:sym typeface="Arial"/>
              </a:defRPr>
            </a:lvl9pPr>
          </a:lstStyle>
          <a:p>
            <a:endParaRPr/>
          </a:p>
        </p:txBody>
      </p:sp>
      <p:sp>
        <p:nvSpPr>
          <p:cNvPr id="20" name="Google Shape;20;p2"/>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 name="Google Shape;21;p2"/>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2" name="Google Shape;22;p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cxnSp>
        <p:nvCxnSpPr>
          <p:cNvPr id="23" name="Google Shape;23;p2"/>
          <p:cNvCxnSpPr/>
          <p:nvPr/>
        </p:nvCxnSpPr>
        <p:spPr>
          <a:xfrm>
            <a:off x="685800" y="3398520"/>
            <a:ext cx="784860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28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2800"/>
              <a:buFont typeface="Arial"/>
              <a:buNone/>
              <a:defRPr sz="1350"/>
            </a:lvl2pPr>
            <a:lvl3pPr lvl="2">
              <a:spcBef>
                <a:spcPts val="0"/>
              </a:spcBef>
              <a:spcAft>
                <a:spcPts val="0"/>
              </a:spcAft>
              <a:buSzPts val="2800"/>
              <a:buFont typeface="Arial"/>
              <a:buNone/>
              <a:defRPr sz="1350"/>
            </a:lvl3pPr>
            <a:lvl4pPr lvl="3">
              <a:spcBef>
                <a:spcPts val="0"/>
              </a:spcBef>
              <a:spcAft>
                <a:spcPts val="0"/>
              </a:spcAft>
              <a:buSzPts val="2800"/>
              <a:buFont typeface="Arial"/>
              <a:buNone/>
              <a:defRPr sz="1350"/>
            </a:lvl4pPr>
            <a:lvl5pPr lvl="4">
              <a:spcBef>
                <a:spcPts val="0"/>
              </a:spcBef>
              <a:spcAft>
                <a:spcPts val="0"/>
              </a:spcAft>
              <a:buSzPts val="2800"/>
              <a:buFont typeface="Arial"/>
              <a:buNone/>
              <a:defRPr sz="1350"/>
            </a:lvl5pPr>
            <a:lvl6pPr lvl="5">
              <a:spcBef>
                <a:spcPts val="0"/>
              </a:spcBef>
              <a:spcAft>
                <a:spcPts val="0"/>
              </a:spcAft>
              <a:buSzPts val="2800"/>
              <a:buFont typeface="Arial"/>
              <a:buNone/>
              <a:defRPr sz="1350"/>
            </a:lvl6pPr>
            <a:lvl7pPr lvl="6">
              <a:spcBef>
                <a:spcPts val="0"/>
              </a:spcBef>
              <a:spcAft>
                <a:spcPts val="0"/>
              </a:spcAft>
              <a:buSzPts val="2800"/>
              <a:buFont typeface="Arial"/>
              <a:buNone/>
              <a:defRPr sz="1350"/>
            </a:lvl7pPr>
            <a:lvl8pPr lvl="7">
              <a:spcBef>
                <a:spcPts val="0"/>
              </a:spcBef>
              <a:spcAft>
                <a:spcPts val="0"/>
              </a:spcAft>
              <a:buSzPts val="2800"/>
              <a:buFont typeface="Arial"/>
              <a:buNone/>
              <a:defRPr sz="1350"/>
            </a:lvl8pPr>
            <a:lvl9pPr lvl="8">
              <a:spcBef>
                <a:spcPts val="0"/>
              </a:spcBef>
              <a:spcAft>
                <a:spcPts val="0"/>
              </a:spcAft>
              <a:buSzPts val="2800"/>
              <a:buFont typeface="Arial"/>
              <a:buNone/>
              <a:defRPr sz="1350"/>
            </a:lvl9pPr>
          </a:lstStyle>
          <a:p>
            <a:endParaRPr/>
          </a:p>
        </p:txBody>
      </p:sp>
      <p:sp>
        <p:nvSpPr>
          <p:cNvPr id="37" name="Google Shape;37;p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342900" marR="0" lvl="0" indent="-257175" algn="l" rtl="0">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685800" marR="0" lvl="1" indent="-238125" algn="l" rtl="0">
              <a:spcBef>
                <a:spcPts val="12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2pPr>
            <a:lvl3pPr marL="1028700" marR="0" lvl="2" indent="-238125" algn="l" rtl="0">
              <a:spcBef>
                <a:spcPts val="12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3pPr>
            <a:lvl4pPr marL="1371600" marR="0" lvl="3" indent="-238125" algn="l" rtl="0">
              <a:spcBef>
                <a:spcPts val="12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4pPr>
            <a:lvl5pPr marL="1714500" marR="0" lvl="4" indent="-238125" algn="l" rtl="0">
              <a:spcBef>
                <a:spcPts val="12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5pPr>
            <a:lvl6pPr marL="2057400" marR="0" lvl="5" indent="-238125" algn="l" rtl="0">
              <a:spcBef>
                <a:spcPts val="12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6pPr>
            <a:lvl7pPr marL="2400300" marR="0" lvl="6" indent="-238125" algn="l" rtl="0">
              <a:spcBef>
                <a:spcPts val="12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7pPr>
            <a:lvl8pPr marL="2743200" marR="0" lvl="7" indent="-238125" algn="l" rtl="0">
              <a:spcBef>
                <a:spcPts val="12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8pPr>
            <a:lvl9pPr marL="3086100" marR="0" lvl="8" indent="-238125" algn="l" rtl="0">
              <a:spcBef>
                <a:spcPts val="1200"/>
              </a:spcBef>
              <a:spcAft>
                <a:spcPts val="120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200"/>
              <a:buFont typeface="Calibri"/>
              <a:buNone/>
              <a:defRPr sz="900" b="1"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900" b="1"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900" b="1"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900" b="1"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900" b="1"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900" b="1"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900" b="1"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900" b="1"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900" b="1"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a:p>
        </p:txBody>
      </p:sp>
    </p:spTree>
    <p:extLst>
      <p:ext uri="{BB962C8B-B14F-4D97-AF65-F5344CB8AC3E}">
        <p14:creationId xmlns:p14="http://schemas.microsoft.com/office/powerpoint/2010/main" val="145682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3"/>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27" name="Google Shape;27;p3"/>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8" name="Google Shape;28;p3"/>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9" name="Google Shape;29;p3"/>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4"/>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3" name="Google Shape;33;p4"/>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4" name="Google Shape;34;p4"/>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722313" y="2362200"/>
            <a:ext cx="7772400" cy="220027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4800"/>
              <a:buFont typeface="Arial"/>
              <a:buNone/>
              <a:defRPr sz="4800" b="0" i="0" u="none" strike="noStrike" cap="non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8"/>
          <p:cNvSpPr txBox="1">
            <a:spLocks noGrp="1"/>
          </p:cNvSpPr>
          <p:nvPr>
            <p:ph type="body" idx="1"/>
          </p:nvPr>
        </p:nvSpPr>
        <p:spPr>
          <a:xfrm>
            <a:off x="722313" y="4626864"/>
            <a:ext cx="7772400" cy="1500187"/>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chemeClr val="accent1"/>
              </a:buClr>
              <a:buSzPts val="2040"/>
              <a:buFont typeface="Arial"/>
              <a:buNone/>
              <a:defRPr sz="2400" b="0" i="0" u="none" strike="noStrike" cap="none">
                <a:solidFill>
                  <a:schemeClr val="lt2"/>
                </a:solidFill>
                <a:latin typeface="Arial"/>
                <a:ea typeface="Arial"/>
                <a:cs typeface="Arial"/>
                <a:sym typeface="Arial"/>
              </a:defRPr>
            </a:lvl1pPr>
            <a:lvl2pPr marL="914400" marR="0" lvl="1" indent="-228600" algn="l" rtl="0">
              <a:spcBef>
                <a:spcPts val="360"/>
              </a:spcBef>
              <a:spcAft>
                <a:spcPts val="0"/>
              </a:spcAft>
              <a:buClr>
                <a:schemeClr val="accent1"/>
              </a:buClr>
              <a:buSzPts val="1530"/>
              <a:buFont typeface="Arial"/>
              <a:buNone/>
              <a:defRPr sz="1800" b="0" i="0" u="none" strike="noStrike" cap="none">
                <a:solidFill>
                  <a:schemeClr val="lt1"/>
                </a:solidFill>
                <a:latin typeface="Arial"/>
                <a:ea typeface="Arial"/>
                <a:cs typeface="Arial"/>
                <a:sym typeface="Arial"/>
              </a:defRPr>
            </a:lvl2pPr>
            <a:lvl3pPr marL="1371600" marR="0" lvl="2" indent="-228600" algn="l" rtl="0">
              <a:spcBef>
                <a:spcPts val="320"/>
              </a:spcBef>
              <a:spcAft>
                <a:spcPts val="0"/>
              </a:spcAft>
              <a:buClr>
                <a:schemeClr val="accent1"/>
              </a:buClr>
              <a:buSzPts val="1440"/>
              <a:buFont typeface="Arial"/>
              <a:buNone/>
              <a:defRPr sz="1600" b="0" i="0" u="none" strike="noStrike" cap="none">
                <a:solidFill>
                  <a:schemeClr val="lt1"/>
                </a:solidFill>
                <a:latin typeface="Arial"/>
                <a:ea typeface="Arial"/>
                <a:cs typeface="Arial"/>
                <a:sym typeface="Arial"/>
              </a:defRPr>
            </a:lvl3pPr>
            <a:lvl4pPr marL="1828800" marR="0" lvl="3"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53" name="Google Shape;53;p8"/>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4" name="Google Shape;54;p8"/>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5" name="Google Shape;55;p8"/>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cxnSp>
        <p:nvCxnSpPr>
          <p:cNvPr id="56" name="Google Shape;56;p8"/>
          <p:cNvCxnSpPr/>
          <p:nvPr/>
        </p:nvCxnSpPr>
        <p:spPr>
          <a:xfrm>
            <a:off x="731520" y="4599432"/>
            <a:ext cx="7848600" cy="1588"/>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9"/>
          <p:cNvSpPr txBox="1">
            <a:spLocks noGrp="1"/>
          </p:cNvSpPr>
          <p:nvPr>
            <p:ph type="body" idx="1"/>
          </p:nvPr>
        </p:nvSpPr>
        <p:spPr>
          <a:xfrm>
            <a:off x="457200" y="1676400"/>
            <a:ext cx="3931920" cy="639762"/>
          </a:xfrm>
          <a:prstGeom prst="rect">
            <a:avLst/>
          </a:prstGeom>
          <a:noFill/>
          <a:ln>
            <a:noFill/>
          </a:ln>
        </p:spPr>
        <p:txBody>
          <a:bodyPr spcFirstLastPara="1" wrap="square" lIns="91425" tIns="45700" rIns="91425" bIns="45700" anchor="ctr" anchorCtr="0"/>
          <a:lstStyle>
            <a:lvl1pPr marL="457200" marR="0" lvl="0" indent="-228600" algn="ctr" rtl="0">
              <a:spcBef>
                <a:spcPts val="400"/>
              </a:spcBef>
              <a:spcAft>
                <a:spcPts val="0"/>
              </a:spcAft>
              <a:buClr>
                <a:schemeClr val="accent1"/>
              </a:buClr>
              <a:buSzPts val="1700"/>
              <a:buFont typeface="Arial"/>
              <a:buNone/>
              <a:defRPr sz="2000" b="0" i="0" u="none" strike="noStrike" cap="none">
                <a:solidFill>
                  <a:schemeClr val="dk2"/>
                </a:solidFill>
                <a:latin typeface="Arial"/>
                <a:ea typeface="Arial"/>
                <a:cs typeface="Arial"/>
                <a:sym typeface="Arial"/>
              </a:defRPr>
            </a:lvl1pPr>
            <a:lvl2pPr marL="914400" marR="0" lvl="1" indent="-228600" algn="l" rtl="0">
              <a:spcBef>
                <a:spcPts val="400"/>
              </a:spcBef>
              <a:spcAft>
                <a:spcPts val="0"/>
              </a:spcAft>
              <a:buClr>
                <a:schemeClr val="accent1"/>
              </a:buClr>
              <a:buSzPts val="17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1"/>
              </a:buClr>
              <a:buSzPts val="162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60" name="Google Shape;60;p9"/>
          <p:cNvSpPr txBox="1">
            <a:spLocks noGrp="1"/>
          </p:cNvSpPr>
          <p:nvPr>
            <p:ph type="body" idx="2"/>
          </p:nvPr>
        </p:nvSpPr>
        <p:spPr>
          <a:xfrm>
            <a:off x="457200" y="2438400"/>
            <a:ext cx="3931920" cy="3951288"/>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1" name="Google Shape;61;p9"/>
          <p:cNvSpPr txBox="1">
            <a:spLocks noGrp="1"/>
          </p:cNvSpPr>
          <p:nvPr>
            <p:ph type="body" idx="3"/>
          </p:nvPr>
        </p:nvSpPr>
        <p:spPr>
          <a:xfrm>
            <a:off x="4754880" y="1676400"/>
            <a:ext cx="3931920" cy="639762"/>
          </a:xfrm>
          <a:prstGeom prst="rect">
            <a:avLst/>
          </a:prstGeom>
          <a:noFill/>
          <a:ln>
            <a:noFill/>
          </a:ln>
        </p:spPr>
        <p:txBody>
          <a:bodyPr spcFirstLastPara="1" wrap="square" lIns="91425" tIns="45700" rIns="91425" bIns="45700" anchor="ctr" anchorCtr="0"/>
          <a:lstStyle>
            <a:lvl1pPr marL="457200" marR="0" lvl="0" indent="-228600" algn="ctr" rtl="0">
              <a:spcBef>
                <a:spcPts val="400"/>
              </a:spcBef>
              <a:spcAft>
                <a:spcPts val="0"/>
              </a:spcAft>
              <a:buClr>
                <a:schemeClr val="accent1"/>
              </a:buClr>
              <a:buSzPts val="1700"/>
              <a:buFont typeface="Arial"/>
              <a:buNone/>
              <a:defRPr sz="2000" b="0" i="0" u="none" strike="noStrike" cap="none">
                <a:solidFill>
                  <a:schemeClr val="dk2"/>
                </a:solidFill>
                <a:latin typeface="Arial"/>
                <a:ea typeface="Arial"/>
                <a:cs typeface="Arial"/>
                <a:sym typeface="Arial"/>
              </a:defRPr>
            </a:lvl1pPr>
            <a:lvl2pPr marL="914400" marR="0" lvl="1" indent="-228600" algn="l" rtl="0">
              <a:spcBef>
                <a:spcPts val="400"/>
              </a:spcBef>
              <a:spcAft>
                <a:spcPts val="0"/>
              </a:spcAft>
              <a:buClr>
                <a:schemeClr val="accent1"/>
              </a:buClr>
              <a:buSzPts val="17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1"/>
              </a:buClr>
              <a:buSzPts val="162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62" name="Google Shape;62;p9"/>
          <p:cNvSpPr txBox="1">
            <a:spLocks noGrp="1"/>
          </p:cNvSpPr>
          <p:nvPr>
            <p:ph type="body" idx="4"/>
          </p:nvPr>
        </p:nvSpPr>
        <p:spPr>
          <a:xfrm>
            <a:off x="4754880" y="2438400"/>
            <a:ext cx="3931920" cy="3951288"/>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3" name="Google Shape;63;p9"/>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4" name="Google Shape;64;p9"/>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5" name="Google Shape;65;p9"/>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cxnSp>
        <p:nvCxnSpPr>
          <p:cNvPr id="66" name="Google Shape;66;p9"/>
          <p:cNvCxnSpPr/>
          <p:nvPr/>
        </p:nvCxnSpPr>
        <p:spPr>
          <a:xfrm rot="5400000">
            <a:off x="2217817" y="4045823"/>
            <a:ext cx="4709160" cy="794"/>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457200" y="792080"/>
            <a:ext cx="2139696" cy="126187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11"/>
          <p:cNvSpPr txBox="1">
            <a:spLocks noGrp="1"/>
          </p:cNvSpPr>
          <p:nvPr>
            <p:ph type="body" idx="1"/>
          </p:nvPr>
        </p:nvSpPr>
        <p:spPr>
          <a:xfrm>
            <a:off x="2971800" y="792080"/>
            <a:ext cx="5715000" cy="5577840"/>
          </a:xfrm>
          <a:prstGeom prst="rect">
            <a:avLst/>
          </a:prstGeom>
          <a:noFill/>
          <a:ln>
            <a:noFill/>
          </a:ln>
        </p:spPr>
        <p:txBody>
          <a:bodyPr spcFirstLastPara="1" wrap="square" lIns="91425" tIns="45700" rIns="91425" bIns="45700" anchor="t" anchorCtr="0"/>
          <a:lstStyle>
            <a:lvl1pPr marL="457200" marR="0" lvl="0" indent="-401320" algn="l" rtl="0">
              <a:spcBef>
                <a:spcPts val="640"/>
              </a:spcBef>
              <a:spcAft>
                <a:spcPts val="0"/>
              </a:spcAft>
              <a:buClr>
                <a:schemeClr val="accent1"/>
              </a:buClr>
              <a:buSzPts val="2720"/>
              <a:buFont typeface="Arial"/>
              <a:buChar char="•"/>
              <a:defRPr sz="3200" b="0" i="0" u="none" strike="noStrike" cap="none">
                <a:solidFill>
                  <a:schemeClr val="dk1"/>
                </a:solidFill>
                <a:latin typeface="Arial"/>
                <a:ea typeface="Arial"/>
                <a:cs typeface="Arial"/>
                <a:sym typeface="Arial"/>
              </a:defRPr>
            </a:lvl1pPr>
            <a:lvl2pPr marL="914400" marR="0" lvl="1" indent="-379730" algn="l" rtl="0">
              <a:spcBef>
                <a:spcPts val="560"/>
              </a:spcBef>
              <a:spcAft>
                <a:spcPts val="0"/>
              </a:spcAft>
              <a:buClr>
                <a:schemeClr val="accent1"/>
              </a:buClr>
              <a:buSzPts val="2380"/>
              <a:buFont typeface="Arial"/>
              <a:buChar char="•"/>
              <a:defRPr sz="2800" b="0" i="0" u="none" strike="noStrike" cap="none">
                <a:solidFill>
                  <a:schemeClr val="dk1"/>
                </a:solidFill>
                <a:latin typeface="Arial"/>
                <a:ea typeface="Arial"/>
                <a:cs typeface="Arial"/>
                <a:sym typeface="Arial"/>
              </a:defRPr>
            </a:lvl2pPr>
            <a:lvl3pPr marL="1371600" marR="0" lvl="2" indent="-365760" algn="l" rtl="0">
              <a:spcBef>
                <a:spcPts val="480"/>
              </a:spcBef>
              <a:spcAft>
                <a:spcPts val="0"/>
              </a:spcAft>
              <a:buClr>
                <a:schemeClr val="accent1"/>
              </a:buClr>
              <a:buSzPts val="216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11"/>
          <p:cNvSpPr txBox="1">
            <a:spLocks noGrp="1"/>
          </p:cNvSpPr>
          <p:nvPr>
            <p:ph type="body" idx="2"/>
          </p:nvPr>
        </p:nvSpPr>
        <p:spPr>
          <a:xfrm>
            <a:off x="457201" y="2130552"/>
            <a:ext cx="2139696" cy="4243615"/>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accent1"/>
              </a:buClr>
              <a:buSzPts val="119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1"/>
              </a:buClr>
              <a:buSzPts val="102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accent1"/>
              </a:buClr>
              <a:buSzPts val="9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75" name="Google Shape;75;p11"/>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6" name="Google Shape;76;p1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7" name="Google Shape;77;p1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cxnSp>
        <p:nvCxnSpPr>
          <p:cNvPr id="78" name="Google Shape;78;p11"/>
          <p:cNvCxnSpPr/>
          <p:nvPr/>
        </p:nvCxnSpPr>
        <p:spPr>
          <a:xfrm rot="5400000">
            <a:off x="-13116" y="3580206"/>
            <a:ext cx="557784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457200" y="792480"/>
            <a:ext cx="2142680" cy="126492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12"/>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2" name="Google Shape;82;p12"/>
          <p:cNvSpPr txBox="1">
            <a:spLocks noGrp="1"/>
          </p:cNvSpPr>
          <p:nvPr>
            <p:ph type="body" idx="1"/>
          </p:nvPr>
        </p:nvSpPr>
        <p:spPr>
          <a:xfrm>
            <a:off x="457200" y="2133600"/>
            <a:ext cx="2139696" cy="4242816"/>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accent1"/>
              </a:buClr>
              <a:buSzPts val="119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1"/>
              </a:buClr>
              <a:buSzPts val="102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accent1"/>
              </a:buClr>
              <a:buSzPts val="9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83" name="Google Shape;83;p12"/>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4" name="Google Shape;84;p12"/>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5" name="Google Shape;85;p1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13"/>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0" name="Google Shape;90;p13"/>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1" name="Google Shape;91;p13"/>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14"/>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95" name="Google Shape;95;p14"/>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6" name="Google Shape;96;p14"/>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7" name="Google Shape;97;p14"/>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220786"/>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Google Shape;11;p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3" name="Google Shape;13;p1"/>
          <p:cNvSpPr/>
          <p:nvPr/>
        </p:nvSpPr>
        <p:spPr>
          <a:xfrm>
            <a:off x="0" y="0"/>
            <a:ext cx="9144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 name="Google Shape;14;p1"/>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 name="Google Shape;15;p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6" name="Google Shape;16;p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7" r:id="rId6"/>
    <p:sldLayoutId id="2147483658" r:id="rId7"/>
    <p:sldLayoutId id="2147483659" r:id="rId8"/>
    <p:sldLayoutId id="2147483660" r:id="rId9"/>
    <p:sldLayoutId id="21474836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forms.office.com/r/K3dMUbxcZ6"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hyperlink" Target="mailto:Joe.Heslip@sd71.bc.ca"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jOVsrWYLnw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7" descr="Equity Framework   wartermark 16-16-01.jpg"/>
          <p:cNvPicPr preferRelativeResize="0"/>
          <p:nvPr/>
        </p:nvPicPr>
        <p:blipFill rotWithShape="1">
          <a:blip r:embed="rId3">
            <a:alphaModFix amt="33000"/>
          </a:blip>
          <a:srcRect/>
          <a:stretch/>
        </p:blipFill>
        <p:spPr>
          <a:xfrm>
            <a:off x="755576" y="4949"/>
            <a:ext cx="7596336" cy="6947421"/>
          </a:xfrm>
          <a:prstGeom prst="rect">
            <a:avLst/>
          </a:prstGeom>
          <a:noFill/>
          <a:ln>
            <a:noFill/>
          </a:ln>
        </p:spPr>
      </p:pic>
      <p:sp>
        <p:nvSpPr>
          <p:cNvPr id="179" name="Google Shape;179;p27"/>
          <p:cNvSpPr txBox="1">
            <a:spLocks noGrp="1"/>
          </p:cNvSpPr>
          <p:nvPr>
            <p:ph type="ctrTitle"/>
          </p:nvPr>
        </p:nvSpPr>
        <p:spPr>
          <a:xfrm>
            <a:off x="251520" y="260648"/>
            <a:ext cx="8568952" cy="288032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br>
              <a:rPr lang="en-CA" sz="1800" b="0" i="0" u="none" strike="noStrike" cap="none" dirty="0">
                <a:solidFill>
                  <a:srgbClr val="000000"/>
                </a:solidFill>
                <a:latin typeface="Calibri"/>
                <a:ea typeface="Calibri"/>
                <a:cs typeface="Calibri"/>
                <a:sym typeface="Calibri"/>
              </a:rPr>
            </a:br>
            <a:r>
              <a:rPr lang="en-CA" sz="3600" dirty="0">
                <a:solidFill>
                  <a:srgbClr val="0F4993"/>
                </a:solidFill>
                <a:latin typeface="Calibri"/>
                <a:ea typeface="Calibri"/>
                <a:cs typeface="Calibri"/>
                <a:sym typeface="Calibri"/>
              </a:rPr>
              <a:t>School-Based Equity Scanning Planning PPT</a:t>
            </a:r>
            <a:br>
              <a:rPr lang="en-CA" sz="3600" b="0" i="0" u="none" strike="noStrike" cap="none" dirty="0">
                <a:solidFill>
                  <a:srgbClr val="0F4993"/>
                </a:solidFill>
                <a:latin typeface="Calibri"/>
                <a:ea typeface="Calibri"/>
                <a:cs typeface="Calibri"/>
                <a:sym typeface="Calibri"/>
              </a:rPr>
            </a:br>
            <a:r>
              <a:rPr lang="en-CA" sz="1800" b="0" i="0" u="none" strike="noStrike" cap="none" dirty="0">
                <a:solidFill>
                  <a:srgbClr val="0F4993"/>
                </a:solidFill>
                <a:latin typeface="Calibri"/>
                <a:ea typeface="Calibri"/>
                <a:cs typeface="Calibri"/>
                <a:sym typeface="Calibri"/>
              </a:rPr>
              <a:t>SD71 </a:t>
            </a:r>
            <a:endParaRPr sz="1800" b="0" i="0" u="none" strike="noStrike" cap="none" dirty="0">
              <a:solidFill>
                <a:srgbClr val="0F4993"/>
              </a:solidFill>
              <a:latin typeface="Calibri"/>
              <a:ea typeface="Calibri"/>
              <a:cs typeface="Calibri"/>
              <a:sym typeface="Calibri"/>
            </a:endParaRPr>
          </a:p>
        </p:txBody>
      </p:sp>
      <p:sp>
        <p:nvSpPr>
          <p:cNvPr id="2" name="TextBox 1">
            <a:extLst>
              <a:ext uri="{FF2B5EF4-FFF2-40B4-BE49-F238E27FC236}">
                <a16:creationId xmlns:a16="http://schemas.microsoft.com/office/drawing/2014/main" id="{476AD86D-3F88-1352-DB78-BD06054DDBB9}"/>
              </a:ext>
            </a:extLst>
          </p:cNvPr>
          <p:cNvSpPr txBox="1"/>
          <p:nvPr/>
        </p:nvSpPr>
        <p:spPr>
          <a:xfrm>
            <a:off x="1159265" y="3926541"/>
            <a:ext cx="7102992" cy="1600438"/>
          </a:xfrm>
          <a:prstGeom prst="rect">
            <a:avLst/>
          </a:prstGeom>
          <a:noFill/>
        </p:spPr>
        <p:txBody>
          <a:bodyPr wrap="square" rtlCol="0">
            <a:spAutoFit/>
          </a:bodyPr>
          <a:lstStyle/>
          <a:p>
            <a:r>
              <a:rPr lang="en-CA" dirty="0"/>
              <a:t>The first 5 slides of this PPT are meant as preparatory materials for all School Based Equity Scanning Teams. </a:t>
            </a:r>
          </a:p>
          <a:p>
            <a:endParaRPr lang="en-CA" dirty="0"/>
          </a:p>
          <a:p>
            <a:r>
              <a:rPr lang="en-CA" dirty="0"/>
              <a:t>*Slide 6 onwards is shared as a possible Staff Meeting Equity Scanning Team PPT to guide your school’s scanning process of staff.</a:t>
            </a:r>
          </a:p>
          <a:p>
            <a:endParaRPr lang="en-CA" dirty="0"/>
          </a:p>
          <a:p>
            <a:r>
              <a:rPr lang="en-CA" b="1" i="1" dirty="0"/>
              <a:t>PLEASE READ THE PRESENTER NOTES BELOW FOR SUGGESTIONS &amp; IDEAS</a:t>
            </a:r>
          </a:p>
        </p:txBody>
      </p:sp>
    </p:spTree>
    <p:extLst>
      <p:ext uri="{BB962C8B-B14F-4D97-AF65-F5344CB8AC3E}">
        <p14:creationId xmlns:p14="http://schemas.microsoft.com/office/powerpoint/2010/main" val="288586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56CFA-557C-05B9-92FF-433AE53D34D8}"/>
              </a:ext>
            </a:extLst>
          </p:cNvPr>
          <p:cNvSpPr>
            <a:spLocks noGrp="1"/>
          </p:cNvSpPr>
          <p:nvPr>
            <p:ph type="title"/>
          </p:nvPr>
        </p:nvSpPr>
        <p:spPr/>
        <p:txBody>
          <a:bodyPr/>
          <a:lstStyle/>
          <a:p>
            <a:endParaRPr lang="en-CA"/>
          </a:p>
        </p:txBody>
      </p:sp>
      <p:sp>
        <p:nvSpPr>
          <p:cNvPr id="3" name="Text Placeholder 2">
            <a:extLst>
              <a:ext uri="{FF2B5EF4-FFF2-40B4-BE49-F238E27FC236}">
                <a16:creationId xmlns:a16="http://schemas.microsoft.com/office/drawing/2014/main" id="{2302F5D2-E411-4F12-2CC9-AD49B0E3A5CB}"/>
              </a:ext>
            </a:extLst>
          </p:cNvPr>
          <p:cNvSpPr>
            <a:spLocks noGrp="1"/>
          </p:cNvSpPr>
          <p:nvPr>
            <p:ph type="body" idx="1"/>
          </p:nvPr>
        </p:nvSpPr>
        <p:spPr/>
        <p:txBody>
          <a:bodyPr/>
          <a:lstStyle/>
          <a:p>
            <a:endParaRPr lang="en-CA" dirty="0"/>
          </a:p>
        </p:txBody>
      </p:sp>
      <p:pic>
        <p:nvPicPr>
          <p:cNvPr id="5" name="Picture 4">
            <a:extLst>
              <a:ext uri="{FF2B5EF4-FFF2-40B4-BE49-F238E27FC236}">
                <a16:creationId xmlns:a16="http://schemas.microsoft.com/office/drawing/2014/main" id="{03ECF51D-2E9E-831F-C68D-42E840729CDF}"/>
              </a:ext>
            </a:extLst>
          </p:cNvPr>
          <p:cNvPicPr>
            <a:picLocks noChangeAspect="1"/>
          </p:cNvPicPr>
          <p:nvPr/>
        </p:nvPicPr>
        <p:blipFill>
          <a:blip r:embed="rId3"/>
          <a:stretch>
            <a:fillRect/>
          </a:stretch>
        </p:blipFill>
        <p:spPr>
          <a:xfrm>
            <a:off x="57272" y="818147"/>
            <a:ext cx="9050262" cy="5233737"/>
          </a:xfrm>
          <a:prstGeom prst="rect">
            <a:avLst/>
          </a:prstGeom>
        </p:spPr>
      </p:pic>
    </p:spTree>
    <p:extLst>
      <p:ext uri="{BB962C8B-B14F-4D97-AF65-F5344CB8AC3E}">
        <p14:creationId xmlns:p14="http://schemas.microsoft.com/office/powerpoint/2010/main" val="2149441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2" descr="Image result for office of the auditor general aboriginal education"/>
          <p:cNvPicPr preferRelativeResize="0"/>
          <p:nvPr/>
        </p:nvPicPr>
        <p:blipFill rotWithShape="1">
          <a:blip r:embed="rId3">
            <a:alphaModFix/>
          </a:blip>
          <a:srcRect/>
          <a:stretch/>
        </p:blipFill>
        <p:spPr>
          <a:xfrm>
            <a:off x="6823880" y="1491871"/>
            <a:ext cx="988784" cy="786520"/>
          </a:xfrm>
          <a:prstGeom prst="rect">
            <a:avLst/>
          </a:prstGeom>
          <a:noFill/>
          <a:ln>
            <a:noFill/>
          </a:ln>
        </p:spPr>
      </p:pic>
      <p:pic>
        <p:nvPicPr>
          <p:cNvPr id="223" name="Google Shape;223;p32"/>
          <p:cNvPicPr preferRelativeResize="0"/>
          <p:nvPr/>
        </p:nvPicPr>
        <p:blipFill rotWithShape="1">
          <a:blip r:embed="rId4">
            <a:alphaModFix/>
          </a:blip>
          <a:srcRect/>
          <a:stretch/>
        </p:blipFill>
        <p:spPr>
          <a:xfrm>
            <a:off x="3655894" y="1577497"/>
            <a:ext cx="1089502" cy="610532"/>
          </a:xfrm>
          <a:prstGeom prst="rect">
            <a:avLst/>
          </a:prstGeom>
          <a:noFill/>
          <a:ln>
            <a:noFill/>
          </a:ln>
        </p:spPr>
      </p:pic>
      <p:pic>
        <p:nvPicPr>
          <p:cNvPr id="224" name="Google Shape;224;p32"/>
          <p:cNvPicPr preferRelativeResize="0"/>
          <p:nvPr/>
        </p:nvPicPr>
        <p:blipFill rotWithShape="1">
          <a:blip r:embed="rId5">
            <a:alphaModFix/>
          </a:blip>
          <a:srcRect/>
          <a:stretch/>
        </p:blipFill>
        <p:spPr>
          <a:xfrm>
            <a:off x="5181033" y="1159556"/>
            <a:ext cx="993818" cy="558317"/>
          </a:xfrm>
          <a:prstGeom prst="rect">
            <a:avLst/>
          </a:prstGeom>
          <a:noFill/>
          <a:ln>
            <a:noFill/>
          </a:ln>
        </p:spPr>
      </p:pic>
      <p:sp>
        <p:nvSpPr>
          <p:cNvPr id="225" name="Google Shape;225;p32"/>
          <p:cNvSpPr txBox="1">
            <a:spLocks noGrp="1"/>
          </p:cNvSpPr>
          <p:nvPr>
            <p:ph type="title"/>
          </p:nvPr>
        </p:nvSpPr>
        <p:spPr>
          <a:xfrm>
            <a:off x="556389" y="1236483"/>
            <a:ext cx="2476719" cy="572700"/>
          </a:xfrm>
          <a:prstGeom prst="rect">
            <a:avLst/>
          </a:prstGeom>
          <a:noFill/>
          <a:ln>
            <a:noFill/>
          </a:ln>
        </p:spPr>
        <p:txBody>
          <a:bodyPr spcFirstLastPara="1" vert="horz" wrap="square" lIns="68569" tIns="68569" rIns="68569" bIns="68569" rtlCol="0" anchor="t" anchorCtr="0">
            <a:noAutofit/>
          </a:bodyPr>
          <a:lstStyle/>
          <a:p>
            <a:r>
              <a:rPr lang="en-CA" b="1" dirty="0"/>
              <a:t>Foundations for Equity</a:t>
            </a:r>
            <a:endParaRPr b="1" dirty="0"/>
          </a:p>
        </p:txBody>
      </p:sp>
      <p:sp>
        <p:nvSpPr>
          <p:cNvPr id="226" name="Google Shape;226;p32"/>
          <p:cNvSpPr txBox="1">
            <a:spLocks noGrp="1"/>
          </p:cNvSpPr>
          <p:nvPr>
            <p:ph type="body" idx="1"/>
          </p:nvPr>
        </p:nvSpPr>
        <p:spPr>
          <a:xfrm>
            <a:off x="1350479" y="2048400"/>
            <a:ext cx="6390450" cy="3416400"/>
          </a:xfrm>
          <a:prstGeom prst="rect">
            <a:avLst/>
          </a:prstGeom>
          <a:noFill/>
          <a:ln>
            <a:noFill/>
          </a:ln>
        </p:spPr>
        <p:txBody>
          <a:bodyPr spcFirstLastPara="1" vert="horz" wrap="square" lIns="68569" tIns="68569" rIns="68569" bIns="68569" rtlCol="0" anchor="t" anchorCtr="0">
            <a:noAutofit/>
          </a:bodyPr>
          <a:lstStyle/>
          <a:p>
            <a:pPr marL="0" indent="0">
              <a:spcBef>
                <a:spcPts val="1200"/>
              </a:spcBef>
              <a:buNone/>
            </a:pPr>
            <a:endParaRPr dirty="0"/>
          </a:p>
          <a:p>
            <a:pPr marL="0" indent="0">
              <a:spcBef>
                <a:spcPts val="1200"/>
              </a:spcBef>
              <a:spcAft>
                <a:spcPts val="1200"/>
              </a:spcAft>
              <a:buNone/>
            </a:pPr>
            <a:endParaRPr dirty="0"/>
          </a:p>
        </p:txBody>
      </p:sp>
      <p:grpSp>
        <p:nvGrpSpPr>
          <p:cNvPr id="228" name="Google Shape;228;p32"/>
          <p:cNvGrpSpPr/>
          <p:nvPr/>
        </p:nvGrpSpPr>
        <p:grpSpPr>
          <a:xfrm>
            <a:off x="3968933" y="2146345"/>
            <a:ext cx="3744416" cy="3744416"/>
            <a:chOff x="96779" y="0"/>
            <a:chExt cx="4992555" cy="4992555"/>
          </a:xfrm>
        </p:grpSpPr>
        <p:sp>
          <p:nvSpPr>
            <p:cNvPr id="229" name="Google Shape;229;p32"/>
            <p:cNvSpPr/>
            <p:nvPr/>
          </p:nvSpPr>
          <p:spPr>
            <a:xfrm>
              <a:off x="96779" y="0"/>
              <a:ext cx="4992555" cy="4992555"/>
            </a:xfrm>
            <a:prstGeom prst="ellipse">
              <a:avLst/>
            </a:prstGeom>
            <a:solidFill>
              <a:srgbClr val="BD867B"/>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p>
          </p:txBody>
        </p:sp>
        <p:sp>
          <p:nvSpPr>
            <p:cNvPr id="230" name="Google Shape;230;p32"/>
            <p:cNvSpPr txBox="1"/>
            <p:nvPr/>
          </p:nvSpPr>
          <p:spPr>
            <a:xfrm>
              <a:off x="1895097" y="249627"/>
              <a:ext cx="1395918" cy="748883"/>
            </a:xfrm>
            <a:prstGeom prst="rect">
              <a:avLst/>
            </a:prstGeom>
            <a:noFill/>
            <a:ln>
              <a:noFill/>
            </a:ln>
          </p:spPr>
          <p:txBody>
            <a:bodyPr spcFirstLastPara="1" wrap="square" lIns="85331" tIns="85331" rIns="85331" bIns="85331" anchor="ctr" anchorCtr="0">
              <a:noAutofit/>
            </a:bodyPr>
            <a:lstStyle/>
            <a:p>
              <a:pPr algn="ctr">
                <a:lnSpc>
                  <a:spcPct val="90000"/>
                </a:lnSpc>
                <a:buClr>
                  <a:srgbClr val="000000"/>
                </a:buClr>
                <a:buSzPts val="1600"/>
              </a:pPr>
              <a:r>
                <a:rPr lang="en-CA" sz="1200" b="1" dirty="0">
                  <a:solidFill>
                    <a:schemeClr val="lt1"/>
                  </a:solidFill>
                  <a:latin typeface="Calibri"/>
                  <a:ea typeface="Calibri"/>
                  <a:cs typeface="Calibri"/>
                  <a:sym typeface="Calibri"/>
                </a:rPr>
                <a:t>Equity in Education</a:t>
              </a:r>
              <a:endParaRPr sz="1200" b="1" dirty="0">
                <a:solidFill>
                  <a:schemeClr val="lt1"/>
                </a:solidFill>
                <a:latin typeface="Calibri"/>
                <a:ea typeface="Calibri"/>
                <a:cs typeface="Calibri"/>
                <a:sym typeface="Calibri"/>
              </a:endParaRPr>
            </a:p>
          </p:txBody>
        </p:sp>
        <p:sp>
          <p:nvSpPr>
            <p:cNvPr id="231" name="Google Shape;231;p32"/>
            <p:cNvSpPr/>
            <p:nvPr/>
          </p:nvSpPr>
          <p:spPr>
            <a:xfrm>
              <a:off x="596034" y="998510"/>
              <a:ext cx="3994044" cy="3994044"/>
            </a:xfrm>
            <a:prstGeom prst="ellipse">
              <a:avLst/>
            </a:prstGeom>
            <a:solidFill>
              <a:srgbClr val="6B7C72"/>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p>
          </p:txBody>
        </p:sp>
        <p:sp>
          <p:nvSpPr>
            <p:cNvPr id="232" name="Google Shape;232;p32"/>
            <p:cNvSpPr txBox="1"/>
            <p:nvPr/>
          </p:nvSpPr>
          <p:spPr>
            <a:xfrm>
              <a:off x="1895097" y="1238153"/>
              <a:ext cx="1395918" cy="718927"/>
            </a:xfrm>
            <a:prstGeom prst="rect">
              <a:avLst/>
            </a:prstGeom>
            <a:noFill/>
            <a:ln>
              <a:noFill/>
            </a:ln>
          </p:spPr>
          <p:txBody>
            <a:bodyPr spcFirstLastPara="1" wrap="square" lIns="85331" tIns="85331" rIns="85331" bIns="85331" anchor="ctr" anchorCtr="0">
              <a:noAutofit/>
            </a:bodyPr>
            <a:lstStyle/>
            <a:p>
              <a:pPr algn="ctr">
                <a:lnSpc>
                  <a:spcPct val="90000"/>
                </a:lnSpc>
                <a:buClr>
                  <a:srgbClr val="000000"/>
                </a:buClr>
                <a:buSzPts val="1600"/>
              </a:pPr>
              <a:r>
                <a:rPr lang="en-CA" sz="1200" b="1">
                  <a:solidFill>
                    <a:schemeClr val="lt1"/>
                  </a:solidFill>
                  <a:latin typeface="Calibri"/>
                  <a:ea typeface="Calibri"/>
                  <a:cs typeface="Calibri"/>
                  <a:sym typeface="Calibri"/>
                </a:rPr>
                <a:t>Human Rights</a:t>
              </a:r>
              <a:endParaRPr sz="1200" b="1">
                <a:solidFill>
                  <a:schemeClr val="lt1"/>
                </a:solidFill>
                <a:latin typeface="Calibri"/>
                <a:ea typeface="Calibri"/>
                <a:cs typeface="Calibri"/>
                <a:sym typeface="Calibri"/>
              </a:endParaRPr>
            </a:p>
          </p:txBody>
        </p:sp>
        <p:sp>
          <p:nvSpPr>
            <p:cNvPr id="233" name="Google Shape;233;p32"/>
            <p:cNvSpPr/>
            <p:nvPr/>
          </p:nvSpPr>
          <p:spPr>
            <a:xfrm>
              <a:off x="1095290" y="1997021"/>
              <a:ext cx="2995533" cy="2995533"/>
            </a:xfrm>
            <a:prstGeom prst="ellipse">
              <a:avLst/>
            </a:prstGeom>
            <a:solidFill>
              <a:srgbClr val="205867"/>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p>
          </p:txBody>
        </p:sp>
        <p:sp>
          <p:nvSpPr>
            <p:cNvPr id="234" name="Google Shape;234;p32"/>
            <p:cNvSpPr txBox="1"/>
            <p:nvPr/>
          </p:nvSpPr>
          <p:spPr>
            <a:xfrm>
              <a:off x="1895097" y="2221686"/>
              <a:ext cx="1395918" cy="673994"/>
            </a:xfrm>
            <a:prstGeom prst="rect">
              <a:avLst/>
            </a:prstGeom>
            <a:noFill/>
            <a:ln>
              <a:noFill/>
            </a:ln>
          </p:spPr>
          <p:txBody>
            <a:bodyPr spcFirstLastPara="1" wrap="square" lIns="85331" tIns="85331" rIns="85331" bIns="85331" anchor="ctr" anchorCtr="0">
              <a:noAutofit/>
            </a:bodyPr>
            <a:lstStyle/>
            <a:p>
              <a:pPr algn="ctr">
                <a:lnSpc>
                  <a:spcPct val="90000"/>
                </a:lnSpc>
                <a:buClr>
                  <a:srgbClr val="000000"/>
                </a:buClr>
                <a:buSzPts val="1600"/>
              </a:pPr>
              <a:r>
                <a:rPr lang="en-CA" sz="1200" b="1" dirty="0">
                  <a:solidFill>
                    <a:schemeClr val="lt1"/>
                  </a:solidFill>
                  <a:latin typeface="Calibri"/>
                  <a:ea typeface="Calibri"/>
                  <a:cs typeface="Calibri"/>
                  <a:sym typeface="Calibri"/>
                </a:rPr>
                <a:t>Social Justice</a:t>
              </a:r>
              <a:endParaRPr sz="1200" b="1" dirty="0">
                <a:solidFill>
                  <a:schemeClr val="lt1"/>
                </a:solidFill>
                <a:latin typeface="Calibri"/>
                <a:ea typeface="Calibri"/>
                <a:cs typeface="Calibri"/>
                <a:sym typeface="Calibri"/>
              </a:endParaRPr>
            </a:p>
          </p:txBody>
        </p:sp>
        <p:sp>
          <p:nvSpPr>
            <p:cNvPr id="235" name="Google Shape;235;p32"/>
            <p:cNvSpPr/>
            <p:nvPr/>
          </p:nvSpPr>
          <p:spPr>
            <a:xfrm>
              <a:off x="1594545" y="2995532"/>
              <a:ext cx="1997022" cy="1997022"/>
            </a:xfrm>
            <a:prstGeom prst="ellipse">
              <a:avLst/>
            </a:prstGeom>
            <a:solidFill>
              <a:srgbClr val="00B0F0"/>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p>
          </p:txBody>
        </p:sp>
        <p:sp>
          <p:nvSpPr>
            <p:cNvPr id="236" name="Google Shape;236;p32"/>
            <p:cNvSpPr txBox="1"/>
            <p:nvPr/>
          </p:nvSpPr>
          <p:spPr>
            <a:xfrm>
              <a:off x="1887003" y="3494788"/>
              <a:ext cx="1412107" cy="998511"/>
            </a:xfrm>
            <a:prstGeom prst="rect">
              <a:avLst/>
            </a:prstGeom>
            <a:noFill/>
            <a:ln>
              <a:noFill/>
            </a:ln>
          </p:spPr>
          <p:txBody>
            <a:bodyPr spcFirstLastPara="1" wrap="square" lIns="85331" tIns="85331" rIns="85331" bIns="85331" anchor="ctr" anchorCtr="0">
              <a:noAutofit/>
            </a:bodyPr>
            <a:lstStyle/>
            <a:p>
              <a:pPr algn="ctr">
                <a:lnSpc>
                  <a:spcPct val="90000"/>
                </a:lnSpc>
                <a:buClr>
                  <a:srgbClr val="000000"/>
                </a:buClr>
                <a:buSzPts val="1600"/>
              </a:pPr>
              <a:r>
                <a:rPr lang="en-CA" sz="1200" b="1" dirty="0">
                  <a:solidFill>
                    <a:schemeClr val="lt1"/>
                  </a:solidFill>
                  <a:latin typeface="Calibri"/>
                  <a:ea typeface="Calibri"/>
                  <a:cs typeface="Calibri"/>
                  <a:sym typeface="Calibri"/>
                </a:rPr>
                <a:t>Moral Imperative</a:t>
              </a:r>
              <a:endParaRPr sz="1200" b="1" dirty="0">
                <a:solidFill>
                  <a:schemeClr val="lt1"/>
                </a:solidFill>
                <a:latin typeface="Calibri"/>
                <a:ea typeface="Calibri"/>
                <a:cs typeface="Calibri"/>
                <a:sym typeface="Calibri"/>
              </a:endParaRPr>
            </a:p>
          </p:txBody>
        </p:sp>
      </p:grpSp>
      <p:grpSp>
        <p:nvGrpSpPr>
          <p:cNvPr id="237" name="Google Shape;237;p32"/>
          <p:cNvGrpSpPr/>
          <p:nvPr/>
        </p:nvGrpSpPr>
        <p:grpSpPr>
          <a:xfrm>
            <a:off x="4356547" y="1596937"/>
            <a:ext cx="2969187" cy="1015451"/>
            <a:chOff x="761" y="1109642"/>
            <a:chExt cx="3958916" cy="1353935"/>
          </a:xfrm>
        </p:grpSpPr>
        <p:sp>
          <p:nvSpPr>
            <p:cNvPr id="238" name="Google Shape;238;p32"/>
            <p:cNvSpPr/>
            <p:nvPr/>
          </p:nvSpPr>
          <p:spPr>
            <a:xfrm rot="19200000">
              <a:off x="761" y="1609450"/>
              <a:ext cx="1212497" cy="788123"/>
            </a:xfrm>
            <a:prstGeom prst="round2SameRect">
              <a:avLst>
                <a:gd name="adj1" fmla="val 16667"/>
                <a:gd name="adj2" fmla="val 0"/>
              </a:avLst>
            </a:prstGeom>
            <a:solidFill>
              <a:srgbClr val="0070C0"/>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p>
          </p:txBody>
        </p:sp>
        <p:sp>
          <p:nvSpPr>
            <p:cNvPr id="239" name="Google Shape;239;p32"/>
            <p:cNvSpPr txBox="1"/>
            <p:nvPr/>
          </p:nvSpPr>
          <p:spPr>
            <a:xfrm rot="19200000">
              <a:off x="53888" y="1641240"/>
              <a:ext cx="1135551" cy="749650"/>
            </a:xfrm>
            <a:prstGeom prst="rect">
              <a:avLst/>
            </a:prstGeom>
            <a:noFill/>
            <a:ln>
              <a:noFill/>
            </a:ln>
          </p:spPr>
          <p:txBody>
            <a:bodyPr spcFirstLastPara="1" wrap="square" lIns="28575" tIns="9525" rIns="28575" bIns="9525" anchor="ctr" anchorCtr="0">
              <a:noAutofit/>
            </a:bodyPr>
            <a:lstStyle/>
            <a:p>
              <a:pPr algn="ctr">
                <a:lnSpc>
                  <a:spcPct val="90000"/>
                </a:lnSpc>
                <a:buClr>
                  <a:srgbClr val="000000"/>
                </a:buClr>
                <a:buSzPts val="1000"/>
              </a:pPr>
              <a:r>
                <a:rPr lang="en-CA" sz="750" dirty="0">
                  <a:solidFill>
                    <a:schemeClr val="lt1"/>
                  </a:solidFill>
                  <a:latin typeface="Calibri"/>
                  <a:ea typeface="Calibri"/>
                  <a:cs typeface="Calibri"/>
                  <a:sym typeface="Calibri"/>
                </a:rPr>
                <a:t>Declaration on the Rights of Indigenous Peoples Act (DRIPA)</a:t>
              </a:r>
              <a:endParaRPr sz="750" dirty="0">
                <a:solidFill>
                  <a:schemeClr val="lt1"/>
                </a:solidFill>
                <a:latin typeface="Calibri"/>
                <a:ea typeface="Calibri"/>
                <a:cs typeface="Calibri"/>
                <a:sym typeface="Calibri"/>
              </a:endParaRPr>
            </a:p>
          </p:txBody>
        </p:sp>
        <p:sp>
          <p:nvSpPr>
            <p:cNvPr id="240" name="Google Shape;240;p32"/>
            <p:cNvSpPr/>
            <p:nvPr/>
          </p:nvSpPr>
          <p:spPr>
            <a:xfrm>
              <a:off x="1373971" y="1109642"/>
              <a:ext cx="1212497" cy="788123"/>
            </a:xfrm>
            <a:prstGeom prst="round2SameRect">
              <a:avLst>
                <a:gd name="adj1" fmla="val 16667"/>
                <a:gd name="adj2" fmla="val 0"/>
              </a:avLst>
            </a:prstGeom>
            <a:solidFill>
              <a:srgbClr val="FF8F9A"/>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p>
          </p:txBody>
        </p:sp>
        <p:sp>
          <p:nvSpPr>
            <p:cNvPr id="241" name="Google Shape;241;p32"/>
            <p:cNvSpPr txBox="1"/>
            <p:nvPr/>
          </p:nvSpPr>
          <p:spPr>
            <a:xfrm>
              <a:off x="1412444" y="1148115"/>
              <a:ext cx="1135551" cy="749650"/>
            </a:xfrm>
            <a:prstGeom prst="rect">
              <a:avLst/>
            </a:prstGeom>
            <a:solidFill>
              <a:srgbClr val="FF9933"/>
            </a:solidFill>
            <a:ln>
              <a:noFill/>
            </a:ln>
          </p:spPr>
          <p:txBody>
            <a:bodyPr spcFirstLastPara="1" wrap="square" lIns="28575" tIns="9525" rIns="28575" bIns="9525" anchor="ctr" anchorCtr="0">
              <a:noAutofit/>
            </a:bodyPr>
            <a:lstStyle/>
            <a:p>
              <a:pPr algn="ctr">
                <a:lnSpc>
                  <a:spcPct val="90000"/>
                </a:lnSpc>
                <a:buClr>
                  <a:srgbClr val="000000"/>
                </a:buClr>
                <a:buSzPts val="1000"/>
              </a:pPr>
              <a:r>
                <a:rPr lang="en-CA" sz="750">
                  <a:solidFill>
                    <a:schemeClr val="lt1"/>
                  </a:solidFill>
                  <a:latin typeface="Calibri"/>
                  <a:ea typeface="Calibri"/>
                  <a:cs typeface="Calibri"/>
                  <a:sym typeface="Calibri"/>
                </a:rPr>
                <a:t>Truth and Reconciliation</a:t>
              </a:r>
              <a:endParaRPr sz="750">
                <a:solidFill>
                  <a:schemeClr val="lt1"/>
                </a:solidFill>
                <a:latin typeface="Calibri"/>
                <a:ea typeface="Calibri"/>
                <a:cs typeface="Calibri"/>
                <a:sym typeface="Calibri"/>
              </a:endParaRPr>
            </a:p>
          </p:txBody>
        </p:sp>
        <p:sp>
          <p:nvSpPr>
            <p:cNvPr id="242" name="Google Shape;242;p32"/>
            <p:cNvSpPr/>
            <p:nvPr/>
          </p:nvSpPr>
          <p:spPr>
            <a:xfrm rot="2400000">
              <a:off x="2747180" y="1609450"/>
              <a:ext cx="1212497" cy="788123"/>
            </a:xfrm>
            <a:prstGeom prst="round2SameRect">
              <a:avLst>
                <a:gd name="adj1" fmla="val 16667"/>
                <a:gd name="adj2" fmla="val 0"/>
              </a:avLst>
            </a:prstGeom>
            <a:solidFill>
              <a:srgbClr val="C00000"/>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p>
          </p:txBody>
        </p:sp>
        <p:sp>
          <p:nvSpPr>
            <p:cNvPr id="243" name="Google Shape;243;p32"/>
            <p:cNvSpPr txBox="1"/>
            <p:nvPr/>
          </p:nvSpPr>
          <p:spPr>
            <a:xfrm rot="2400000">
              <a:off x="2739861" y="1713927"/>
              <a:ext cx="1135551" cy="749650"/>
            </a:xfrm>
            <a:prstGeom prst="rect">
              <a:avLst/>
            </a:prstGeom>
            <a:noFill/>
            <a:ln>
              <a:noFill/>
            </a:ln>
          </p:spPr>
          <p:txBody>
            <a:bodyPr spcFirstLastPara="1" wrap="square" lIns="28575" tIns="9525" rIns="28575" bIns="9525" anchor="ctr" anchorCtr="0">
              <a:noAutofit/>
            </a:bodyPr>
            <a:lstStyle/>
            <a:p>
              <a:pPr algn="ctr">
                <a:lnSpc>
                  <a:spcPct val="90000"/>
                </a:lnSpc>
                <a:buClr>
                  <a:srgbClr val="000000"/>
                </a:buClr>
                <a:buSzPts val="1000"/>
              </a:pPr>
              <a:r>
                <a:rPr lang="en-CA" sz="750" dirty="0">
                  <a:solidFill>
                    <a:schemeClr val="lt1"/>
                  </a:solidFill>
                  <a:latin typeface="Calibri"/>
                  <a:ea typeface="Calibri"/>
                  <a:cs typeface="Calibri"/>
                  <a:sym typeface="Calibri"/>
                </a:rPr>
                <a:t>Office of the Auditor General</a:t>
              </a:r>
              <a:endParaRPr sz="750" dirty="0">
                <a:solidFill>
                  <a:schemeClr val="lt1"/>
                </a:solidFill>
                <a:latin typeface="Calibri"/>
                <a:ea typeface="Calibri"/>
                <a:cs typeface="Calibri"/>
                <a:sym typeface="Calibri"/>
              </a:endParaRPr>
            </a:p>
          </p:txBody>
        </p:sp>
      </p:grpSp>
      <p:sp>
        <p:nvSpPr>
          <p:cNvPr id="2" name="Rounded Rectangle 1">
            <a:extLst>
              <a:ext uri="{FF2B5EF4-FFF2-40B4-BE49-F238E27FC236}">
                <a16:creationId xmlns:a16="http://schemas.microsoft.com/office/drawing/2014/main" id="{3CF1FB0C-0E19-8E49-9D7E-6212EB41C8CC}"/>
              </a:ext>
            </a:extLst>
          </p:cNvPr>
          <p:cNvSpPr/>
          <p:nvPr/>
        </p:nvSpPr>
        <p:spPr>
          <a:xfrm>
            <a:off x="4957739" y="2800181"/>
            <a:ext cx="1766802" cy="346092"/>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Indigenous Rights</a:t>
            </a:r>
          </a:p>
        </p:txBody>
      </p:sp>
      <p:pic>
        <p:nvPicPr>
          <p:cNvPr id="4" name="Picture 3">
            <a:extLst>
              <a:ext uri="{FF2B5EF4-FFF2-40B4-BE49-F238E27FC236}">
                <a16:creationId xmlns:a16="http://schemas.microsoft.com/office/drawing/2014/main" id="{641C1D29-40E6-9445-ADB6-5E34CF6E59B5}"/>
              </a:ext>
            </a:extLst>
          </p:cNvPr>
          <p:cNvPicPr>
            <a:picLocks noChangeAspect="1"/>
          </p:cNvPicPr>
          <p:nvPr/>
        </p:nvPicPr>
        <p:blipFill>
          <a:blip r:embed="rId6"/>
          <a:stretch>
            <a:fillRect/>
          </a:stretch>
        </p:blipFill>
        <p:spPr>
          <a:xfrm>
            <a:off x="7245280" y="2786007"/>
            <a:ext cx="716731" cy="919771"/>
          </a:xfrm>
          <a:prstGeom prst="rect">
            <a:avLst/>
          </a:prstGeom>
        </p:spPr>
      </p:pic>
      <p:sp>
        <p:nvSpPr>
          <p:cNvPr id="31" name="Google Shape;238;p32">
            <a:extLst>
              <a:ext uri="{FF2B5EF4-FFF2-40B4-BE49-F238E27FC236}">
                <a16:creationId xmlns:a16="http://schemas.microsoft.com/office/drawing/2014/main" id="{BBE9E840-7590-8346-A4D2-40977B3B3986}"/>
              </a:ext>
            </a:extLst>
          </p:cNvPr>
          <p:cNvSpPr/>
          <p:nvPr/>
        </p:nvSpPr>
        <p:spPr>
          <a:xfrm rot="19200000">
            <a:off x="3455592" y="3577085"/>
            <a:ext cx="909373" cy="591092"/>
          </a:xfrm>
          <a:prstGeom prst="round2SameRect">
            <a:avLst>
              <a:gd name="adj1" fmla="val 16667"/>
              <a:gd name="adj2" fmla="val 0"/>
            </a:avLst>
          </a:prstGeom>
          <a:solidFill>
            <a:srgbClr val="FFC000"/>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p>
        </p:txBody>
      </p:sp>
      <p:sp>
        <p:nvSpPr>
          <p:cNvPr id="32" name="Google Shape;242;p32">
            <a:extLst>
              <a:ext uri="{FF2B5EF4-FFF2-40B4-BE49-F238E27FC236}">
                <a16:creationId xmlns:a16="http://schemas.microsoft.com/office/drawing/2014/main" id="{78706599-A8E1-5F44-89A3-96D16D4EB9F5}"/>
              </a:ext>
            </a:extLst>
          </p:cNvPr>
          <p:cNvSpPr/>
          <p:nvPr/>
        </p:nvSpPr>
        <p:spPr>
          <a:xfrm rot="2400000">
            <a:off x="6852512" y="3835320"/>
            <a:ext cx="909373" cy="591092"/>
          </a:xfrm>
          <a:prstGeom prst="round2SameRect">
            <a:avLst>
              <a:gd name="adj1" fmla="val 16667"/>
              <a:gd name="adj2" fmla="val 0"/>
            </a:avLst>
          </a:prstGeom>
          <a:solidFill>
            <a:srgbClr val="00B050"/>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p>
        </p:txBody>
      </p:sp>
      <p:sp>
        <p:nvSpPr>
          <p:cNvPr id="33" name="Google Shape;239;p32">
            <a:extLst>
              <a:ext uri="{FF2B5EF4-FFF2-40B4-BE49-F238E27FC236}">
                <a16:creationId xmlns:a16="http://schemas.microsoft.com/office/drawing/2014/main" id="{CC63C4B8-692C-394D-B468-591EFB2944B0}"/>
              </a:ext>
            </a:extLst>
          </p:cNvPr>
          <p:cNvSpPr txBox="1"/>
          <p:nvPr/>
        </p:nvSpPr>
        <p:spPr>
          <a:xfrm rot="19200000">
            <a:off x="3482159" y="3622938"/>
            <a:ext cx="915381" cy="547970"/>
          </a:xfrm>
          <a:prstGeom prst="rect">
            <a:avLst/>
          </a:prstGeom>
          <a:solidFill>
            <a:srgbClr val="FFC000"/>
          </a:solidFill>
          <a:ln>
            <a:noFill/>
          </a:ln>
        </p:spPr>
        <p:txBody>
          <a:bodyPr spcFirstLastPara="1" wrap="square" lIns="28575" tIns="9525" rIns="28575" bIns="9525" anchor="ctr" anchorCtr="0">
            <a:noAutofit/>
          </a:bodyPr>
          <a:lstStyle/>
          <a:p>
            <a:pPr algn="ctr">
              <a:lnSpc>
                <a:spcPct val="90000"/>
              </a:lnSpc>
              <a:buClr>
                <a:srgbClr val="000000"/>
              </a:buClr>
              <a:buSzPts val="1000"/>
            </a:pPr>
            <a:r>
              <a:rPr lang="en-CA" sz="750" dirty="0">
                <a:solidFill>
                  <a:schemeClr val="lt1"/>
                </a:solidFill>
                <a:latin typeface="Calibri"/>
                <a:ea typeface="Calibri"/>
                <a:cs typeface="Calibri"/>
                <a:sym typeface="Calibri"/>
              </a:rPr>
              <a:t>British Columbia Tripartite Education Agreement (BCTEA)</a:t>
            </a:r>
            <a:endParaRPr sz="750" dirty="0">
              <a:solidFill>
                <a:schemeClr val="lt1"/>
              </a:solidFill>
              <a:latin typeface="Calibri"/>
              <a:ea typeface="Calibri"/>
              <a:cs typeface="Calibri"/>
              <a:sym typeface="Calibri"/>
            </a:endParaRPr>
          </a:p>
        </p:txBody>
      </p:sp>
      <p:sp>
        <p:nvSpPr>
          <p:cNvPr id="34" name="Google Shape;239;p32">
            <a:extLst>
              <a:ext uri="{FF2B5EF4-FFF2-40B4-BE49-F238E27FC236}">
                <a16:creationId xmlns:a16="http://schemas.microsoft.com/office/drawing/2014/main" id="{D06583A0-7D13-9E44-A81F-C77367906833}"/>
              </a:ext>
            </a:extLst>
          </p:cNvPr>
          <p:cNvSpPr txBox="1"/>
          <p:nvPr/>
        </p:nvSpPr>
        <p:spPr>
          <a:xfrm rot="2333959">
            <a:off x="6869030" y="3870249"/>
            <a:ext cx="851663" cy="562238"/>
          </a:xfrm>
          <a:prstGeom prst="rect">
            <a:avLst/>
          </a:prstGeom>
          <a:noFill/>
          <a:ln>
            <a:noFill/>
          </a:ln>
        </p:spPr>
        <p:txBody>
          <a:bodyPr spcFirstLastPara="1" wrap="square" lIns="28575" tIns="9525" rIns="28575" bIns="9525" anchor="ctr" anchorCtr="0">
            <a:noAutofit/>
          </a:bodyPr>
          <a:lstStyle/>
          <a:p>
            <a:pPr algn="ctr">
              <a:lnSpc>
                <a:spcPct val="90000"/>
              </a:lnSpc>
              <a:buClr>
                <a:srgbClr val="000000"/>
              </a:buClr>
              <a:buSzPts val="1000"/>
            </a:pPr>
            <a:r>
              <a:rPr lang="en-CA" sz="750" dirty="0">
                <a:solidFill>
                  <a:schemeClr val="lt1"/>
                </a:solidFill>
                <a:latin typeface="Calibri"/>
                <a:ea typeface="Calibri"/>
                <a:cs typeface="Calibri"/>
                <a:sym typeface="Calibri"/>
              </a:rPr>
              <a:t>9</a:t>
            </a:r>
            <a:r>
              <a:rPr lang="en-CA" sz="750" baseline="30000" dirty="0">
                <a:solidFill>
                  <a:schemeClr val="lt1"/>
                </a:solidFill>
                <a:latin typeface="Calibri"/>
                <a:ea typeface="Calibri"/>
                <a:cs typeface="Calibri"/>
                <a:sym typeface="Calibri"/>
              </a:rPr>
              <a:t>th</a:t>
            </a:r>
            <a:r>
              <a:rPr lang="en-CA" sz="750" dirty="0">
                <a:solidFill>
                  <a:schemeClr val="lt1"/>
                </a:solidFill>
                <a:latin typeface="Calibri"/>
                <a:ea typeface="Calibri"/>
                <a:cs typeface="Calibri"/>
                <a:sym typeface="Calibri"/>
              </a:rPr>
              <a:t> Professional Standard for BC Educators</a:t>
            </a:r>
            <a:endParaRPr sz="750" dirty="0">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C3B01BB9-29B5-6441-9B92-AB1B6D336CED}"/>
              </a:ext>
            </a:extLst>
          </p:cNvPr>
          <p:cNvPicPr>
            <a:picLocks noChangeAspect="1"/>
          </p:cNvPicPr>
          <p:nvPr/>
        </p:nvPicPr>
        <p:blipFill>
          <a:blip r:embed="rId7"/>
          <a:stretch>
            <a:fillRect/>
          </a:stretch>
        </p:blipFill>
        <p:spPr>
          <a:xfrm>
            <a:off x="3202985" y="2685804"/>
            <a:ext cx="770875" cy="779254"/>
          </a:xfrm>
          <a:prstGeom prst="rect">
            <a:avLst/>
          </a:prstGeom>
        </p:spPr>
      </p:pic>
      <p:pic>
        <p:nvPicPr>
          <p:cNvPr id="5" name="Picture 4">
            <a:extLst>
              <a:ext uri="{FF2B5EF4-FFF2-40B4-BE49-F238E27FC236}">
                <a16:creationId xmlns:a16="http://schemas.microsoft.com/office/drawing/2014/main" id="{B7427751-1B10-6852-6ACE-3E689694E535}"/>
              </a:ext>
            </a:extLst>
          </p:cNvPr>
          <p:cNvPicPr>
            <a:picLocks noChangeAspect="1"/>
          </p:cNvPicPr>
          <p:nvPr/>
        </p:nvPicPr>
        <p:blipFill>
          <a:blip r:embed="rId8"/>
          <a:stretch>
            <a:fillRect/>
          </a:stretch>
        </p:blipFill>
        <p:spPr>
          <a:xfrm>
            <a:off x="886887" y="3705778"/>
            <a:ext cx="1701383" cy="2284589"/>
          </a:xfrm>
          <a:prstGeom prst="rect">
            <a:avLst/>
          </a:prstGeom>
        </p:spPr>
      </p:pic>
    </p:spTree>
    <p:extLst>
      <p:ext uri="{BB962C8B-B14F-4D97-AF65-F5344CB8AC3E}">
        <p14:creationId xmlns:p14="http://schemas.microsoft.com/office/powerpoint/2010/main" val="133722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4"/>
          <p:cNvSpPr txBox="1">
            <a:spLocks noGrp="1"/>
          </p:cNvSpPr>
          <p:nvPr>
            <p:ph type="title"/>
          </p:nvPr>
        </p:nvSpPr>
        <p:spPr>
          <a:xfrm>
            <a:off x="91440" y="1257300"/>
            <a:ext cx="9052559" cy="742950"/>
          </a:xfrm>
          <a:prstGeom prst="rect">
            <a:avLst/>
          </a:prstGeom>
          <a:noFill/>
          <a:ln>
            <a:noFill/>
          </a:ln>
        </p:spPr>
        <p:txBody>
          <a:bodyPr spcFirstLastPara="1" vert="horz" wrap="square" lIns="68569" tIns="68569" rIns="68569" bIns="68569" rtlCol="0" anchor="ctr" anchorCtr="0">
            <a:noAutofit/>
          </a:bodyPr>
          <a:lstStyle/>
          <a:p>
            <a:pPr algn="ctr">
              <a:buClr>
                <a:schemeClr val="dk1"/>
              </a:buClr>
              <a:buSzPts val="4400"/>
            </a:pPr>
            <a:r>
              <a:rPr lang="en-CA" dirty="0">
                <a:solidFill>
                  <a:schemeClr val="accent2"/>
                </a:solidFill>
                <a:latin typeface="Calibri"/>
                <a:ea typeface="Calibri"/>
                <a:cs typeface="Calibri"/>
                <a:sym typeface="Calibri"/>
              </a:rPr>
              <a:t>25-30 minutes Individual Silent Data Entry</a:t>
            </a:r>
            <a:endParaRPr dirty="0">
              <a:solidFill>
                <a:schemeClr val="accent2"/>
              </a:solidFill>
              <a:latin typeface="Calibri"/>
              <a:ea typeface="Calibri"/>
              <a:cs typeface="Calibri"/>
              <a:sym typeface="Calibri"/>
            </a:endParaRPr>
          </a:p>
        </p:txBody>
      </p:sp>
      <p:sp>
        <p:nvSpPr>
          <p:cNvPr id="439" name="Google Shape;439;p54"/>
          <p:cNvSpPr txBox="1">
            <a:spLocks noGrp="1"/>
          </p:cNvSpPr>
          <p:nvPr>
            <p:ph type="body" idx="1"/>
          </p:nvPr>
        </p:nvSpPr>
        <p:spPr>
          <a:xfrm>
            <a:off x="463409" y="1943100"/>
            <a:ext cx="4761734" cy="3657600"/>
          </a:xfrm>
          <a:prstGeom prst="rect">
            <a:avLst/>
          </a:prstGeom>
          <a:noFill/>
          <a:ln>
            <a:noFill/>
          </a:ln>
        </p:spPr>
        <p:txBody>
          <a:bodyPr spcFirstLastPara="1" vert="horz" wrap="square" lIns="68569" tIns="68569" rIns="68569" bIns="68569" rtlCol="0" anchor="t" anchorCtr="0">
            <a:noAutofit/>
          </a:bodyPr>
          <a:lstStyle/>
          <a:p>
            <a:pPr marL="214313" indent="-214313">
              <a:lnSpc>
                <a:spcPct val="115000"/>
              </a:lnSpc>
              <a:spcBef>
                <a:spcPts val="0"/>
              </a:spcBef>
              <a:buClr>
                <a:schemeClr val="dk1"/>
              </a:buClr>
              <a:buSzPts val="1400"/>
            </a:pPr>
            <a:endParaRPr sz="1200" dirty="0">
              <a:latin typeface="Calibri"/>
              <a:ea typeface="Calibri"/>
              <a:cs typeface="Calibri"/>
              <a:sym typeface="Calibri"/>
            </a:endParaRPr>
          </a:p>
          <a:p>
            <a:pPr marL="0" indent="0">
              <a:lnSpc>
                <a:spcPct val="115000"/>
              </a:lnSpc>
              <a:spcBef>
                <a:spcPts val="0"/>
              </a:spcBef>
              <a:buClr>
                <a:schemeClr val="dk1"/>
              </a:buClr>
              <a:buSzPts val="1100"/>
              <a:buNone/>
            </a:pPr>
            <a:endParaRPr sz="825" dirty="0">
              <a:latin typeface="Calibri"/>
              <a:ea typeface="Calibri"/>
              <a:cs typeface="Calibri"/>
              <a:sym typeface="Calibri"/>
            </a:endParaRPr>
          </a:p>
          <a:p>
            <a:pPr marL="0" indent="0">
              <a:lnSpc>
                <a:spcPct val="115000"/>
              </a:lnSpc>
              <a:spcBef>
                <a:spcPts val="0"/>
              </a:spcBef>
              <a:buClr>
                <a:schemeClr val="dk1"/>
              </a:buClr>
              <a:buSzPts val="1100"/>
              <a:buNone/>
            </a:pPr>
            <a:endParaRPr lang="en-CA" sz="825" dirty="0">
              <a:latin typeface="Calibri"/>
              <a:ea typeface="Calibri"/>
              <a:cs typeface="Calibri"/>
              <a:sym typeface="Calibri"/>
            </a:endParaRPr>
          </a:p>
          <a:p>
            <a:pPr marL="0" indent="0">
              <a:lnSpc>
                <a:spcPct val="115000"/>
              </a:lnSpc>
              <a:spcBef>
                <a:spcPts val="0"/>
              </a:spcBef>
              <a:buClr>
                <a:schemeClr val="dk1"/>
              </a:buClr>
              <a:buSzPts val="1100"/>
              <a:buNone/>
            </a:pPr>
            <a:endParaRPr lang="en-CA" sz="2000" dirty="0">
              <a:latin typeface="Calibri"/>
              <a:ea typeface="Calibri"/>
              <a:cs typeface="Calibri"/>
              <a:sym typeface="Calibri"/>
            </a:endParaRPr>
          </a:p>
          <a:p>
            <a:pPr marL="0" indent="0">
              <a:lnSpc>
                <a:spcPct val="115000"/>
              </a:lnSpc>
              <a:spcBef>
                <a:spcPts val="0"/>
              </a:spcBef>
              <a:buClr>
                <a:schemeClr val="dk1"/>
              </a:buClr>
              <a:buSzPts val="1100"/>
              <a:buNone/>
            </a:pPr>
            <a:r>
              <a:rPr lang="en-CA" sz="2000" dirty="0">
                <a:latin typeface="Calibri"/>
                <a:ea typeface="Calibri"/>
                <a:cs typeface="Calibri"/>
                <a:sym typeface="Calibri"/>
              </a:rPr>
              <a:t>Please use your Laptop or Handheld device</a:t>
            </a:r>
          </a:p>
          <a:p>
            <a:pPr marL="0" indent="0">
              <a:lnSpc>
                <a:spcPct val="115000"/>
              </a:lnSpc>
              <a:spcBef>
                <a:spcPts val="0"/>
              </a:spcBef>
              <a:buClr>
                <a:schemeClr val="dk1"/>
              </a:buClr>
              <a:buSzPts val="1100"/>
              <a:buNone/>
            </a:pPr>
            <a:endParaRPr lang="en-CA" sz="2000" dirty="0">
              <a:latin typeface="Calibri"/>
              <a:ea typeface="Calibri"/>
              <a:cs typeface="Calibri"/>
              <a:sym typeface="Calibri"/>
            </a:endParaRPr>
          </a:p>
          <a:p>
            <a:pPr marL="0" lvl="0" indent="0">
              <a:buNone/>
              <a:tabLst>
                <a:tab pos="457200" algn="l"/>
              </a:tabLst>
            </a:pPr>
            <a:r>
              <a:rPr lang="en-CA" sz="20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a:rPr>
              <a:t>https://forms.office.com/r/K3dMUbxcZ6</a:t>
            </a:r>
            <a:endParaRPr lang="en-CA" sz="20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257175" indent="-257175">
              <a:buClr>
                <a:schemeClr val="dk1"/>
              </a:buClr>
              <a:buSzPts val="1800"/>
              <a:buFont typeface="Arial"/>
              <a:buAutoNum type="arabicPeriod"/>
            </a:pPr>
            <a:endParaRPr sz="1350" dirty="0">
              <a:latin typeface="Calibri"/>
              <a:ea typeface="Calibri"/>
              <a:cs typeface="Calibri"/>
              <a:sym typeface="Calibri"/>
            </a:endParaRPr>
          </a:p>
        </p:txBody>
      </p:sp>
      <p:pic>
        <p:nvPicPr>
          <p:cNvPr id="4" name="Picture 3">
            <a:extLst>
              <a:ext uri="{FF2B5EF4-FFF2-40B4-BE49-F238E27FC236}">
                <a16:creationId xmlns:a16="http://schemas.microsoft.com/office/drawing/2014/main" id="{0AE4BC9D-6F3B-574E-AD1B-437B89FEC7E6}"/>
              </a:ext>
            </a:extLst>
          </p:cNvPr>
          <p:cNvPicPr>
            <a:picLocks noChangeAspect="1"/>
          </p:cNvPicPr>
          <p:nvPr/>
        </p:nvPicPr>
        <p:blipFill>
          <a:blip r:embed="rId4"/>
          <a:stretch>
            <a:fillRect/>
          </a:stretch>
        </p:blipFill>
        <p:spPr>
          <a:xfrm>
            <a:off x="5961648" y="2499560"/>
            <a:ext cx="1877678" cy="1980981"/>
          </a:xfrm>
          <a:prstGeom prst="rect">
            <a:avLst/>
          </a:prstGeom>
        </p:spPr>
      </p:pic>
      <p:pic>
        <p:nvPicPr>
          <p:cNvPr id="3" name="Picture 2">
            <a:extLst>
              <a:ext uri="{FF2B5EF4-FFF2-40B4-BE49-F238E27FC236}">
                <a16:creationId xmlns:a16="http://schemas.microsoft.com/office/drawing/2014/main" id="{D91172E5-40B5-D398-721C-5980DBFFA38F}"/>
              </a:ext>
            </a:extLst>
          </p:cNvPr>
          <p:cNvPicPr>
            <a:picLocks noChangeAspect="1"/>
          </p:cNvPicPr>
          <p:nvPr/>
        </p:nvPicPr>
        <p:blipFill>
          <a:blip r:embed="rId5"/>
          <a:stretch>
            <a:fillRect/>
          </a:stretch>
        </p:blipFill>
        <p:spPr>
          <a:xfrm>
            <a:off x="5225143" y="2486478"/>
            <a:ext cx="3937975" cy="4480541"/>
          </a:xfrm>
          <a:prstGeom prst="rect">
            <a:avLst/>
          </a:prstGeom>
        </p:spPr>
      </p:pic>
      <p:pic>
        <p:nvPicPr>
          <p:cNvPr id="5" name="Picture 4">
            <a:extLst>
              <a:ext uri="{FF2B5EF4-FFF2-40B4-BE49-F238E27FC236}">
                <a16:creationId xmlns:a16="http://schemas.microsoft.com/office/drawing/2014/main" id="{44C57321-078B-26BD-D2F5-A5ECF7601B5E}"/>
              </a:ext>
            </a:extLst>
          </p:cNvPr>
          <p:cNvPicPr>
            <a:picLocks noChangeAspect="1"/>
          </p:cNvPicPr>
          <p:nvPr/>
        </p:nvPicPr>
        <p:blipFill>
          <a:blip r:embed="rId6"/>
          <a:stretch>
            <a:fillRect/>
          </a:stretch>
        </p:blipFill>
        <p:spPr>
          <a:xfrm>
            <a:off x="463409" y="4069581"/>
            <a:ext cx="3648641" cy="2788419"/>
          </a:xfrm>
          <a:prstGeom prst="rect">
            <a:avLst/>
          </a:prstGeom>
        </p:spPr>
      </p:pic>
    </p:spTree>
    <p:extLst>
      <p:ext uri="{BB962C8B-B14F-4D97-AF65-F5344CB8AC3E}">
        <p14:creationId xmlns:p14="http://schemas.microsoft.com/office/powerpoint/2010/main" val="501416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4"/>
          <p:cNvSpPr txBox="1">
            <a:spLocks noGrp="1"/>
          </p:cNvSpPr>
          <p:nvPr>
            <p:ph type="title"/>
          </p:nvPr>
        </p:nvSpPr>
        <p:spPr>
          <a:xfrm>
            <a:off x="1485900" y="1257300"/>
            <a:ext cx="6172200" cy="742950"/>
          </a:xfrm>
          <a:prstGeom prst="rect">
            <a:avLst/>
          </a:prstGeom>
          <a:noFill/>
          <a:ln>
            <a:noFill/>
          </a:ln>
        </p:spPr>
        <p:txBody>
          <a:bodyPr spcFirstLastPara="1" vert="horz" wrap="square" lIns="68569" tIns="68569" rIns="68569" bIns="68569" rtlCol="0" anchor="ctr" anchorCtr="0">
            <a:noAutofit/>
          </a:bodyPr>
          <a:lstStyle/>
          <a:p>
            <a:pPr algn="ctr">
              <a:buClr>
                <a:schemeClr val="dk1"/>
              </a:buClr>
              <a:buSzPts val="4400"/>
            </a:pPr>
            <a:r>
              <a:rPr lang="en-CA" dirty="0">
                <a:solidFill>
                  <a:schemeClr val="accent2"/>
                </a:solidFill>
                <a:latin typeface="Calibri"/>
                <a:ea typeface="Calibri"/>
                <a:cs typeface="Calibri"/>
                <a:sym typeface="Calibri"/>
              </a:rPr>
              <a:t>Inquiry Dialogue Question #1 </a:t>
            </a:r>
            <a:endParaRPr dirty="0">
              <a:solidFill>
                <a:schemeClr val="accent2"/>
              </a:solidFill>
              <a:latin typeface="Calibri"/>
              <a:ea typeface="Calibri"/>
              <a:cs typeface="Calibri"/>
              <a:sym typeface="Calibri"/>
            </a:endParaRPr>
          </a:p>
        </p:txBody>
      </p:sp>
      <p:sp>
        <p:nvSpPr>
          <p:cNvPr id="439" name="Google Shape;439;p54"/>
          <p:cNvSpPr txBox="1">
            <a:spLocks noGrp="1"/>
          </p:cNvSpPr>
          <p:nvPr>
            <p:ph type="body" idx="1"/>
          </p:nvPr>
        </p:nvSpPr>
        <p:spPr>
          <a:xfrm>
            <a:off x="1403935" y="1844566"/>
            <a:ext cx="4376487" cy="3657600"/>
          </a:xfrm>
          <a:prstGeom prst="rect">
            <a:avLst/>
          </a:prstGeom>
          <a:noFill/>
          <a:ln>
            <a:noFill/>
          </a:ln>
        </p:spPr>
        <p:txBody>
          <a:bodyPr spcFirstLastPara="1" vert="horz" wrap="square" lIns="68569" tIns="68569" rIns="68569" bIns="68569" rtlCol="0" anchor="t" anchorCtr="0">
            <a:noAutofit/>
          </a:bodyPr>
          <a:lstStyle/>
          <a:p>
            <a:pPr marL="214313" indent="-214313">
              <a:lnSpc>
                <a:spcPct val="115000"/>
              </a:lnSpc>
              <a:spcBef>
                <a:spcPts val="0"/>
              </a:spcBef>
              <a:buClr>
                <a:schemeClr val="dk1"/>
              </a:buClr>
              <a:buSzPts val="1400"/>
            </a:pPr>
            <a:endParaRPr sz="1200" dirty="0">
              <a:latin typeface="Calibri"/>
              <a:ea typeface="Calibri"/>
              <a:cs typeface="Calibri"/>
              <a:sym typeface="Calibri"/>
            </a:endParaRPr>
          </a:p>
          <a:p>
            <a:pPr marL="0" indent="0">
              <a:lnSpc>
                <a:spcPct val="115000"/>
              </a:lnSpc>
              <a:spcBef>
                <a:spcPts val="0"/>
              </a:spcBef>
              <a:buClr>
                <a:schemeClr val="dk1"/>
              </a:buClr>
              <a:buSzPts val="1100"/>
              <a:buNone/>
            </a:pPr>
            <a:endParaRPr sz="825" dirty="0">
              <a:latin typeface="Calibri"/>
              <a:ea typeface="Calibri"/>
              <a:cs typeface="Calibri"/>
              <a:sym typeface="Calibri"/>
            </a:endParaRPr>
          </a:p>
          <a:p>
            <a:pPr marL="0" indent="0">
              <a:lnSpc>
                <a:spcPct val="115000"/>
              </a:lnSpc>
              <a:spcBef>
                <a:spcPts val="0"/>
              </a:spcBef>
              <a:buClr>
                <a:schemeClr val="dk1"/>
              </a:buClr>
              <a:buSzPts val="1100"/>
              <a:buNone/>
            </a:pPr>
            <a:endParaRPr lang="en-CA" sz="825" dirty="0">
              <a:latin typeface="Calibri"/>
              <a:ea typeface="Calibri"/>
              <a:cs typeface="Calibri"/>
              <a:sym typeface="Calibri"/>
            </a:endParaRPr>
          </a:p>
          <a:p>
            <a:pPr marL="0" indent="0">
              <a:lnSpc>
                <a:spcPct val="115000"/>
              </a:lnSpc>
              <a:spcBef>
                <a:spcPts val="0"/>
              </a:spcBef>
              <a:buClr>
                <a:schemeClr val="dk1"/>
              </a:buClr>
              <a:buSzPts val="1100"/>
              <a:buNone/>
            </a:pPr>
            <a:endParaRPr lang="en-CA" sz="825" dirty="0">
              <a:latin typeface="Calibri"/>
              <a:ea typeface="Calibri"/>
              <a:cs typeface="Calibri"/>
              <a:sym typeface="Calibri"/>
            </a:endParaRPr>
          </a:p>
          <a:p>
            <a:pPr marL="0" indent="0">
              <a:buClr>
                <a:schemeClr val="dk1"/>
              </a:buClr>
              <a:buSzPts val="1800"/>
              <a:buNone/>
            </a:pPr>
            <a:r>
              <a:rPr lang="en-CA" sz="2700" dirty="0">
                <a:latin typeface="Calibri"/>
                <a:ea typeface="Calibri"/>
                <a:cs typeface="Calibri"/>
                <a:sym typeface="Calibri"/>
              </a:rPr>
              <a:t>What does success mean to you regarding the students you serve, when considering their future? </a:t>
            </a:r>
          </a:p>
          <a:p>
            <a:pPr marL="257175" indent="-257175">
              <a:buClr>
                <a:schemeClr val="dk1"/>
              </a:buClr>
              <a:buSzPts val="1800"/>
              <a:buFont typeface="Arial"/>
              <a:buAutoNum type="arabicPeriod"/>
            </a:pPr>
            <a:endParaRPr sz="1350" dirty="0">
              <a:latin typeface="Calibri"/>
              <a:ea typeface="Calibri"/>
              <a:cs typeface="Calibri"/>
              <a:sym typeface="Calibri"/>
            </a:endParaRPr>
          </a:p>
        </p:txBody>
      </p:sp>
      <p:pic>
        <p:nvPicPr>
          <p:cNvPr id="4" name="Picture 3">
            <a:extLst>
              <a:ext uri="{FF2B5EF4-FFF2-40B4-BE49-F238E27FC236}">
                <a16:creationId xmlns:a16="http://schemas.microsoft.com/office/drawing/2014/main" id="{0AE4BC9D-6F3B-574E-AD1B-437B89FEC7E6}"/>
              </a:ext>
            </a:extLst>
          </p:cNvPr>
          <p:cNvPicPr>
            <a:picLocks noChangeAspect="1"/>
          </p:cNvPicPr>
          <p:nvPr/>
        </p:nvPicPr>
        <p:blipFill>
          <a:blip r:embed="rId3"/>
          <a:stretch>
            <a:fillRect/>
          </a:stretch>
        </p:blipFill>
        <p:spPr>
          <a:xfrm>
            <a:off x="5961648" y="2499560"/>
            <a:ext cx="1877678" cy="1980981"/>
          </a:xfrm>
          <a:prstGeom prst="rect">
            <a:avLst/>
          </a:prstGeom>
        </p:spPr>
      </p:pic>
    </p:spTree>
    <p:extLst>
      <p:ext uri="{BB962C8B-B14F-4D97-AF65-F5344CB8AC3E}">
        <p14:creationId xmlns:p14="http://schemas.microsoft.com/office/powerpoint/2010/main" val="3345794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4"/>
          <p:cNvSpPr txBox="1">
            <a:spLocks noGrp="1"/>
          </p:cNvSpPr>
          <p:nvPr>
            <p:ph type="title"/>
          </p:nvPr>
        </p:nvSpPr>
        <p:spPr>
          <a:xfrm>
            <a:off x="1485900" y="1257300"/>
            <a:ext cx="6172200" cy="742950"/>
          </a:xfrm>
          <a:prstGeom prst="rect">
            <a:avLst/>
          </a:prstGeom>
          <a:noFill/>
          <a:ln>
            <a:noFill/>
          </a:ln>
        </p:spPr>
        <p:txBody>
          <a:bodyPr spcFirstLastPara="1" vert="horz" wrap="square" lIns="68569" tIns="68569" rIns="68569" bIns="68569" rtlCol="0" anchor="ctr" anchorCtr="0">
            <a:noAutofit/>
          </a:bodyPr>
          <a:lstStyle/>
          <a:p>
            <a:pPr algn="ctr">
              <a:buClr>
                <a:schemeClr val="dk1"/>
              </a:buClr>
              <a:buSzPts val="4400"/>
            </a:pPr>
            <a:r>
              <a:rPr lang="en-CA" dirty="0">
                <a:solidFill>
                  <a:schemeClr val="accent2"/>
                </a:solidFill>
                <a:latin typeface="Calibri"/>
                <a:ea typeface="Calibri"/>
                <a:cs typeface="Calibri"/>
                <a:sym typeface="Calibri"/>
              </a:rPr>
              <a:t>Inquiry Dialogue Question #2 </a:t>
            </a:r>
            <a:endParaRPr dirty="0">
              <a:solidFill>
                <a:schemeClr val="accent2"/>
              </a:solidFill>
              <a:latin typeface="Calibri"/>
              <a:ea typeface="Calibri"/>
              <a:cs typeface="Calibri"/>
              <a:sym typeface="Calibri"/>
            </a:endParaRPr>
          </a:p>
        </p:txBody>
      </p:sp>
      <p:sp>
        <p:nvSpPr>
          <p:cNvPr id="439" name="Google Shape;439;p54"/>
          <p:cNvSpPr txBox="1">
            <a:spLocks noGrp="1"/>
          </p:cNvSpPr>
          <p:nvPr>
            <p:ph type="body" idx="1"/>
          </p:nvPr>
        </p:nvSpPr>
        <p:spPr>
          <a:xfrm>
            <a:off x="482643" y="1200151"/>
            <a:ext cx="4002272" cy="5233306"/>
          </a:xfrm>
          <a:prstGeom prst="rect">
            <a:avLst/>
          </a:prstGeom>
          <a:noFill/>
          <a:ln>
            <a:noFill/>
          </a:ln>
        </p:spPr>
        <p:txBody>
          <a:bodyPr spcFirstLastPara="1" vert="horz" wrap="square" lIns="68569" tIns="68569" rIns="68569" bIns="68569" rtlCol="0" anchor="t" anchorCtr="0">
            <a:noAutofit/>
          </a:bodyPr>
          <a:lstStyle/>
          <a:p>
            <a:pPr marL="214313" indent="-214313">
              <a:lnSpc>
                <a:spcPct val="115000"/>
              </a:lnSpc>
              <a:spcBef>
                <a:spcPts val="0"/>
              </a:spcBef>
              <a:buClr>
                <a:schemeClr val="dk1"/>
              </a:buClr>
              <a:buSzPts val="1400"/>
            </a:pPr>
            <a:endParaRPr sz="1200" dirty="0">
              <a:latin typeface="Calibri"/>
              <a:ea typeface="Calibri"/>
              <a:cs typeface="Calibri"/>
              <a:sym typeface="Calibri"/>
            </a:endParaRPr>
          </a:p>
          <a:p>
            <a:pPr marL="0" indent="0">
              <a:lnSpc>
                <a:spcPct val="115000"/>
              </a:lnSpc>
              <a:spcBef>
                <a:spcPts val="0"/>
              </a:spcBef>
              <a:buClr>
                <a:schemeClr val="dk1"/>
              </a:buClr>
              <a:buSzPts val="1100"/>
              <a:buNone/>
            </a:pPr>
            <a:endParaRPr sz="825" dirty="0">
              <a:latin typeface="Calibri"/>
              <a:ea typeface="Calibri"/>
              <a:cs typeface="Calibri"/>
              <a:sym typeface="Calibri"/>
            </a:endParaRPr>
          </a:p>
          <a:p>
            <a:pPr marL="0" indent="0">
              <a:lnSpc>
                <a:spcPct val="115000"/>
              </a:lnSpc>
              <a:spcBef>
                <a:spcPts val="0"/>
              </a:spcBef>
              <a:buClr>
                <a:schemeClr val="dk1"/>
              </a:buClr>
              <a:buSzPts val="1100"/>
              <a:buNone/>
            </a:pPr>
            <a:endParaRPr lang="en-CA" sz="825" dirty="0">
              <a:latin typeface="Calibri"/>
              <a:ea typeface="Calibri"/>
              <a:cs typeface="Calibri"/>
              <a:sym typeface="Calibri"/>
            </a:endParaRPr>
          </a:p>
          <a:p>
            <a:pPr marL="0" indent="0">
              <a:lnSpc>
                <a:spcPct val="115000"/>
              </a:lnSpc>
              <a:spcBef>
                <a:spcPts val="0"/>
              </a:spcBef>
              <a:buClr>
                <a:schemeClr val="dk1"/>
              </a:buClr>
              <a:buSzPts val="1100"/>
              <a:buNone/>
            </a:pPr>
            <a:endParaRPr lang="en-CA" sz="825" dirty="0">
              <a:latin typeface="Calibri"/>
              <a:ea typeface="Calibri"/>
              <a:cs typeface="Calibri"/>
              <a:sym typeface="Calibri"/>
            </a:endParaRPr>
          </a:p>
          <a:p>
            <a:pPr marL="0" indent="0">
              <a:lnSpc>
                <a:spcPct val="115000"/>
              </a:lnSpc>
              <a:spcBef>
                <a:spcPts val="0"/>
              </a:spcBef>
              <a:buClr>
                <a:schemeClr val="dk1"/>
              </a:buClr>
              <a:buSzPts val="1100"/>
              <a:buNone/>
            </a:pPr>
            <a:endParaRPr lang="en-CA" sz="825" dirty="0">
              <a:latin typeface="Calibri"/>
              <a:ea typeface="Calibri"/>
              <a:cs typeface="Calibri"/>
              <a:sym typeface="Calibri"/>
            </a:endParaRPr>
          </a:p>
          <a:p>
            <a:pPr marL="0" indent="0" algn="ctr">
              <a:buClr>
                <a:schemeClr val="dk1"/>
              </a:buClr>
              <a:buSzPts val="1800"/>
              <a:buNone/>
            </a:pPr>
            <a:r>
              <a:rPr lang="en-CA" sz="2700" b="1" dirty="0">
                <a:latin typeface="Calibri"/>
                <a:ea typeface="Calibri"/>
                <a:cs typeface="Calibri"/>
                <a:sym typeface="Calibri"/>
              </a:rPr>
              <a:t>CDTA:</a:t>
            </a:r>
          </a:p>
          <a:p>
            <a:pPr marL="0" indent="0">
              <a:buClr>
                <a:schemeClr val="dk1"/>
              </a:buClr>
              <a:buSzPts val="1800"/>
              <a:buNone/>
            </a:pPr>
            <a:r>
              <a:rPr lang="en-CA" sz="2700" dirty="0">
                <a:latin typeface="Calibri"/>
                <a:ea typeface="Calibri"/>
                <a:cs typeface="Calibri"/>
                <a:sym typeface="Calibri"/>
              </a:rPr>
              <a:t>What have you done to seek out the information needed to teach Indigenous content in a culturally sensitive way? </a:t>
            </a:r>
          </a:p>
          <a:p>
            <a:pPr marL="0" indent="0">
              <a:buClr>
                <a:schemeClr val="dk1"/>
              </a:buClr>
              <a:buSzPts val="1800"/>
              <a:buNone/>
            </a:pPr>
            <a:r>
              <a:rPr lang="en-CA" sz="2700" dirty="0">
                <a:latin typeface="Calibri"/>
                <a:ea typeface="Calibri"/>
                <a:cs typeface="Calibri"/>
                <a:sym typeface="Calibri"/>
              </a:rPr>
              <a:t>(How have you implemented this in your practice?) </a:t>
            </a:r>
            <a:endParaRPr sz="1350" dirty="0">
              <a:latin typeface="Calibri"/>
              <a:ea typeface="Calibri"/>
              <a:cs typeface="Calibri"/>
              <a:sym typeface="Calibri"/>
            </a:endParaRPr>
          </a:p>
        </p:txBody>
      </p:sp>
      <p:sp>
        <p:nvSpPr>
          <p:cNvPr id="2" name="Google Shape;439;p54">
            <a:extLst>
              <a:ext uri="{FF2B5EF4-FFF2-40B4-BE49-F238E27FC236}">
                <a16:creationId xmlns:a16="http://schemas.microsoft.com/office/drawing/2014/main" id="{D0AAF018-F7D8-A522-08C3-CF9849935422}"/>
              </a:ext>
            </a:extLst>
          </p:cNvPr>
          <p:cNvSpPr txBox="1">
            <a:spLocks/>
          </p:cNvSpPr>
          <p:nvPr/>
        </p:nvSpPr>
        <p:spPr>
          <a:xfrm>
            <a:off x="4659087" y="1191988"/>
            <a:ext cx="4002272" cy="5233306"/>
          </a:xfrm>
          <a:prstGeom prst="rect">
            <a:avLst/>
          </a:prstGeom>
          <a:noFill/>
          <a:ln>
            <a:noFill/>
          </a:ln>
        </p:spPr>
        <p:txBody>
          <a:bodyPr spcFirstLastPara="1" vert="horz" wrap="square" lIns="68569" tIns="68569" rIns="68569" bIns="68569" rtlCol="0" anchor="t" anchorCtr="0">
            <a:noAutofit/>
          </a:bodyPr>
          <a:lstStyle>
            <a:defPPr marR="0" lvl="0" algn="l" rtl="0">
              <a:lnSpc>
                <a:spcPct val="100000"/>
              </a:lnSpc>
              <a:spcBef>
                <a:spcPts val="0"/>
              </a:spcBef>
              <a:spcAft>
                <a:spcPts val="0"/>
              </a:spcAft>
            </a:defPPr>
            <a:lvl1pPr marL="457200" marR="0" lvl="0" indent="-358140" algn="l" rtl="0">
              <a:lnSpc>
                <a:spcPct val="100000"/>
              </a:lnSpc>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lnSpc>
                <a:spcPct val="100000"/>
              </a:lnSpc>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lnSpc>
                <a:spcPct val="100000"/>
              </a:lnSpc>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pPr marL="214313" indent="-214313">
              <a:lnSpc>
                <a:spcPct val="115000"/>
              </a:lnSpc>
              <a:spcBef>
                <a:spcPts val="0"/>
              </a:spcBef>
              <a:buClr>
                <a:schemeClr val="dk1"/>
              </a:buClr>
              <a:buSzPts val="1400"/>
            </a:pPr>
            <a:endParaRPr lang="en-CA" sz="1200" dirty="0">
              <a:latin typeface="Calibri"/>
              <a:ea typeface="Calibri"/>
              <a:cs typeface="Calibri"/>
              <a:sym typeface="Calibri"/>
            </a:endParaRPr>
          </a:p>
          <a:p>
            <a:pPr marL="0" indent="0">
              <a:lnSpc>
                <a:spcPct val="115000"/>
              </a:lnSpc>
              <a:spcBef>
                <a:spcPts val="0"/>
              </a:spcBef>
              <a:buClr>
                <a:schemeClr val="dk1"/>
              </a:buClr>
              <a:buSzPts val="1100"/>
              <a:buFont typeface="Arial"/>
              <a:buNone/>
            </a:pPr>
            <a:endParaRPr lang="en-CA" sz="825" dirty="0">
              <a:latin typeface="Calibri"/>
              <a:ea typeface="Calibri"/>
              <a:cs typeface="Calibri"/>
              <a:sym typeface="Calibri"/>
            </a:endParaRPr>
          </a:p>
          <a:p>
            <a:pPr marL="0" indent="0">
              <a:lnSpc>
                <a:spcPct val="115000"/>
              </a:lnSpc>
              <a:spcBef>
                <a:spcPts val="0"/>
              </a:spcBef>
              <a:buClr>
                <a:schemeClr val="dk1"/>
              </a:buClr>
              <a:buSzPts val="1100"/>
              <a:buFont typeface="Arial"/>
              <a:buNone/>
            </a:pPr>
            <a:endParaRPr lang="en-CA" sz="825" dirty="0">
              <a:latin typeface="Calibri"/>
              <a:ea typeface="Calibri"/>
              <a:cs typeface="Calibri"/>
              <a:sym typeface="Calibri"/>
            </a:endParaRPr>
          </a:p>
          <a:p>
            <a:pPr marL="0" indent="0">
              <a:lnSpc>
                <a:spcPct val="115000"/>
              </a:lnSpc>
              <a:spcBef>
                <a:spcPts val="0"/>
              </a:spcBef>
              <a:buClr>
                <a:schemeClr val="dk1"/>
              </a:buClr>
              <a:buSzPts val="1100"/>
              <a:buFont typeface="Arial"/>
              <a:buNone/>
            </a:pPr>
            <a:endParaRPr lang="en-CA" sz="825" dirty="0">
              <a:latin typeface="Calibri"/>
              <a:ea typeface="Calibri"/>
              <a:cs typeface="Calibri"/>
              <a:sym typeface="Calibri"/>
            </a:endParaRPr>
          </a:p>
          <a:p>
            <a:pPr marL="0" indent="0">
              <a:lnSpc>
                <a:spcPct val="115000"/>
              </a:lnSpc>
              <a:spcBef>
                <a:spcPts val="0"/>
              </a:spcBef>
              <a:buClr>
                <a:schemeClr val="dk1"/>
              </a:buClr>
              <a:buSzPts val="1100"/>
              <a:buFont typeface="Arial"/>
              <a:buNone/>
            </a:pPr>
            <a:endParaRPr lang="en-CA" sz="825" dirty="0">
              <a:latin typeface="Calibri"/>
              <a:ea typeface="Calibri"/>
              <a:cs typeface="Calibri"/>
              <a:sym typeface="Calibri"/>
            </a:endParaRPr>
          </a:p>
          <a:p>
            <a:pPr marL="0" indent="0" algn="ctr">
              <a:buClr>
                <a:schemeClr val="dk1"/>
              </a:buClr>
              <a:buSzPts val="1800"/>
              <a:buFont typeface="Arial"/>
              <a:buNone/>
            </a:pPr>
            <a:r>
              <a:rPr lang="en-CA" sz="2700" b="1" dirty="0">
                <a:latin typeface="Calibri"/>
                <a:ea typeface="Calibri"/>
                <a:cs typeface="Calibri"/>
                <a:sym typeface="Calibri"/>
              </a:rPr>
              <a:t>CUPE:</a:t>
            </a:r>
          </a:p>
          <a:p>
            <a:pPr marL="0" indent="0">
              <a:buClr>
                <a:schemeClr val="dk1"/>
              </a:buClr>
              <a:buSzPts val="1800"/>
              <a:buFont typeface="Arial"/>
              <a:buNone/>
            </a:pPr>
            <a:r>
              <a:rPr lang="en-CA" sz="2700" dirty="0">
                <a:latin typeface="Calibri"/>
                <a:ea typeface="Calibri"/>
                <a:cs typeface="Calibri"/>
                <a:sym typeface="Calibri"/>
              </a:rPr>
              <a:t>What have you done to seek out the information needed to support Indigenous students in a culturally sensitive way?</a:t>
            </a:r>
          </a:p>
          <a:p>
            <a:pPr marL="0" indent="0">
              <a:buClr>
                <a:schemeClr val="dk1"/>
              </a:buClr>
              <a:buSzPts val="1800"/>
              <a:buFont typeface="Arial"/>
              <a:buNone/>
            </a:pPr>
            <a:r>
              <a:rPr lang="en-CA" sz="2700" dirty="0">
                <a:latin typeface="Calibri"/>
                <a:ea typeface="Calibri"/>
                <a:cs typeface="Calibri"/>
                <a:sym typeface="Calibri"/>
              </a:rPr>
              <a:t>(How have you implemented this in your practice?) </a:t>
            </a:r>
            <a:endParaRPr lang="en-CA" sz="1350" dirty="0">
              <a:latin typeface="Calibri"/>
              <a:ea typeface="Calibri"/>
              <a:cs typeface="Calibri"/>
              <a:sym typeface="Calibri"/>
            </a:endParaRPr>
          </a:p>
        </p:txBody>
      </p:sp>
    </p:spTree>
    <p:extLst>
      <p:ext uri="{BB962C8B-B14F-4D97-AF65-F5344CB8AC3E}">
        <p14:creationId xmlns:p14="http://schemas.microsoft.com/office/powerpoint/2010/main" val="2646098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4"/>
          <p:cNvSpPr txBox="1">
            <a:spLocks noGrp="1"/>
          </p:cNvSpPr>
          <p:nvPr>
            <p:ph type="title"/>
          </p:nvPr>
        </p:nvSpPr>
        <p:spPr>
          <a:xfrm>
            <a:off x="1485900" y="1257300"/>
            <a:ext cx="6172200" cy="742950"/>
          </a:xfrm>
          <a:prstGeom prst="rect">
            <a:avLst/>
          </a:prstGeom>
          <a:noFill/>
          <a:ln>
            <a:noFill/>
          </a:ln>
        </p:spPr>
        <p:txBody>
          <a:bodyPr spcFirstLastPara="1" vert="horz" wrap="square" lIns="68569" tIns="68569" rIns="68569" bIns="68569" rtlCol="0" anchor="ctr" anchorCtr="0">
            <a:noAutofit/>
          </a:bodyPr>
          <a:lstStyle/>
          <a:p>
            <a:pPr algn="ctr">
              <a:buClr>
                <a:schemeClr val="dk1"/>
              </a:buClr>
              <a:buSzPts val="4400"/>
            </a:pPr>
            <a:r>
              <a:rPr lang="en-CA" dirty="0">
                <a:solidFill>
                  <a:schemeClr val="accent2"/>
                </a:solidFill>
                <a:latin typeface="Calibri"/>
                <a:ea typeface="Calibri"/>
                <a:cs typeface="Calibri"/>
                <a:sym typeface="Calibri"/>
              </a:rPr>
              <a:t>Inquiry Dialogue Question #3 </a:t>
            </a:r>
            <a:endParaRPr dirty="0">
              <a:solidFill>
                <a:schemeClr val="accent2"/>
              </a:solidFill>
              <a:latin typeface="Calibri"/>
              <a:ea typeface="Calibri"/>
              <a:cs typeface="Calibri"/>
              <a:sym typeface="Calibri"/>
            </a:endParaRPr>
          </a:p>
        </p:txBody>
      </p:sp>
      <p:sp>
        <p:nvSpPr>
          <p:cNvPr id="439" name="Google Shape;439;p54"/>
          <p:cNvSpPr txBox="1">
            <a:spLocks noGrp="1"/>
          </p:cNvSpPr>
          <p:nvPr>
            <p:ph type="body" idx="1"/>
          </p:nvPr>
        </p:nvSpPr>
        <p:spPr>
          <a:xfrm>
            <a:off x="1403935" y="1844566"/>
            <a:ext cx="4557713" cy="3657600"/>
          </a:xfrm>
          <a:prstGeom prst="rect">
            <a:avLst/>
          </a:prstGeom>
          <a:noFill/>
          <a:ln>
            <a:noFill/>
          </a:ln>
        </p:spPr>
        <p:txBody>
          <a:bodyPr spcFirstLastPara="1" vert="horz" wrap="square" lIns="68569" tIns="68569" rIns="68569" bIns="68569" rtlCol="0" anchor="t" anchorCtr="0">
            <a:noAutofit/>
          </a:bodyPr>
          <a:lstStyle/>
          <a:p>
            <a:pPr marL="214313" indent="-214313">
              <a:lnSpc>
                <a:spcPct val="115000"/>
              </a:lnSpc>
              <a:spcBef>
                <a:spcPts val="0"/>
              </a:spcBef>
              <a:buClr>
                <a:schemeClr val="dk1"/>
              </a:buClr>
              <a:buSzPts val="1400"/>
            </a:pPr>
            <a:endParaRPr sz="1200" dirty="0">
              <a:latin typeface="Calibri"/>
              <a:ea typeface="Calibri"/>
              <a:cs typeface="Calibri"/>
              <a:sym typeface="Calibri"/>
            </a:endParaRPr>
          </a:p>
          <a:p>
            <a:pPr marL="0" indent="0">
              <a:lnSpc>
                <a:spcPct val="115000"/>
              </a:lnSpc>
              <a:spcBef>
                <a:spcPts val="0"/>
              </a:spcBef>
              <a:buClr>
                <a:schemeClr val="dk1"/>
              </a:buClr>
              <a:buSzPts val="1100"/>
              <a:buNone/>
            </a:pPr>
            <a:endParaRPr sz="825" dirty="0">
              <a:latin typeface="Calibri"/>
              <a:ea typeface="Calibri"/>
              <a:cs typeface="Calibri"/>
              <a:sym typeface="Calibri"/>
            </a:endParaRPr>
          </a:p>
          <a:p>
            <a:pPr marL="0" indent="0">
              <a:lnSpc>
                <a:spcPct val="115000"/>
              </a:lnSpc>
              <a:spcBef>
                <a:spcPts val="0"/>
              </a:spcBef>
              <a:buClr>
                <a:schemeClr val="dk1"/>
              </a:buClr>
              <a:buSzPts val="1100"/>
              <a:buNone/>
            </a:pPr>
            <a:endParaRPr lang="en-CA" sz="825" dirty="0">
              <a:latin typeface="Calibri"/>
              <a:ea typeface="Calibri"/>
              <a:cs typeface="Calibri"/>
              <a:sym typeface="Calibri"/>
            </a:endParaRPr>
          </a:p>
          <a:p>
            <a:pPr marL="0" indent="0">
              <a:lnSpc>
                <a:spcPct val="115000"/>
              </a:lnSpc>
              <a:spcBef>
                <a:spcPts val="0"/>
              </a:spcBef>
              <a:buClr>
                <a:schemeClr val="dk1"/>
              </a:buClr>
              <a:buSzPts val="1100"/>
              <a:buNone/>
            </a:pPr>
            <a:endParaRPr lang="en-CA" sz="825" dirty="0">
              <a:latin typeface="Calibri"/>
              <a:ea typeface="Calibri"/>
              <a:cs typeface="Calibri"/>
              <a:sym typeface="Calibri"/>
            </a:endParaRPr>
          </a:p>
          <a:p>
            <a:pPr marL="0" indent="0">
              <a:lnSpc>
                <a:spcPct val="115000"/>
              </a:lnSpc>
              <a:spcBef>
                <a:spcPts val="0"/>
              </a:spcBef>
              <a:buClr>
                <a:schemeClr val="dk1"/>
              </a:buClr>
              <a:buSzPts val="1100"/>
              <a:buNone/>
            </a:pPr>
            <a:endParaRPr lang="en-CA" sz="825" dirty="0">
              <a:latin typeface="Calibri"/>
              <a:ea typeface="Calibri"/>
              <a:cs typeface="Calibri"/>
              <a:sym typeface="Calibri"/>
            </a:endParaRPr>
          </a:p>
          <a:p>
            <a:pPr marL="0" indent="0">
              <a:buClr>
                <a:schemeClr val="dk1"/>
              </a:buClr>
              <a:buSzPts val="1800"/>
              <a:buNone/>
            </a:pPr>
            <a:r>
              <a:rPr lang="en-CA" sz="2700" dirty="0">
                <a:latin typeface="Calibri"/>
                <a:ea typeface="Calibri"/>
                <a:cs typeface="Calibri"/>
                <a:sym typeface="Calibri"/>
              </a:rPr>
              <a:t>Do you </a:t>
            </a:r>
            <a:r>
              <a:rPr lang="en-CA" sz="2700">
                <a:latin typeface="Calibri"/>
                <a:ea typeface="Calibri"/>
                <a:cs typeface="Calibri"/>
                <a:sym typeface="Calibri"/>
              </a:rPr>
              <a:t>think implicit bias</a:t>
            </a:r>
            <a:r>
              <a:rPr lang="en-CA" sz="2700" dirty="0">
                <a:latin typeface="Calibri"/>
                <a:ea typeface="Calibri"/>
                <a:cs typeface="Calibri"/>
                <a:sym typeface="Calibri"/>
              </a:rPr>
              <a:t>, discrimination, and / or racism exists for Indigenous learners in this school &amp; district? </a:t>
            </a:r>
          </a:p>
          <a:p>
            <a:pPr marL="0" indent="0">
              <a:buClr>
                <a:schemeClr val="dk1"/>
              </a:buClr>
              <a:buSzPts val="1800"/>
              <a:buNone/>
            </a:pPr>
            <a:endParaRPr lang="en-CA" sz="2700" dirty="0">
              <a:latin typeface="Calibri"/>
              <a:ea typeface="Calibri"/>
              <a:cs typeface="Calibri"/>
              <a:sym typeface="Calibri"/>
            </a:endParaRPr>
          </a:p>
          <a:p>
            <a:pPr marL="0" indent="0">
              <a:buClr>
                <a:schemeClr val="dk1"/>
              </a:buClr>
              <a:buSzPts val="1800"/>
              <a:buNone/>
            </a:pPr>
            <a:r>
              <a:rPr lang="en-CA" sz="2700" dirty="0">
                <a:latin typeface="Calibri"/>
                <a:ea typeface="Calibri"/>
                <a:cs typeface="Calibri"/>
                <a:sym typeface="Calibri"/>
              </a:rPr>
              <a:t>(If so / if not, please elaborate) </a:t>
            </a:r>
            <a:endParaRPr sz="1350" dirty="0">
              <a:latin typeface="Calibri"/>
              <a:ea typeface="Calibri"/>
              <a:cs typeface="Calibri"/>
              <a:sym typeface="Calibri"/>
            </a:endParaRPr>
          </a:p>
        </p:txBody>
      </p:sp>
      <p:pic>
        <p:nvPicPr>
          <p:cNvPr id="4" name="Picture 3">
            <a:extLst>
              <a:ext uri="{FF2B5EF4-FFF2-40B4-BE49-F238E27FC236}">
                <a16:creationId xmlns:a16="http://schemas.microsoft.com/office/drawing/2014/main" id="{0AE4BC9D-6F3B-574E-AD1B-437B89FEC7E6}"/>
              </a:ext>
            </a:extLst>
          </p:cNvPr>
          <p:cNvPicPr>
            <a:picLocks noChangeAspect="1"/>
          </p:cNvPicPr>
          <p:nvPr/>
        </p:nvPicPr>
        <p:blipFill>
          <a:blip r:embed="rId3"/>
          <a:stretch>
            <a:fillRect/>
          </a:stretch>
        </p:blipFill>
        <p:spPr>
          <a:xfrm>
            <a:off x="5961648" y="2499560"/>
            <a:ext cx="1877678" cy="1980981"/>
          </a:xfrm>
          <a:prstGeom prst="rect">
            <a:avLst/>
          </a:prstGeom>
        </p:spPr>
      </p:pic>
    </p:spTree>
    <p:extLst>
      <p:ext uri="{BB962C8B-B14F-4D97-AF65-F5344CB8AC3E}">
        <p14:creationId xmlns:p14="http://schemas.microsoft.com/office/powerpoint/2010/main" val="3407844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4"/>
          <p:cNvSpPr txBox="1">
            <a:spLocks noGrp="1"/>
          </p:cNvSpPr>
          <p:nvPr>
            <p:ph type="title"/>
          </p:nvPr>
        </p:nvSpPr>
        <p:spPr>
          <a:xfrm>
            <a:off x="1485900" y="1257300"/>
            <a:ext cx="6172200" cy="742950"/>
          </a:xfrm>
          <a:prstGeom prst="rect">
            <a:avLst/>
          </a:prstGeom>
          <a:noFill/>
          <a:ln>
            <a:noFill/>
          </a:ln>
        </p:spPr>
        <p:txBody>
          <a:bodyPr spcFirstLastPara="1" vert="horz" wrap="square" lIns="68569" tIns="68569" rIns="68569" bIns="68569" rtlCol="0" anchor="ctr" anchorCtr="0">
            <a:noAutofit/>
          </a:bodyPr>
          <a:lstStyle/>
          <a:p>
            <a:pPr algn="ctr">
              <a:buClr>
                <a:schemeClr val="dk1"/>
              </a:buClr>
              <a:buSzPts val="4400"/>
            </a:pPr>
            <a:r>
              <a:rPr lang="en-CA" dirty="0">
                <a:solidFill>
                  <a:schemeClr val="accent2"/>
                </a:solidFill>
                <a:latin typeface="Calibri"/>
                <a:ea typeface="Calibri"/>
                <a:cs typeface="Calibri"/>
                <a:sym typeface="Calibri"/>
              </a:rPr>
              <a:t>Inquiry Dialogue Question #4 </a:t>
            </a:r>
            <a:endParaRPr dirty="0">
              <a:solidFill>
                <a:schemeClr val="accent2"/>
              </a:solidFill>
              <a:latin typeface="Calibri"/>
              <a:ea typeface="Calibri"/>
              <a:cs typeface="Calibri"/>
              <a:sym typeface="Calibri"/>
            </a:endParaRPr>
          </a:p>
        </p:txBody>
      </p:sp>
      <p:sp>
        <p:nvSpPr>
          <p:cNvPr id="439" name="Google Shape;439;p54"/>
          <p:cNvSpPr txBox="1">
            <a:spLocks noGrp="1"/>
          </p:cNvSpPr>
          <p:nvPr>
            <p:ph type="body" idx="1"/>
          </p:nvPr>
        </p:nvSpPr>
        <p:spPr>
          <a:xfrm>
            <a:off x="1403935" y="1844566"/>
            <a:ext cx="4376487" cy="3657600"/>
          </a:xfrm>
          <a:prstGeom prst="rect">
            <a:avLst/>
          </a:prstGeom>
          <a:noFill/>
          <a:ln>
            <a:noFill/>
          </a:ln>
        </p:spPr>
        <p:txBody>
          <a:bodyPr spcFirstLastPara="1" vert="horz" wrap="square" lIns="68569" tIns="68569" rIns="68569" bIns="68569" rtlCol="0" anchor="t" anchorCtr="0">
            <a:noAutofit/>
          </a:bodyPr>
          <a:lstStyle/>
          <a:p>
            <a:pPr marL="214313" indent="-214313">
              <a:lnSpc>
                <a:spcPct val="115000"/>
              </a:lnSpc>
              <a:spcBef>
                <a:spcPts val="0"/>
              </a:spcBef>
              <a:buClr>
                <a:schemeClr val="dk1"/>
              </a:buClr>
              <a:buSzPts val="1400"/>
            </a:pPr>
            <a:endParaRPr sz="1200" dirty="0">
              <a:latin typeface="Calibri"/>
              <a:ea typeface="Calibri"/>
              <a:cs typeface="Calibri"/>
              <a:sym typeface="Calibri"/>
            </a:endParaRPr>
          </a:p>
          <a:p>
            <a:pPr marL="0" indent="0">
              <a:lnSpc>
                <a:spcPct val="115000"/>
              </a:lnSpc>
              <a:spcBef>
                <a:spcPts val="0"/>
              </a:spcBef>
              <a:buClr>
                <a:schemeClr val="dk1"/>
              </a:buClr>
              <a:buSzPts val="1100"/>
              <a:buNone/>
            </a:pPr>
            <a:endParaRPr sz="825" dirty="0">
              <a:latin typeface="Calibri"/>
              <a:ea typeface="Calibri"/>
              <a:cs typeface="Calibri"/>
              <a:sym typeface="Calibri"/>
            </a:endParaRPr>
          </a:p>
          <a:p>
            <a:pPr marL="0" indent="0">
              <a:lnSpc>
                <a:spcPct val="115000"/>
              </a:lnSpc>
              <a:spcBef>
                <a:spcPts val="0"/>
              </a:spcBef>
              <a:buClr>
                <a:schemeClr val="dk1"/>
              </a:buClr>
              <a:buSzPts val="1100"/>
              <a:buNone/>
            </a:pPr>
            <a:endParaRPr lang="en-CA" sz="825" dirty="0">
              <a:latin typeface="Calibri"/>
              <a:ea typeface="Calibri"/>
              <a:cs typeface="Calibri"/>
              <a:sym typeface="Calibri"/>
            </a:endParaRPr>
          </a:p>
          <a:p>
            <a:pPr marL="0" indent="0">
              <a:lnSpc>
                <a:spcPct val="115000"/>
              </a:lnSpc>
              <a:spcBef>
                <a:spcPts val="0"/>
              </a:spcBef>
              <a:buClr>
                <a:schemeClr val="dk1"/>
              </a:buClr>
              <a:buSzPts val="1100"/>
              <a:buNone/>
            </a:pPr>
            <a:endParaRPr lang="en-CA" sz="825" dirty="0">
              <a:latin typeface="Calibri"/>
              <a:ea typeface="Calibri"/>
              <a:cs typeface="Calibri"/>
              <a:sym typeface="Calibri"/>
            </a:endParaRPr>
          </a:p>
          <a:p>
            <a:pPr marL="0" indent="0">
              <a:lnSpc>
                <a:spcPct val="115000"/>
              </a:lnSpc>
              <a:spcBef>
                <a:spcPts val="0"/>
              </a:spcBef>
              <a:buClr>
                <a:schemeClr val="dk1"/>
              </a:buClr>
              <a:buSzPts val="1100"/>
              <a:buNone/>
            </a:pPr>
            <a:endParaRPr lang="en-CA" sz="825" dirty="0">
              <a:latin typeface="Calibri"/>
              <a:ea typeface="Calibri"/>
              <a:cs typeface="Calibri"/>
              <a:sym typeface="Calibri"/>
            </a:endParaRPr>
          </a:p>
          <a:p>
            <a:pPr marL="0" indent="0">
              <a:buClr>
                <a:schemeClr val="dk1"/>
              </a:buClr>
              <a:buSzPts val="1800"/>
              <a:buNone/>
            </a:pPr>
            <a:r>
              <a:rPr lang="en-CA" sz="2700" dirty="0">
                <a:latin typeface="Calibri"/>
                <a:ea typeface="Calibri"/>
                <a:cs typeface="Calibri"/>
                <a:sym typeface="Calibri"/>
              </a:rPr>
              <a:t>Have you ever witnessed, heard, or experienced bias, discrimination and / or racism in the workplace? </a:t>
            </a:r>
          </a:p>
          <a:p>
            <a:pPr marL="0" indent="0">
              <a:buClr>
                <a:schemeClr val="dk1"/>
              </a:buClr>
              <a:buSzPts val="1800"/>
              <a:buNone/>
            </a:pPr>
            <a:endParaRPr lang="en-CA" sz="2700" dirty="0">
              <a:latin typeface="Calibri"/>
              <a:ea typeface="Calibri"/>
              <a:cs typeface="Calibri"/>
              <a:sym typeface="Calibri"/>
            </a:endParaRPr>
          </a:p>
          <a:p>
            <a:pPr marL="0" indent="0">
              <a:buClr>
                <a:schemeClr val="dk1"/>
              </a:buClr>
              <a:buSzPts val="1800"/>
              <a:buNone/>
            </a:pPr>
            <a:r>
              <a:rPr lang="en-CA" sz="2700" dirty="0">
                <a:latin typeface="Calibri"/>
                <a:ea typeface="Calibri"/>
                <a:cs typeface="Calibri"/>
                <a:sym typeface="Calibri"/>
              </a:rPr>
              <a:t>(If yes, what did you do to address this?)</a:t>
            </a:r>
            <a:endParaRPr sz="1350" dirty="0">
              <a:latin typeface="Calibri"/>
              <a:ea typeface="Calibri"/>
              <a:cs typeface="Calibri"/>
              <a:sym typeface="Calibri"/>
            </a:endParaRPr>
          </a:p>
        </p:txBody>
      </p:sp>
      <p:pic>
        <p:nvPicPr>
          <p:cNvPr id="4" name="Picture 3">
            <a:extLst>
              <a:ext uri="{FF2B5EF4-FFF2-40B4-BE49-F238E27FC236}">
                <a16:creationId xmlns:a16="http://schemas.microsoft.com/office/drawing/2014/main" id="{0AE4BC9D-6F3B-574E-AD1B-437B89FEC7E6}"/>
              </a:ext>
            </a:extLst>
          </p:cNvPr>
          <p:cNvPicPr>
            <a:picLocks noChangeAspect="1"/>
          </p:cNvPicPr>
          <p:nvPr/>
        </p:nvPicPr>
        <p:blipFill>
          <a:blip r:embed="rId3"/>
          <a:stretch>
            <a:fillRect/>
          </a:stretch>
        </p:blipFill>
        <p:spPr>
          <a:xfrm>
            <a:off x="5961648" y="2499560"/>
            <a:ext cx="1877678" cy="1980981"/>
          </a:xfrm>
          <a:prstGeom prst="rect">
            <a:avLst/>
          </a:prstGeom>
        </p:spPr>
      </p:pic>
    </p:spTree>
    <p:extLst>
      <p:ext uri="{BB962C8B-B14F-4D97-AF65-F5344CB8AC3E}">
        <p14:creationId xmlns:p14="http://schemas.microsoft.com/office/powerpoint/2010/main" val="2701636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D77E6-71F1-8833-1D95-005B93A7E9CB}"/>
              </a:ext>
            </a:extLst>
          </p:cNvPr>
          <p:cNvSpPr>
            <a:spLocks noGrp="1"/>
          </p:cNvSpPr>
          <p:nvPr>
            <p:ph type="title"/>
          </p:nvPr>
        </p:nvSpPr>
        <p:spPr>
          <a:xfrm>
            <a:off x="457200" y="138952"/>
            <a:ext cx="8229600" cy="990600"/>
          </a:xfrm>
        </p:spPr>
        <p:txBody>
          <a:bodyPr/>
          <a:lstStyle/>
          <a:p>
            <a:pPr algn="ctr"/>
            <a:r>
              <a:rPr lang="en-CA" dirty="0"/>
              <a:t>Self-Care</a:t>
            </a:r>
          </a:p>
        </p:txBody>
      </p:sp>
      <p:sp>
        <p:nvSpPr>
          <p:cNvPr id="3" name="Text Placeholder 2">
            <a:extLst>
              <a:ext uri="{FF2B5EF4-FFF2-40B4-BE49-F238E27FC236}">
                <a16:creationId xmlns:a16="http://schemas.microsoft.com/office/drawing/2014/main" id="{FD9B68BF-CEAB-939B-7324-A54F28B4B0B9}"/>
              </a:ext>
            </a:extLst>
          </p:cNvPr>
          <p:cNvSpPr>
            <a:spLocks noGrp="1"/>
          </p:cNvSpPr>
          <p:nvPr>
            <p:ph type="body" idx="1"/>
          </p:nvPr>
        </p:nvSpPr>
        <p:spPr>
          <a:xfrm>
            <a:off x="161365" y="1053352"/>
            <a:ext cx="8982635" cy="1828800"/>
          </a:xfrm>
        </p:spPr>
        <p:txBody>
          <a:bodyPr/>
          <a:lstStyle/>
          <a:p>
            <a:pPr marL="99060" indent="0">
              <a:buNone/>
            </a:pPr>
            <a:r>
              <a:rPr lang="en-CA" sz="1800" b="1" dirty="0">
                <a:solidFill>
                  <a:schemeClr val="tx1"/>
                </a:solidFill>
                <a:effectLst/>
                <a:latin typeface="Aptos" panose="020B0004020202020204" pitchFamily="34" charset="0"/>
                <a:ea typeface="Times New Roman" panose="02020603050405020304" pitchFamily="18" charset="0"/>
                <a:cs typeface="Aptos" panose="020B0004020202020204" pitchFamily="34" charset="0"/>
              </a:rPr>
              <a:t>Engaging in this meaningful work can sometimes bring up challenging emotions—and that’s a normal part of the process. Taking care of yourself is important, and we encourage you to make space for self-care to stay grounded, balanced, and resilient. Here are a few self-care practices you might find helpful after this meeting:</a:t>
            </a:r>
            <a:endParaRPr lang="en-CA" sz="18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p>
            <a:endParaRPr lang="en-CA" dirty="0"/>
          </a:p>
        </p:txBody>
      </p:sp>
      <p:sp>
        <p:nvSpPr>
          <p:cNvPr id="4" name="TextBox 3">
            <a:extLst>
              <a:ext uri="{FF2B5EF4-FFF2-40B4-BE49-F238E27FC236}">
                <a16:creationId xmlns:a16="http://schemas.microsoft.com/office/drawing/2014/main" id="{FAF8C85A-1EA5-BF2A-C1A2-5E46652426CF}"/>
              </a:ext>
            </a:extLst>
          </p:cNvPr>
          <p:cNvSpPr txBox="1"/>
          <p:nvPr/>
        </p:nvSpPr>
        <p:spPr>
          <a:xfrm>
            <a:off x="161366" y="2518525"/>
            <a:ext cx="3567952" cy="4200523"/>
          </a:xfrm>
          <a:prstGeom prst="rect">
            <a:avLst/>
          </a:prstGeom>
          <a:noFill/>
        </p:spPr>
        <p:txBody>
          <a:bodyPr wrap="square" rtlCol="0">
            <a:spAutoFit/>
          </a:bodyPr>
          <a:lstStyle/>
          <a:p>
            <a:pPr marL="342900" lvl="0" indent="-342900">
              <a:buSzPts val="1000"/>
              <a:buFont typeface="Symbol" panose="05050102010706020507" pitchFamily="18" charset="2"/>
              <a:buChar char=""/>
              <a:tabLst>
                <a:tab pos="457200" algn="l"/>
              </a:tabLst>
            </a:pPr>
            <a:r>
              <a:rPr lang="en-CA" sz="1800" b="1" dirty="0">
                <a:solidFill>
                  <a:srgbClr val="5E327C"/>
                </a:solidFill>
                <a:effectLst/>
                <a:latin typeface="Aptos" panose="020B0004020202020204" pitchFamily="34" charset="0"/>
                <a:ea typeface="Times New Roman" panose="02020603050405020304" pitchFamily="18" charset="0"/>
                <a:cs typeface="Aptos" panose="020B0004020202020204" pitchFamily="34" charset="0"/>
              </a:rPr>
              <a:t>Show compassion for yourself </a:t>
            </a:r>
            <a:endParaRPr lang="en-CA"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CA" sz="1800" b="1" dirty="0">
                <a:solidFill>
                  <a:srgbClr val="5E327C"/>
                </a:solidFill>
                <a:effectLst/>
                <a:latin typeface="Aptos" panose="020B0004020202020204" pitchFamily="34" charset="0"/>
                <a:ea typeface="Times New Roman" panose="02020603050405020304" pitchFamily="18" charset="0"/>
                <a:cs typeface="Aptos" panose="020B0004020202020204" pitchFamily="34" charset="0"/>
              </a:rPr>
              <a:t>Get outside. Take a nature walk, garden, paddle </a:t>
            </a:r>
            <a:endParaRPr lang="en-CA"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CA" sz="1800" b="1" dirty="0">
                <a:solidFill>
                  <a:srgbClr val="5E327C"/>
                </a:solidFill>
                <a:effectLst/>
                <a:latin typeface="Aptos" panose="020B0004020202020204" pitchFamily="34" charset="0"/>
                <a:ea typeface="Times New Roman" panose="02020603050405020304" pitchFamily="18" charset="0"/>
                <a:cs typeface="Aptos" panose="020B0004020202020204" pitchFamily="34" charset="0"/>
              </a:rPr>
              <a:t>Check-in with yourself and name your feelings </a:t>
            </a:r>
            <a:endParaRPr lang="en-CA"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CA" sz="1800" b="1" dirty="0">
                <a:solidFill>
                  <a:srgbClr val="5E327C"/>
                </a:solidFill>
                <a:effectLst/>
                <a:latin typeface="Aptos" panose="020B0004020202020204" pitchFamily="34" charset="0"/>
                <a:ea typeface="Times New Roman" panose="02020603050405020304" pitchFamily="18" charset="0"/>
                <a:cs typeface="Aptos" panose="020B0004020202020204" pitchFamily="34" charset="0"/>
              </a:rPr>
              <a:t>Practice relaxation techniques such as washing your face and hands with cold water, yoga, meditation, breathing exercises, </a:t>
            </a:r>
            <a:r>
              <a:rPr lang="en-CA" sz="1800" b="1" dirty="0" err="1">
                <a:solidFill>
                  <a:srgbClr val="5E327C"/>
                </a:solidFill>
                <a:effectLst/>
                <a:latin typeface="Aptos" panose="020B0004020202020204" pitchFamily="34" charset="0"/>
                <a:ea typeface="Times New Roman" panose="02020603050405020304" pitchFamily="18" charset="0"/>
                <a:cs typeface="Aptos" panose="020B0004020202020204" pitchFamily="34" charset="0"/>
              </a:rPr>
              <a:t>etc</a:t>
            </a:r>
            <a:r>
              <a:rPr lang="en-CA" sz="1800" b="1" dirty="0">
                <a:solidFill>
                  <a:srgbClr val="5E327C"/>
                </a:solidFill>
                <a:effectLst/>
                <a:latin typeface="Aptos" panose="020B0004020202020204" pitchFamily="34" charset="0"/>
                <a:ea typeface="Times New Roman" panose="02020603050405020304" pitchFamily="18" charset="0"/>
                <a:cs typeface="Aptos" panose="020B0004020202020204" pitchFamily="34" charset="0"/>
              </a:rPr>
              <a:t>  </a:t>
            </a:r>
            <a:endParaRPr lang="en-CA"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CA" sz="1800" b="1" dirty="0">
                <a:solidFill>
                  <a:srgbClr val="5E327C"/>
                </a:solidFill>
                <a:effectLst/>
                <a:latin typeface="Aptos" panose="020B0004020202020204" pitchFamily="34" charset="0"/>
                <a:ea typeface="Times New Roman" panose="02020603050405020304" pitchFamily="18" charset="0"/>
                <a:cs typeface="Aptos" panose="020B0004020202020204" pitchFamily="34" charset="0"/>
              </a:rPr>
              <a:t>Share a meal and hold space for conversation and laughter </a:t>
            </a:r>
            <a:endParaRPr lang="en-CA" sz="1800" dirty="0">
              <a:effectLst/>
              <a:latin typeface="Aptos" panose="020B0004020202020204" pitchFamily="34" charset="0"/>
              <a:ea typeface="Aptos" panose="020B0004020202020204" pitchFamily="34" charset="0"/>
              <a:cs typeface="Aptos" panose="020B0004020202020204" pitchFamily="34" charset="0"/>
            </a:endParaRPr>
          </a:p>
          <a:p>
            <a:endParaRPr lang="en-CA" dirty="0"/>
          </a:p>
        </p:txBody>
      </p:sp>
      <p:pic>
        <p:nvPicPr>
          <p:cNvPr id="10" name="Picture 9">
            <a:extLst>
              <a:ext uri="{FF2B5EF4-FFF2-40B4-BE49-F238E27FC236}">
                <a16:creationId xmlns:a16="http://schemas.microsoft.com/office/drawing/2014/main" id="{0D1B85E9-9854-6855-F7A3-194F394F4480}"/>
              </a:ext>
            </a:extLst>
          </p:cNvPr>
          <p:cNvPicPr>
            <a:picLocks noChangeAspect="1"/>
          </p:cNvPicPr>
          <p:nvPr/>
        </p:nvPicPr>
        <p:blipFill>
          <a:blip r:embed="rId2"/>
          <a:stretch>
            <a:fillRect/>
          </a:stretch>
        </p:blipFill>
        <p:spPr>
          <a:xfrm>
            <a:off x="3729318" y="2552143"/>
            <a:ext cx="4110153" cy="4339475"/>
          </a:xfrm>
          <a:prstGeom prst="rect">
            <a:avLst/>
          </a:prstGeom>
        </p:spPr>
      </p:pic>
      <p:pic>
        <p:nvPicPr>
          <p:cNvPr id="8" name="Picture 7">
            <a:extLst>
              <a:ext uri="{FF2B5EF4-FFF2-40B4-BE49-F238E27FC236}">
                <a16:creationId xmlns:a16="http://schemas.microsoft.com/office/drawing/2014/main" id="{6314AC4C-ECB0-4BE5-8950-72055B7911E8}"/>
              </a:ext>
            </a:extLst>
          </p:cNvPr>
          <p:cNvPicPr>
            <a:picLocks noChangeAspect="1"/>
          </p:cNvPicPr>
          <p:nvPr/>
        </p:nvPicPr>
        <p:blipFill>
          <a:blip r:embed="rId3"/>
          <a:stretch>
            <a:fillRect/>
          </a:stretch>
        </p:blipFill>
        <p:spPr>
          <a:xfrm>
            <a:off x="6657588" y="4347324"/>
            <a:ext cx="2486412" cy="3266333"/>
          </a:xfrm>
          <a:prstGeom prst="rect">
            <a:avLst/>
          </a:prstGeom>
        </p:spPr>
      </p:pic>
      <p:pic>
        <p:nvPicPr>
          <p:cNvPr id="6" name="Picture 5">
            <a:extLst>
              <a:ext uri="{FF2B5EF4-FFF2-40B4-BE49-F238E27FC236}">
                <a16:creationId xmlns:a16="http://schemas.microsoft.com/office/drawing/2014/main" id="{7D4BC90F-9EFB-87A8-3D11-ECAC19271451}"/>
              </a:ext>
            </a:extLst>
          </p:cNvPr>
          <p:cNvPicPr>
            <a:picLocks noChangeAspect="1"/>
          </p:cNvPicPr>
          <p:nvPr/>
        </p:nvPicPr>
        <p:blipFill>
          <a:blip r:embed="rId4"/>
          <a:stretch>
            <a:fillRect/>
          </a:stretch>
        </p:blipFill>
        <p:spPr>
          <a:xfrm>
            <a:off x="6689624" y="2552143"/>
            <a:ext cx="2454376" cy="2575668"/>
          </a:xfrm>
          <a:prstGeom prst="rect">
            <a:avLst/>
          </a:prstGeom>
        </p:spPr>
      </p:pic>
    </p:spTree>
    <p:extLst>
      <p:ext uri="{BB962C8B-B14F-4D97-AF65-F5344CB8AC3E}">
        <p14:creationId xmlns:p14="http://schemas.microsoft.com/office/powerpoint/2010/main" val="3618021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6"/>
          <p:cNvSpPr/>
          <p:nvPr/>
        </p:nvSpPr>
        <p:spPr>
          <a:xfrm>
            <a:off x="0" y="-171400"/>
            <a:ext cx="9144000" cy="7200799"/>
          </a:xfrm>
          <a:prstGeom prst="rect">
            <a:avLst/>
          </a:prstGeom>
          <a:blipFill rotWithShape="1">
            <a:blip r:embed="rId3">
              <a:alphaModFix amt="22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lang="en-CA" sz="1800" b="0" i="0" u="none" strike="noStrike" cap="none" dirty="0">
              <a:solidFill>
                <a:schemeClr val="lt1"/>
              </a:solidFill>
              <a:latin typeface="Calibri"/>
              <a:ea typeface="Calibri"/>
              <a:cs typeface="Calibri"/>
              <a:sym typeface="Calibri"/>
            </a:endParaRPr>
          </a:p>
        </p:txBody>
      </p:sp>
      <p:sp>
        <p:nvSpPr>
          <p:cNvPr id="453" name="Google Shape;453;p56"/>
          <p:cNvSpPr txBox="1">
            <a:spLocks noGrp="1"/>
          </p:cNvSpPr>
          <p:nvPr>
            <p:ph type="ctrTitle"/>
          </p:nvPr>
        </p:nvSpPr>
        <p:spPr>
          <a:xfrm>
            <a:off x="420689" y="2995023"/>
            <a:ext cx="8229600" cy="2209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C0C0C"/>
              </a:buClr>
              <a:buSzPts val="720"/>
              <a:buFont typeface="Calibri"/>
              <a:buNone/>
            </a:pPr>
            <a:r>
              <a:rPr lang="en-CA" sz="2880" b="0" i="0" u="none" strike="noStrike" cap="none" dirty="0" err="1">
                <a:solidFill>
                  <a:srgbClr val="0C0C0C"/>
                </a:solidFill>
                <a:latin typeface="Calibri"/>
                <a:ea typeface="Calibri"/>
                <a:cs typeface="Calibri"/>
                <a:sym typeface="Calibri"/>
              </a:rPr>
              <a:t>Gilakas’la</a:t>
            </a:r>
            <a:br>
              <a:rPr lang="en-CA" sz="2880" b="0" i="0" u="none" strike="noStrike" cap="none" dirty="0">
                <a:solidFill>
                  <a:srgbClr val="0C0C0C"/>
                </a:solidFill>
                <a:latin typeface="Calibri"/>
                <a:ea typeface="Calibri"/>
                <a:cs typeface="Calibri"/>
                <a:sym typeface="Calibri"/>
              </a:rPr>
            </a:br>
            <a:br>
              <a:rPr lang="en-CA" sz="2880" b="0" i="0" u="none" strike="noStrike" cap="none" dirty="0">
                <a:solidFill>
                  <a:srgbClr val="0C0C0C"/>
                </a:solidFill>
                <a:latin typeface="Calibri"/>
                <a:ea typeface="Calibri"/>
                <a:cs typeface="Calibri"/>
                <a:sym typeface="Calibri"/>
              </a:rPr>
            </a:br>
            <a:br>
              <a:rPr lang="en-CA" sz="2880" b="0" i="0" u="none" strike="noStrike" cap="none" dirty="0">
                <a:solidFill>
                  <a:srgbClr val="003DBA"/>
                </a:solidFill>
                <a:latin typeface="Calibri"/>
                <a:ea typeface="Calibri"/>
                <a:cs typeface="Calibri"/>
                <a:sym typeface="Calibri"/>
              </a:rPr>
            </a:br>
            <a:r>
              <a:rPr lang="en-CA" sz="2880" b="0" i="0" u="sng" strike="noStrike" cap="none" dirty="0">
                <a:solidFill>
                  <a:schemeClr val="hlink"/>
                </a:solidFill>
                <a:latin typeface="Calibri"/>
                <a:ea typeface="Calibri"/>
                <a:cs typeface="Calibri"/>
                <a:sym typeface="Calibri"/>
                <a:hlinkClick r:id="rId4"/>
              </a:rPr>
              <a:t>Joe.Heslip@sd71.bc.ca</a:t>
            </a:r>
            <a:br>
              <a:rPr lang="en-CA" sz="2880" b="0" i="0" u="sng" strike="noStrike" cap="none" dirty="0">
                <a:solidFill>
                  <a:schemeClr val="hlink"/>
                </a:solidFill>
                <a:latin typeface="Calibri"/>
                <a:ea typeface="Calibri"/>
                <a:cs typeface="Calibri"/>
                <a:sym typeface="Calibri"/>
              </a:rPr>
            </a:br>
            <a:r>
              <a:rPr lang="en-CA" sz="2880" b="0" i="0" u="sng" strike="noStrike" cap="none" dirty="0">
                <a:solidFill>
                  <a:schemeClr val="hlink"/>
                </a:solidFill>
                <a:latin typeface="Calibri"/>
                <a:ea typeface="Calibri"/>
                <a:cs typeface="Calibri"/>
                <a:sym typeface="Calibri"/>
              </a:rPr>
              <a:t>250-207-3801</a:t>
            </a:r>
            <a:br>
              <a:rPr lang="en-CA" sz="2880" b="0" i="0" u="sng" strike="noStrike" cap="none" dirty="0">
                <a:solidFill>
                  <a:schemeClr val="hlink"/>
                </a:solidFill>
                <a:latin typeface="Calibri"/>
                <a:ea typeface="Calibri"/>
                <a:cs typeface="Calibri"/>
                <a:sym typeface="Calibri"/>
              </a:rPr>
            </a:br>
            <a:br>
              <a:rPr lang="en-CA" sz="2880" b="0" i="0" u="none" strike="noStrike" cap="none" dirty="0">
                <a:solidFill>
                  <a:srgbClr val="003DBA"/>
                </a:solidFill>
                <a:latin typeface="Calibri"/>
                <a:ea typeface="Calibri"/>
                <a:cs typeface="Calibri"/>
                <a:sym typeface="Calibri"/>
              </a:rPr>
            </a:br>
            <a:br>
              <a:rPr lang="en-CA" sz="2880" b="0" i="0" u="none" strike="noStrike" cap="none" dirty="0">
                <a:solidFill>
                  <a:srgbClr val="003DBA"/>
                </a:solidFill>
                <a:latin typeface="Calibri"/>
                <a:ea typeface="Calibri"/>
                <a:cs typeface="Calibri"/>
                <a:sym typeface="Calibri"/>
              </a:rPr>
            </a:br>
            <a:endParaRPr sz="2880" b="0" i="0" u="none" strike="noStrike" cap="none" dirty="0">
              <a:solidFill>
                <a:srgbClr val="003DBA"/>
              </a:solidFill>
              <a:latin typeface="Calibri"/>
              <a:ea typeface="Calibri"/>
              <a:cs typeface="Calibri"/>
              <a:sym typeface="Calibri"/>
            </a:endParaRPr>
          </a:p>
        </p:txBody>
      </p:sp>
      <p:sp>
        <p:nvSpPr>
          <p:cNvPr id="2" name="Google Shape;438;p54">
            <a:extLst>
              <a:ext uri="{FF2B5EF4-FFF2-40B4-BE49-F238E27FC236}">
                <a16:creationId xmlns:a16="http://schemas.microsoft.com/office/drawing/2014/main" id="{8FC87F92-25A8-E064-1A12-6F0A39FDF50F}"/>
              </a:ext>
            </a:extLst>
          </p:cNvPr>
          <p:cNvSpPr txBox="1">
            <a:spLocks/>
          </p:cNvSpPr>
          <p:nvPr/>
        </p:nvSpPr>
        <p:spPr>
          <a:xfrm>
            <a:off x="457200" y="533400"/>
            <a:ext cx="8229600" cy="990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1"/>
              </a:buClr>
              <a:buSzPts val="4400"/>
              <a:buFont typeface="Calibri"/>
              <a:buNone/>
            </a:pPr>
            <a:r>
              <a:rPr lang="en-CA" sz="4400">
                <a:solidFill>
                  <a:schemeClr val="bg2"/>
                </a:solidFill>
                <a:latin typeface="Calibri"/>
                <a:ea typeface="Calibri"/>
                <a:cs typeface="Calibri"/>
                <a:sym typeface="Calibri"/>
              </a:rPr>
              <a:t>Thank you!</a:t>
            </a:r>
            <a:endParaRPr lang="en-CA" sz="4400" dirty="0">
              <a:solidFill>
                <a:schemeClr val="bg2"/>
              </a:solidFill>
              <a:latin typeface="Calibri"/>
              <a:ea typeface="Calibri"/>
              <a:cs typeface="Calibri"/>
              <a:sym typeface="Calibri"/>
            </a:endParaRPr>
          </a:p>
        </p:txBody>
      </p:sp>
      <p:sp>
        <p:nvSpPr>
          <p:cNvPr id="4" name="Google Shape;439;p54">
            <a:extLst>
              <a:ext uri="{FF2B5EF4-FFF2-40B4-BE49-F238E27FC236}">
                <a16:creationId xmlns:a16="http://schemas.microsoft.com/office/drawing/2014/main" id="{05FC085D-8A2F-B1ED-9D03-84B53C55E700}"/>
              </a:ext>
            </a:extLst>
          </p:cNvPr>
          <p:cNvSpPr txBox="1">
            <a:spLocks/>
          </p:cNvSpPr>
          <p:nvPr/>
        </p:nvSpPr>
        <p:spPr>
          <a:xfrm>
            <a:off x="3112741" y="445052"/>
            <a:ext cx="5835316" cy="487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8140" algn="l" rtl="0">
              <a:lnSpc>
                <a:spcPct val="100000"/>
              </a:lnSpc>
              <a:spcBef>
                <a:spcPts val="480"/>
              </a:spcBef>
              <a:spcAft>
                <a:spcPts val="0"/>
              </a:spcAft>
              <a:buClr>
                <a:schemeClr val="accent1"/>
              </a:buClr>
              <a:buSzPts val="2040"/>
              <a:buFont typeface="Arial"/>
              <a:buNone/>
              <a:defRPr sz="2400" b="0" i="0" u="none" strike="noStrike" cap="none">
                <a:solidFill>
                  <a:srgbClr val="55556F"/>
                </a:solidFill>
                <a:latin typeface="Arial"/>
                <a:ea typeface="Arial"/>
                <a:cs typeface="Arial"/>
                <a:sym typeface="Arial"/>
              </a:defRPr>
            </a:lvl1pPr>
            <a:lvl2pPr marL="914400" marR="0" lvl="1" indent="-336550" algn="ctr" rtl="0">
              <a:lnSpc>
                <a:spcPct val="100000"/>
              </a:lnSpc>
              <a:spcBef>
                <a:spcPts val="400"/>
              </a:spcBef>
              <a:spcAft>
                <a:spcPts val="0"/>
              </a:spcAft>
              <a:buClr>
                <a:schemeClr val="accent1"/>
              </a:buClr>
              <a:buSzPts val="1700"/>
              <a:buFont typeface="Arial"/>
              <a:buNone/>
              <a:defRPr sz="2000" b="0" i="0" u="none" strike="noStrike" cap="none">
                <a:solidFill>
                  <a:srgbClr val="8B8B8D"/>
                </a:solidFill>
                <a:latin typeface="Arial"/>
                <a:ea typeface="Arial"/>
                <a:cs typeface="Arial"/>
                <a:sym typeface="Arial"/>
              </a:defRPr>
            </a:lvl2pPr>
            <a:lvl3pPr marL="1371600" marR="0" lvl="2" indent="-331469" algn="ctr" rtl="0">
              <a:lnSpc>
                <a:spcPct val="100000"/>
              </a:lnSpc>
              <a:spcBef>
                <a:spcPts val="360"/>
              </a:spcBef>
              <a:spcAft>
                <a:spcPts val="0"/>
              </a:spcAft>
              <a:buClr>
                <a:schemeClr val="accent1"/>
              </a:buClr>
              <a:buSzPts val="1620"/>
              <a:buFont typeface="Arial"/>
              <a:buNone/>
              <a:defRPr sz="1800" b="0" i="0" u="none" strike="noStrike" cap="none">
                <a:solidFill>
                  <a:srgbClr val="8B8B8D"/>
                </a:solidFill>
                <a:latin typeface="Arial"/>
                <a:ea typeface="Arial"/>
                <a:cs typeface="Arial"/>
                <a:sym typeface="Arial"/>
              </a:defRPr>
            </a:lvl3pPr>
            <a:lvl4pPr marL="1828800" marR="0" lvl="3" indent="-330200" algn="ctr" rtl="0">
              <a:lnSpc>
                <a:spcPct val="100000"/>
              </a:lnSpc>
              <a:spcBef>
                <a:spcPts val="320"/>
              </a:spcBef>
              <a:spcAft>
                <a:spcPts val="0"/>
              </a:spcAft>
              <a:buClr>
                <a:schemeClr val="accent1"/>
              </a:buClr>
              <a:buSzPts val="1600"/>
              <a:buFont typeface="Arial"/>
              <a:buNone/>
              <a:defRPr sz="1600" b="0" i="0" u="none" strike="noStrike" cap="none">
                <a:solidFill>
                  <a:srgbClr val="8B8B8D"/>
                </a:solidFill>
                <a:latin typeface="Arial"/>
                <a:ea typeface="Arial"/>
                <a:cs typeface="Arial"/>
                <a:sym typeface="Arial"/>
              </a:defRPr>
            </a:lvl4pPr>
            <a:lvl5pPr marL="2286000" marR="0" lvl="4" indent="-317500" algn="ctr" rtl="0">
              <a:lnSpc>
                <a:spcPct val="100000"/>
              </a:lnSpc>
              <a:spcBef>
                <a:spcPts val="280"/>
              </a:spcBef>
              <a:spcAft>
                <a:spcPts val="0"/>
              </a:spcAft>
              <a:buClr>
                <a:schemeClr val="accent1"/>
              </a:buClr>
              <a:buSzPts val="1400"/>
              <a:buFont typeface="Arial"/>
              <a:buNone/>
              <a:defRPr sz="1400" b="0" i="0" u="none" strike="noStrike" cap="none">
                <a:solidFill>
                  <a:srgbClr val="8B8B8D"/>
                </a:solidFill>
                <a:latin typeface="Arial"/>
                <a:ea typeface="Arial"/>
                <a:cs typeface="Arial"/>
                <a:sym typeface="Arial"/>
              </a:defRPr>
            </a:lvl5pPr>
            <a:lvl6pPr marL="2743200" marR="0" lvl="5" indent="-311150" algn="ctr" rtl="0">
              <a:lnSpc>
                <a:spcPct val="100000"/>
              </a:lnSpc>
              <a:spcBef>
                <a:spcPts val="260"/>
              </a:spcBef>
              <a:spcAft>
                <a:spcPts val="0"/>
              </a:spcAft>
              <a:buClr>
                <a:schemeClr val="accent1"/>
              </a:buClr>
              <a:buSzPts val="1300"/>
              <a:buFont typeface="Arial"/>
              <a:buNone/>
              <a:defRPr sz="1300" b="0" i="0" u="none" strike="noStrike" cap="none">
                <a:solidFill>
                  <a:srgbClr val="8B8B8D"/>
                </a:solidFill>
                <a:latin typeface="Arial"/>
                <a:ea typeface="Arial"/>
                <a:cs typeface="Arial"/>
                <a:sym typeface="Arial"/>
              </a:defRPr>
            </a:lvl6pPr>
            <a:lvl7pPr marL="3200400" marR="0" lvl="6" indent="-311150" algn="ctr" rtl="0">
              <a:lnSpc>
                <a:spcPct val="100000"/>
              </a:lnSpc>
              <a:spcBef>
                <a:spcPts val="260"/>
              </a:spcBef>
              <a:spcAft>
                <a:spcPts val="0"/>
              </a:spcAft>
              <a:buClr>
                <a:schemeClr val="accent1"/>
              </a:buClr>
              <a:buSzPts val="1300"/>
              <a:buFont typeface="Arial"/>
              <a:buNone/>
              <a:defRPr sz="1300" b="0" i="0" u="none" strike="noStrike" cap="none">
                <a:solidFill>
                  <a:srgbClr val="8B8B8D"/>
                </a:solidFill>
                <a:latin typeface="Arial"/>
                <a:ea typeface="Arial"/>
                <a:cs typeface="Arial"/>
                <a:sym typeface="Arial"/>
              </a:defRPr>
            </a:lvl7pPr>
            <a:lvl8pPr marL="3657600" marR="0" lvl="7" indent="-311150" algn="ctr" rtl="0">
              <a:lnSpc>
                <a:spcPct val="100000"/>
              </a:lnSpc>
              <a:spcBef>
                <a:spcPts val="260"/>
              </a:spcBef>
              <a:spcAft>
                <a:spcPts val="0"/>
              </a:spcAft>
              <a:buClr>
                <a:schemeClr val="accent1"/>
              </a:buClr>
              <a:buSzPts val="1300"/>
              <a:buFont typeface="Arial"/>
              <a:buNone/>
              <a:defRPr sz="1300" b="0" i="0" u="none" strike="noStrike" cap="none">
                <a:solidFill>
                  <a:srgbClr val="8B8B8D"/>
                </a:solidFill>
                <a:latin typeface="Arial"/>
                <a:ea typeface="Arial"/>
                <a:cs typeface="Arial"/>
                <a:sym typeface="Arial"/>
              </a:defRPr>
            </a:lvl8pPr>
            <a:lvl9pPr marL="4114800" marR="0" lvl="8" indent="-311150" algn="ctr" rtl="0">
              <a:lnSpc>
                <a:spcPct val="100000"/>
              </a:lnSpc>
              <a:spcBef>
                <a:spcPts val="260"/>
              </a:spcBef>
              <a:spcAft>
                <a:spcPts val="0"/>
              </a:spcAft>
              <a:buClr>
                <a:schemeClr val="accent1"/>
              </a:buClr>
              <a:buSzPts val="1300"/>
              <a:buFont typeface="Arial"/>
              <a:buNone/>
              <a:defRPr sz="1300" b="0" i="0" u="none" strike="noStrike" cap="none">
                <a:solidFill>
                  <a:srgbClr val="8B8B8D"/>
                </a:solidFill>
                <a:latin typeface="Arial"/>
                <a:ea typeface="Arial"/>
                <a:cs typeface="Arial"/>
                <a:sym typeface="Arial"/>
              </a:defRPr>
            </a:lvl9pPr>
          </a:lstStyle>
          <a:p>
            <a:pPr marL="285750" indent="-285750">
              <a:lnSpc>
                <a:spcPct val="115000"/>
              </a:lnSpc>
              <a:spcBef>
                <a:spcPts val="0"/>
              </a:spcBef>
              <a:buClr>
                <a:schemeClr val="dk1"/>
              </a:buClr>
              <a:buSzPts val="1400"/>
            </a:pPr>
            <a:endParaRPr lang="en-CA" sz="1600">
              <a:solidFill>
                <a:schemeClr val="dk1"/>
              </a:solidFill>
              <a:latin typeface="Calibri"/>
              <a:ea typeface="Calibri"/>
              <a:cs typeface="Calibri"/>
              <a:sym typeface="Calibri"/>
            </a:endParaRPr>
          </a:p>
          <a:p>
            <a:pPr marL="0" indent="0">
              <a:lnSpc>
                <a:spcPct val="115000"/>
              </a:lnSpc>
              <a:spcBef>
                <a:spcPts val="0"/>
              </a:spcBef>
              <a:buClr>
                <a:schemeClr val="dk1"/>
              </a:buClr>
              <a:buSzPts val="1100"/>
            </a:pPr>
            <a:endParaRPr lang="en-CA" sz="1100">
              <a:solidFill>
                <a:schemeClr val="dk1"/>
              </a:solidFill>
              <a:latin typeface="Calibri"/>
              <a:ea typeface="Calibri"/>
              <a:cs typeface="Calibri"/>
              <a:sym typeface="Calibri"/>
            </a:endParaRPr>
          </a:p>
          <a:p>
            <a:pPr marL="0" indent="0">
              <a:lnSpc>
                <a:spcPct val="115000"/>
              </a:lnSpc>
              <a:spcBef>
                <a:spcPts val="0"/>
              </a:spcBef>
              <a:buClr>
                <a:schemeClr val="dk1"/>
              </a:buClr>
              <a:buSzPts val="1100"/>
            </a:pPr>
            <a:endParaRPr lang="en-CA" sz="1100">
              <a:solidFill>
                <a:schemeClr val="dk1"/>
              </a:solidFill>
              <a:latin typeface="Calibri"/>
              <a:ea typeface="Calibri"/>
              <a:cs typeface="Calibri"/>
              <a:sym typeface="Calibri"/>
            </a:endParaRPr>
          </a:p>
          <a:p>
            <a:pPr marL="0" indent="0">
              <a:lnSpc>
                <a:spcPct val="115000"/>
              </a:lnSpc>
              <a:spcBef>
                <a:spcPts val="0"/>
              </a:spcBef>
              <a:buClr>
                <a:schemeClr val="dk1"/>
              </a:buClr>
              <a:buSzPts val="1100"/>
            </a:pPr>
            <a:endParaRPr lang="en-CA" sz="1100">
              <a:solidFill>
                <a:schemeClr val="dk1"/>
              </a:solidFill>
              <a:latin typeface="Calibri"/>
              <a:ea typeface="Calibri"/>
              <a:cs typeface="Calibri"/>
              <a:sym typeface="Calibri"/>
            </a:endParaRPr>
          </a:p>
          <a:p>
            <a:pPr marL="0" indent="0">
              <a:lnSpc>
                <a:spcPct val="115000"/>
              </a:lnSpc>
              <a:spcBef>
                <a:spcPts val="0"/>
              </a:spcBef>
              <a:buClr>
                <a:schemeClr val="dk1"/>
              </a:buClr>
              <a:buSzPts val="1100"/>
            </a:pPr>
            <a:endParaRPr lang="en-CA" sz="1100">
              <a:solidFill>
                <a:schemeClr val="dk1"/>
              </a:solidFill>
              <a:latin typeface="Calibri"/>
              <a:ea typeface="Calibri"/>
              <a:cs typeface="Calibri"/>
              <a:sym typeface="Calibri"/>
            </a:endParaRPr>
          </a:p>
          <a:p>
            <a:pPr marL="0" indent="0">
              <a:buClr>
                <a:schemeClr val="dk1"/>
              </a:buClr>
              <a:buSzPts val="1800"/>
            </a:pPr>
            <a:r>
              <a:rPr lang="en-CA" sz="1800">
                <a:latin typeface="Calibri"/>
                <a:ea typeface="Calibri"/>
                <a:cs typeface="Calibri"/>
                <a:sym typeface="Calibri"/>
              </a:rPr>
              <a:t>Please take care of yourself</a:t>
            </a:r>
            <a:endParaRPr lang="en-CA" sz="1800">
              <a:solidFill>
                <a:schemeClr val="dk1"/>
              </a:solidFill>
              <a:latin typeface="Calibri"/>
              <a:ea typeface="Calibri"/>
              <a:cs typeface="Calibri"/>
              <a:sym typeface="Calibri"/>
            </a:endParaRPr>
          </a:p>
          <a:p>
            <a:pPr marL="342900" indent="-342900">
              <a:buClr>
                <a:schemeClr val="dk1"/>
              </a:buClr>
              <a:buSzPts val="1800"/>
              <a:buFont typeface="Arial"/>
              <a:buAutoNum type="arabicPeriod"/>
            </a:pPr>
            <a:endParaRPr lang="en-CA" sz="1800" dirty="0">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0E1FCF45-DE8E-BAE6-448C-D08F13F431C2}"/>
              </a:ext>
            </a:extLst>
          </p:cNvPr>
          <p:cNvPicPr>
            <a:picLocks noChangeAspect="1"/>
          </p:cNvPicPr>
          <p:nvPr/>
        </p:nvPicPr>
        <p:blipFill>
          <a:blip r:embed="rId5"/>
          <a:stretch>
            <a:fillRect/>
          </a:stretch>
        </p:blipFill>
        <p:spPr>
          <a:xfrm>
            <a:off x="-24494" y="3276601"/>
            <a:ext cx="9270623" cy="3769266"/>
          </a:xfrm>
          <a:prstGeom prst="rect">
            <a:avLst/>
          </a:prstGeom>
        </p:spPr>
      </p:pic>
    </p:spTree>
    <p:extLst>
      <p:ext uri="{BB962C8B-B14F-4D97-AF65-F5344CB8AC3E}">
        <p14:creationId xmlns:p14="http://schemas.microsoft.com/office/powerpoint/2010/main" val="311215804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AD25-A847-A1C4-C7F9-5BADA46DA4D0}"/>
              </a:ext>
            </a:extLst>
          </p:cNvPr>
          <p:cNvSpPr>
            <a:spLocks noGrp="1"/>
          </p:cNvSpPr>
          <p:nvPr>
            <p:ph type="title"/>
          </p:nvPr>
        </p:nvSpPr>
        <p:spPr/>
        <p:txBody>
          <a:bodyPr/>
          <a:lstStyle/>
          <a:p>
            <a:endParaRPr lang="en-CA"/>
          </a:p>
        </p:txBody>
      </p:sp>
      <p:sp>
        <p:nvSpPr>
          <p:cNvPr id="3" name="Text Placeholder 2">
            <a:extLst>
              <a:ext uri="{FF2B5EF4-FFF2-40B4-BE49-F238E27FC236}">
                <a16:creationId xmlns:a16="http://schemas.microsoft.com/office/drawing/2014/main" id="{95D21F68-435B-FCBA-A950-A52E02BB47CD}"/>
              </a:ext>
            </a:extLst>
          </p:cNvPr>
          <p:cNvSpPr>
            <a:spLocks noGrp="1"/>
          </p:cNvSpPr>
          <p:nvPr>
            <p:ph type="body" idx="1"/>
          </p:nvPr>
        </p:nvSpPr>
        <p:spPr/>
        <p:txBody>
          <a:bodyPr/>
          <a:lstStyle/>
          <a:p>
            <a:endParaRPr lang="en-CA" dirty="0"/>
          </a:p>
        </p:txBody>
      </p:sp>
      <p:pic>
        <p:nvPicPr>
          <p:cNvPr id="9" name="Picture 8">
            <a:extLst>
              <a:ext uri="{FF2B5EF4-FFF2-40B4-BE49-F238E27FC236}">
                <a16:creationId xmlns:a16="http://schemas.microsoft.com/office/drawing/2014/main" id="{0F65C52E-50AC-153E-7CD1-BEF3E57A6017}"/>
              </a:ext>
            </a:extLst>
          </p:cNvPr>
          <p:cNvPicPr>
            <a:picLocks noChangeAspect="1"/>
          </p:cNvPicPr>
          <p:nvPr/>
        </p:nvPicPr>
        <p:blipFill>
          <a:blip r:embed="rId2"/>
          <a:stretch>
            <a:fillRect/>
          </a:stretch>
        </p:blipFill>
        <p:spPr>
          <a:xfrm>
            <a:off x="140878" y="0"/>
            <a:ext cx="8862244" cy="6858000"/>
          </a:xfrm>
          <a:prstGeom prst="rect">
            <a:avLst/>
          </a:prstGeom>
        </p:spPr>
      </p:pic>
    </p:spTree>
    <p:extLst>
      <p:ext uri="{BB962C8B-B14F-4D97-AF65-F5344CB8AC3E}">
        <p14:creationId xmlns:p14="http://schemas.microsoft.com/office/powerpoint/2010/main" val="141244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8" name="Google Shape;318;p40"/>
          <p:cNvSpPr/>
          <p:nvPr/>
        </p:nvSpPr>
        <p:spPr>
          <a:xfrm>
            <a:off x="7591568" y="5683440"/>
            <a:ext cx="163773" cy="153538"/>
          </a:xfrm>
          <a:prstGeom prst="ellipse">
            <a:avLst/>
          </a:prstGeom>
          <a:solidFill>
            <a:srgbClr val="92D050"/>
          </a:solidFill>
          <a:ln w="26425" cap="flat" cmpd="sng">
            <a:solidFill>
              <a:srgbClr val="6B766F"/>
            </a:solidFill>
            <a:prstDash val="solid"/>
            <a:round/>
            <a:headEnd type="none" w="sm" len="sm"/>
            <a:tailEnd type="none" w="sm" len="sm"/>
          </a:ln>
        </p:spPr>
        <p:txBody>
          <a:bodyPr spcFirstLastPara="1" wrap="square" lIns="68569" tIns="34275" rIns="68569" bIns="34275" anchor="ctr" anchorCtr="0">
            <a:noAutofit/>
          </a:bodyPr>
          <a:lstStyle/>
          <a:p>
            <a:pPr algn="ctr"/>
            <a:endParaRPr sz="1050">
              <a:solidFill>
                <a:schemeClr val="lt1"/>
              </a:solidFill>
            </a:endParaRPr>
          </a:p>
        </p:txBody>
      </p:sp>
      <p:pic>
        <p:nvPicPr>
          <p:cNvPr id="10" name="Picture 9">
            <a:extLst>
              <a:ext uri="{FF2B5EF4-FFF2-40B4-BE49-F238E27FC236}">
                <a16:creationId xmlns:a16="http://schemas.microsoft.com/office/drawing/2014/main" id="{19E874E6-3C1A-094E-B57D-8DDBE7A39138}"/>
              </a:ext>
            </a:extLst>
          </p:cNvPr>
          <p:cNvPicPr>
            <a:picLocks noChangeAspect="1"/>
          </p:cNvPicPr>
          <p:nvPr/>
        </p:nvPicPr>
        <p:blipFill>
          <a:blip r:embed="rId3"/>
          <a:stretch>
            <a:fillRect/>
          </a:stretch>
        </p:blipFill>
        <p:spPr>
          <a:xfrm>
            <a:off x="1150119" y="864375"/>
            <a:ext cx="6843763" cy="5129250"/>
          </a:xfrm>
          <a:prstGeom prst="rect">
            <a:avLst/>
          </a:prstGeom>
        </p:spPr>
      </p:pic>
    </p:spTree>
    <p:extLst>
      <p:ext uri="{BB962C8B-B14F-4D97-AF65-F5344CB8AC3E}">
        <p14:creationId xmlns:p14="http://schemas.microsoft.com/office/powerpoint/2010/main" val="3432829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43" descr="Equity Framework   wartermark 16-16-01.jpg"/>
          <p:cNvPicPr preferRelativeResize="0"/>
          <p:nvPr/>
        </p:nvPicPr>
        <p:blipFill rotWithShape="1">
          <a:blip r:embed="rId3">
            <a:alphaModFix amt="33000"/>
          </a:blip>
          <a:srcRect/>
          <a:stretch/>
        </p:blipFill>
        <p:spPr>
          <a:xfrm>
            <a:off x="1707392" y="1162505"/>
            <a:ext cx="5697251" cy="5210566"/>
          </a:xfrm>
          <a:prstGeom prst="rect">
            <a:avLst/>
          </a:prstGeom>
          <a:noFill/>
          <a:ln>
            <a:noFill/>
          </a:ln>
        </p:spPr>
      </p:pic>
      <p:sp>
        <p:nvSpPr>
          <p:cNvPr id="343" name="Google Shape;343;p43"/>
          <p:cNvSpPr txBox="1">
            <a:spLocks noGrp="1"/>
          </p:cNvSpPr>
          <p:nvPr>
            <p:ph type="title"/>
          </p:nvPr>
        </p:nvSpPr>
        <p:spPr>
          <a:xfrm>
            <a:off x="1469916" y="1133123"/>
            <a:ext cx="6172200" cy="742950"/>
          </a:xfrm>
          <a:prstGeom prst="rect">
            <a:avLst/>
          </a:prstGeom>
          <a:noFill/>
          <a:ln>
            <a:noFill/>
          </a:ln>
        </p:spPr>
        <p:txBody>
          <a:bodyPr spcFirstLastPara="1" vert="horz" wrap="square" lIns="68569" tIns="34275" rIns="68569" bIns="34275" rtlCol="0" anchor="ctr" anchorCtr="0">
            <a:noAutofit/>
          </a:bodyPr>
          <a:lstStyle/>
          <a:p>
            <a:pPr algn="ctr">
              <a:buSzPts val="3600"/>
            </a:pPr>
            <a:r>
              <a:rPr lang="en-CA" sz="2700" dirty="0"/>
              <a:t>Framework for Equity</a:t>
            </a:r>
            <a:endParaRPr sz="1800" dirty="0"/>
          </a:p>
        </p:txBody>
      </p:sp>
      <p:sp>
        <p:nvSpPr>
          <p:cNvPr id="344" name="Google Shape;344;p43"/>
          <p:cNvSpPr txBox="1">
            <a:spLocks noGrp="1"/>
          </p:cNvSpPr>
          <p:nvPr>
            <p:ph type="body" idx="4294967295"/>
          </p:nvPr>
        </p:nvSpPr>
        <p:spPr>
          <a:xfrm>
            <a:off x="4735116" y="2686050"/>
            <a:ext cx="3265884" cy="2963466"/>
          </a:xfrm>
          <a:prstGeom prst="rect">
            <a:avLst/>
          </a:prstGeom>
          <a:noFill/>
          <a:ln>
            <a:noFill/>
          </a:ln>
        </p:spPr>
        <p:txBody>
          <a:bodyPr spcFirstLastPara="1" vert="horz" wrap="square" lIns="68569" tIns="34275" rIns="68569" bIns="34275" rtlCol="0" anchor="t" anchorCtr="0">
            <a:noAutofit/>
          </a:bodyPr>
          <a:lstStyle/>
          <a:p>
            <a:pPr marL="137160" indent="-40004">
              <a:spcBef>
                <a:spcPts val="0"/>
              </a:spcBef>
              <a:buNone/>
            </a:pPr>
            <a:endParaRPr sz="1800"/>
          </a:p>
          <a:p>
            <a:pPr marL="137160" indent="-40004">
              <a:spcBef>
                <a:spcPts val="360"/>
              </a:spcBef>
              <a:buNone/>
            </a:pPr>
            <a:endParaRPr sz="1800"/>
          </a:p>
        </p:txBody>
      </p:sp>
      <p:grpSp>
        <p:nvGrpSpPr>
          <p:cNvPr id="345" name="Google Shape;345;p43"/>
          <p:cNvGrpSpPr/>
          <p:nvPr/>
        </p:nvGrpSpPr>
        <p:grpSpPr>
          <a:xfrm>
            <a:off x="2548174" y="1916833"/>
            <a:ext cx="3790370" cy="3180698"/>
            <a:chOff x="469916" y="0"/>
            <a:chExt cx="5053827" cy="4240931"/>
          </a:xfrm>
        </p:grpSpPr>
        <p:sp>
          <p:nvSpPr>
            <p:cNvPr id="346" name="Google Shape;346;p43"/>
            <p:cNvSpPr/>
            <p:nvPr/>
          </p:nvSpPr>
          <p:spPr>
            <a:xfrm>
              <a:off x="2448272" y="0"/>
              <a:ext cx="1419280" cy="922532"/>
            </a:xfrm>
            <a:prstGeom prst="roundRect">
              <a:avLst>
                <a:gd name="adj" fmla="val 16667"/>
              </a:avLst>
            </a:prstGeom>
            <a:solidFill>
              <a:schemeClr val="accent1"/>
            </a:solidFill>
            <a:ln w="26425"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347" name="Google Shape;347;p43"/>
            <p:cNvSpPr txBox="1"/>
            <p:nvPr/>
          </p:nvSpPr>
          <p:spPr>
            <a:xfrm>
              <a:off x="2493306" y="45034"/>
              <a:ext cx="1329212" cy="832464"/>
            </a:xfrm>
            <a:prstGeom prst="rect">
              <a:avLst/>
            </a:prstGeom>
            <a:noFill/>
            <a:ln>
              <a:noFill/>
            </a:ln>
          </p:spPr>
          <p:txBody>
            <a:bodyPr spcFirstLastPara="1" wrap="square" lIns="37144" tIns="37144" rIns="37144" bIns="37144" anchor="ctr" anchorCtr="0">
              <a:noAutofit/>
            </a:bodyPr>
            <a:lstStyle/>
            <a:p>
              <a:pPr algn="ctr">
                <a:lnSpc>
                  <a:spcPct val="90000"/>
                </a:lnSpc>
              </a:pPr>
              <a:r>
                <a:rPr lang="en-CA" sz="975" dirty="0">
                  <a:solidFill>
                    <a:schemeClr val="lt1"/>
                  </a:solidFill>
                </a:rPr>
                <a:t>1. Create a District Equity Scanning Team</a:t>
              </a:r>
              <a:endParaRPr sz="975" dirty="0">
                <a:solidFill>
                  <a:schemeClr val="lt1"/>
                </a:solidFill>
              </a:endParaRPr>
            </a:p>
          </p:txBody>
        </p:sp>
        <p:sp>
          <p:nvSpPr>
            <p:cNvPr id="348" name="Google Shape;348;p43"/>
            <p:cNvSpPr/>
            <p:nvPr/>
          </p:nvSpPr>
          <p:spPr>
            <a:xfrm>
              <a:off x="1135628" y="375094"/>
              <a:ext cx="3684850" cy="3684850"/>
            </a:xfrm>
            <a:custGeom>
              <a:avLst/>
              <a:gdLst/>
              <a:ahLst/>
              <a:cxnLst/>
              <a:rect l="l" t="t" r="r" b="b"/>
              <a:pathLst>
                <a:path w="120000" h="120000" extrusionOk="0">
                  <a:moveTo>
                    <a:pt x="94611" y="10989"/>
                  </a:moveTo>
                  <a:lnTo>
                    <a:pt x="94611" y="10989"/>
                  </a:lnTo>
                  <a:cubicBezTo>
                    <a:pt x="100187" y="14926"/>
                    <a:pt x="105050" y="19786"/>
                    <a:pt x="108990" y="25360"/>
                  </a:cubicBezTo>
                </a:path>
              </a:pathLst>
            </a:custGeom>
            <a:noFill/>
            <a:ln w="9525" cap="flat" cmpd="sng">
              <a:solidFill>
                <a:schemeClr val="accent1"/>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349" name="Google Shape;349;p43"/>
            <p:cNvSpPr/>
            <p:nvPr/>
          </p:nvSpPr>
          <p:spPr>
            <a:xfrm>
              <a:off x="4104463" y="1327039"/>
              <a:ext cx="1419280" cy="922532"/>
            </a:xfrm>
            <a:prstGeom prst="roundRect">
              <a:avLst>
                <a:gd name="adj" fmla="val 16667"/>
              </a:avLst>
            </a:prstGeom>
            <a:solidFill>
              <a:schemeClr val="accent1"/>
            </a:solidFill>
            <a:ln w="26425"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350" name="Google Shape;350;p43"/>
            <p:cNvSpPr txBox="1"/>
            <p:nvPr/>
          </p:nvSpPr>
          <p:spPr>
            <a:xfrm>
              <a:off x="4149497" y="1372073"/>
              <a:ext cx="1329212" cy="832464"/>
            </a:xfrm>
            <a:prstGeom prst="rect">
              <a:avLst/>
            </a:prstGeom>
            <a:noFill/>
            <a:ln>
              <a:noFill/>
            </a:ln>
          </p:spPr>
          <p:txBody>
            <a:bodyPr spcFirstLastPara="1" wrap="square" lIns="37144" tIns="37144" rIns="37144" bIns="37144" anchor="ctr" anchorCtr="0">
              <a:noAutofit/>
            </a:bodyPr>
            <a:lstStyle/>
            <a:p>
              <a:pPr algn="ctr">
                <a:lnSpc>
                  <a:spcPct val="90000"/>
                </a:lnSpc>
              </a:pPr>
              <a:r>
                <a:rPr lang="en-CA" sz="975" dirty="0">
                  <a:solidFill>
                    <a:schemeClr val="lt1"/>
                  </a:solidFill>
                </a:rPr>
                <a:t>2. Conduct Equity Scan</a:t>
              </a:r>
              <a:endParaRPr sz="975" dirty="0">
                <a:solidFill>
                  <a:schemeClr val="lt1"/>
                </a:solidFill>
              </a:endParaRPr>
            </a:p>
          </p:txBody>
        </p:sp>
        <p:sp>
          <p:nvSpPr>
            <p:cNvPr id="351" name="Google Shape;351;p43"/>
            <p:cNvSpPr/>
            <p:nvPr/>
          </p:nvSpPr>
          <p:spPr>
            <a:xfrm>
              <a:off x="1209898" y="506816"/>
              <a:ext cx="3684850" cy="3684850"/>
            </a:xfrm>
            <a:custGeom>
              <a:avLst/>
              <a:gdLst/>
              <a:ahLst/>
              <a:cxnLst/>
              <a:rect l="l" t="t" r="r" b="b"/>
              <a:pathLst>
                <a:path w="120000" h="120000" extrusionOk="0">
                  <a:moveTo>
                    <a:pt x="119875" y="63865"/>
                  </a:moveTo>
                  <a:cubicBezTo>
                    <a:pt x="119404" y="71166"/>
                    <a:pt x="117601" y="78319"/>
                    <a:pt x="114556" y="84971"/>
                  </a:cubicBezTo>
                </a:path>
              </a:pathLst>
            </a:custGeom>
            <a:noFill/>
            <a:ln w="9525" cap="flat" cmpd="sng">
              <a:solidFill>
                <a:schemeClr val="accent1"/>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352" name="Google Shape;352;p43"/>
            <p:cNvSpPr/>
            <p:nvPr/>
          </p:nvSpPr>
          <p:spPr>
            <a:xfrm>
              <a:off x="3456385" y="3308832"/>
              <a:ext cx="1419280" cy="922532"/>
            </a:xfrm>
            <a:prstGeom prst="roundRect">
              <a:avLst>
                <a:gd name="adj" fmla="val 16667"/>
              </a:avLst>
            </a:prstGeom>
            <a:solidFill>
              <a:schemeClr val="accent1"/>
            </a:solidFill>
            <a:ln w="26425"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353" name="Google Shape;353;p43"/>
            <p:cNvSpPr txBox="1"/>
            <p:nvPr/>
          </p:nvSpPr>
          <p:spPr>
            <a:xfrm>
              <a:off x="3501419" y="3353866"/>
              <a:ext cx="1329212" cy="832464"/>
            </a:xfrm>
            <a:prstGeom prst="rect">
              <a:avLst/>
            </a:prstGeom>
            <a:noFill/>
            <a:ln>
              <a:noFill/>
            </a:ln>
          </p:spPr>
          <p:txBody>
            <a:bodyPr spcFirstLastPara="1" wrap="square" lIns="37144" tIns="37144" rIns="37144" bIns="37144" anchor="ctr" anchorCtr="0">
              <a:noAutofit/>
            </a:bodyPr>
            <a:lstStyle/>
            <a:p>
              <a:pPr algn="ctr">
                <a:lnSpc>
                  <a:spcPct val="90000"/>
                </a:lnSpc>
              </a:pPr>
              <a:r>
                <a:rPr lang="en-CA" sz="975" dirty="0">
                  <a:solidFill>
                    <a:schemeClr val="lt1"/>
                  </a:solidFill>
                </a:rPr>
                <a:t>3. Create District Equity Profile</a:t>
              </a:r>
              <a:endParaRPr sz="975" dirty="0">
                <a:solidFill>
                  <a:schemeClr val="lt1"/>
                </a:solidFill>
              </a:endParaRPr>
            </a:p>
          </p:txBody>
        </p:sp>
        <p:sp>
          <p:nvSpPr>
            <p:cNvPr id="354" name="Google Shape;354;p43"/>
            <p:cNvSpPr/>
            <p:nvPr/>
          </p:nvSpPr>
          <p:spPr>
            <a:xfrm>
              <a:off x="818833" y="554647"/>
              <a:ext cx="3684850" cy="3684850"/>
            </a:xfrm>
            <a:custGeom>
              <a:avLst/>
              <a:gdLst/>
              <a:ahLst/>
              <a:cxnLst/>
              <a:rect l="l" t="t" r="r" b="b"/>
              <a:pathLst>
                <a:path w="120000" h="120000" extrusionOk="0">
                  <a:moveTo>
                    <a:pt x="79618" y="116702"/>
                  </a:moveTo>
                  <a:cubicBezTo>
                    <a:pt x="73039" y="118978"/>
                    <a:pt x="66113" y="120092"/>
                    <a:pt x="59152" y="119994"/>
                  </a:cubicBezTo>
                </a:path>
              </a:pathLst>
            </a:custGeom>
            <a:noFill/>
            <a:ln w="9525" cap="flat" cmpd="sng">
              <a:solidFill>
                <a:schemeClr val="accent1"/>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355" name="Google Shape;355;p43"/>
            <p:cNvSpPr/>
            <p:nvPr/>
          </p:nvSpPr>
          <p:spPr>
            <a:xfrm>
              <a:off x="1008114" y="3308824"/>
              <a:ext cx="1419280" cy="922532"/>
            </a:xfrm>
            <a:prstGeom prst="roundRect">
              <a:avLst>
                <a:gd name="adj" fmla="val 16667"/>
              </a:avLst>
            </a:prstGeom>
            <a:solidFill>
              <a:schemeClr val="accent1"/>
            </a:solidFill>
            <a:ln w="26425"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356" name="Google Shape;356;p43"/>
            <p:cNvSpPr txBox="1"/>
            <p:nvPr/>
          </p:nvSpPr>
          <p:spPr>
            <a:xfrm>
              <a:off x="1053148" y="3353858"/>
              <a:ext cx="1329212" cy="832464"/>
            </a:xfrm>
            <a:prstGeom prst="rect">
              <a:avLst/>
            </a:prstGeom>
            <a:noFill/>
            <a:ln>
              <a:noFill/>
            </a:ln>
          </p:spPr>
          <p:txBody>
            <a:bodyPr spcFirstLastPara="1" wrap="square" lIns="37144" tIns="37144" rIns="37144" bIns="37144" anchor="ctr" anchorCtr="0">
              <a:noAutofit/>
            </a:bodyPr>
            <a:lstStyle/>
            <a:p>
              <a:pPr algn="ctr">
                <a:lnSpc>
                  <a:spcPct val="90000"/>
                </a:lnSpc>
              </a:pPr>
              <a:r>
                <a:rPr lang="en-CA" sz="975" dirty="0">
                  <a:solidFill>
                    <a:schemeClr val="lt1"/>
                  </a:solidFill>
                </a:rPr>
                <a:t>4. Develop Theory of Change</a:t>
              </a:r>
              <a:endParaRPr sz="975" dirty="0">
                <a:solidFill>
                  <a:schemeClr val="lt1"/>
                </a:solidFill>
              </a:endParaRPr>
            </a:p>
          </p:txBody>
        </p:sp>
        <p:sp>
          <p:nvSpPr>
            <p:cNvPr id="357" name="Google Shape;357;p43"/>
            <p:cNvSpPr/>
            <p:nvPr/>
          </p:nvSpPr>
          <p:spPr>
            <a:xfrm>
              <a:off x="1108239" y="527751"/>
              <a:ext cx="3684850" cy="3684850"/>
            </a:xfrm>
            <a:custGeom>
              <a:avLst/>
              <a:gdLst/>
              <a:ahLst/>
              <a:cxnLst/>
              <a:rect l="l" t="t" r="r" b="b"/>
              <a:pathLst>
                <a:path w="120000" h="120000" extrusionOk="0">
                  <a:moveTo>
                    <a:pt x="5112" y="84235"/>
                  </a:moveTo>
                  <a:lnTo>
                    <a:pt x="5112" y="84235"/>
                  </a:lnTo>
                  <a:cubicBezTo>
                    <a:pt x="2152" y="77531"/>
                    <a:pt x="445" y="70342"/>
                    <a:pt x="76" y="63023"/>
                  </a:cubicBezTo>
                </a:path>
              </a:pathLst>
            </a:custGeom>
            <a:noFill/>
            <a:ln w="9525" cap="flat" cmpd="sng">
              <a:solidFill>
                <a:schemeClr val="accent1"/>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358" name="Google Shape;358;p43"/>
            <p:cNvSpPr/>
            <p:nvPr/>
          </p:nvSpPr>
          <p:spPr>
            <a:xfrm>
              <a:off x="469916" y="1321802"/>
              <a:ext cx="1419280" cy="922532"/>
            </a:xfrm>
            <a:prstGeom prst="roundRect">
              <a:avLst>
                <a:gd name="adj" fmla="val 16667"/>
              </a:avLst>
            </a:prstGeom>
            <a:solidFill>
              <a:schemeClr val="accent1"/>
            </a:solidFill>
            <a:ln w="26425"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359" name="Google Shape;359;p43"/>
            <p:cNvSpPr txBox="1"/>
            <p:nvPr/>
          </p:nvSpPr>
          <p:spPr>
            <a:xfrm>
              <a:off x="514950" y="1366836"/>
              <a:ext cx="1329212" cy="832464"/>
            </a:xfrm>
            <a:prstGeom prst="rect">
              <a:avLst/>
            </a:prstGeom>
            <a:noFill/>
            <a:ln>
              <a:noFill/>
            </a:ln>
          </p:spPr>
          <p:txBody>
            <a:bodyPr spcFirstLastPara="1" wrap="square" lIns="37144" tIns="37144" rIns="37144" bIns="37144" anchor="ctr" anchorCtr="0">
              <a:noAutofit/>
            </a:bodyPr>
            <a:lstStyle/>
            <a:p>
              <a:pPr algn="ctr">
                <a:lnSpc>
                  <a:spcPct val="90000"/>
                </a:lnSpc>
              </a:pPr>
              <a:r>
                <a:rPr lang="en-CA" sz="975" dirty="0">
                  <a:solidFill>
                    <a:schemeClr val="lt1"/>
                  </a:solidFill>
                </a:rPr>
                <a:t>5. Define Goals and Set Equity Action Plans</a:t>
              </a:r>
              <a:endParaRPr sz="975" dirty="0">
                <a:solidFill>
                  <a:schemeClr val="lt1"/>
                </a:solidFill>
              </a:endParaRPr>
            </a:p>
          </p:txBody>
        </p:sp>
        <p:sp>
          <p:nvSpPr>
            <p:cNvPr id="360" name="Google Shape;360;p43"/>
            <p:cNvSpPr/>
            <p:nvPr/>
          </p:nvSpPr>
          <p:spPr>
            <a:xfrm>
              <a:off x="1016605" y="556081"/>
              <a:ext cx="3684850" cy="3684850"/>
            </a:xfrm>
            <a:custGeom>
              <a:avLst/>
              <a:gdLst/>
              <a:ahLst/>
              <a:cxnLst/>
              <a:rect l="l" t="t" r="r" b="b"/>
              <a:pathLst>
                <a:path w="120000" h="120000" extrusionOk="0">
                  <a:moveTo>
                    <a:pt x="16733" y="18431"/>
                  </a:moveTo>
                  <a:lnTo>
                    <a:pt x="16733" y="18431"/>
                  </a:lnTo>
                  <a:cubicBezTo>
                    <a:pt x="22845" y="12069"/>
                    <a:pt x="30285" y="7134"/>
                    <a:pt x="38522" y="3976"/>
                  </a:cubicBezTo>
                </a:path>
              </a:pathLst>
            </a:custGeom>
            <a:noFill/>
            <a:ln w="9525" cap="flat" cmpd="sng">
              <a:solidFill>
                <a:schemeClr val="accent1"/>
              </a:solidFill>
              <a:prstDash val="solid"/>
              <a:round/>
              <a:headEnd type="none" w="sm" len="sm"/>
              <a:tailEnd type="none" w="sm" len="sm"/>
            </a:ln>
          </p:spPr>
          <p:txBody>
            <a:bodyPr spcFirstLastPara="1" wrap="square" lIns="68569" tIns="68569" rIns="68569" bIns="68569" anchor="ctr" anchorCtr="0">
              <a:noAutofit/>
            </a:bodyPr>
            <a:lstStyle/>
            <a:p>
              <a:endParaRPr sz="1050"/>
            </a:p>
          </p:txBody>
        </p:sp>
      </p:grpSp>
      <p:pic>
        <p:nvPicPr>
          <p:cNvPr id="361" name="Google Shape;361;p43"/>
          <p:cNvPicPr preferRelativeResize="0"/>
          <p:nvPr/>
        </p:nvPicPr>
        <p:blipFill rotWithShape="1">
          <a:blip r:embed="rId4">
            <a:alphaModFix/>
          </a:blip>
          <a:srcRect/>
          <a:stretch/>
        </p:blipFill>
        <p:spPr>
          <a:xfrm>
            <a:off x="6329520" y="2686050"/>
            <a:ext cx="337032" cy="522848"/>
          </a:xfrm>
          <a:prstGeom prst="rect">
            <a:avLst/>
          </a:prstGeom>
          <a:noFill/>
          <a:ln>
            <a:noFill/>
          </a:ln>
        </p:spPr>
      </p:pic>
    </p:spTree>
    <p:extLst>
      <p:ext uri="{BB962C8B-B14F-4D97-AF65-F5344CB8AC3E}">
        <p14:creationId xmlns:p14="http://schemas.microsoft.com/office/powerpoint/2010/main" val="96771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5"/>
          <p:cNvSpPr txBox="1">
            <a:spLocks noGrp="1"/>
          </p:cNvSpPr>
          <p:nvPr>
            <p:ph type="title"/>
          </p:nvPr>
        </p:nvSpPr>
        <p:spPr>
          <a:xfrm>
            <a:off x="1485900" y="1257300"/>
            <a:ext cx="6172200" cy="742950"/>
          </a:xfrm>
          <a:prstGeom prst="rect">
            <a:avLst/>
          </a:prstGeom>
          <a:noFill/>
          <a:ln>
            <a:noFill/>
          </a:ln>
        </p:spPr>
        <p:txBody>
          <a:bodyPr spcFirstLastPara="1" vert="horz" wrap="square" lIns="68569" tIns="34275" rIns="68569" bIns="34275" rtlCol="0" anchor="ctr" anchorCtr="0">
            <a:noAutofit/>
          </a:bodyPr>
          <a:lstStyle/>
          <a:p>
            <a:pPr algn="ctr">
              <a:buClr>
                <a:schemeClr val="dk1"/>
              </a:buClr>
              <a:buSzPts val="4400"/>
            </a:pPr>
            <a:r>
              <a:rPr lang="en-CA" dirty="0">
                <a:solidFill>
                  <a:srgbClr val="FF0000"/>
                </a:solidFill>
                <a:latin typeface="Calibri"/>
                <a:ea typeface="Calibri"/>
                <a:cs typeface="Calibri"/>
                <a:sym typeface="Calibri"/>
              </a:rPr>
              <a:t>Conduct The Equity Scan</a:t>
            </a:r>
            <a:endParaRPr dirty="0">
              <a:solidFill>
                <a:srgbClr val="FF0000"/>
              </a:solidFill>
              <a:latin typeface="Calibri"/>
              <a:ea typeface="Calibri"/>
              <a:cs typeface="Calibri"/>
              <a:sym typeface="Calibri"/>
            </a:endParaRPr>
          </a:p>
        </p:txBody>
      </p:sp>
      <p:sp>
        <p:nvSpPr>
          <p:cNvPr id="377" name="Google Shape;377;p45"/>
          <p:cNvSpPr txBox="1">
            <a:spLocks noGrp="1"/>
          </p:cNvSpPr>
          <p:nvPr>
            <p:ph type="body" idx="1"/>
          </p:nvPr>
        </p:nvSpPr>
        <p:spPr>
          <a:xfrm>
            <a:off x="1485900" y="2057400"/>
            <a:ext cx="6172200" cy="3657600"/>
          </a:xfrm>
          <a:prstGeom prst="rect">
            <a:avLst/>
          </a:prstGeom>
          <a:noFill/>
          <a:ln>
            <a:noFill/>
          </a:ln>
        </p:spPr>
        <p:txBody>
          <a:bodyPr spcFirstLastPara="1" vert="horz" wrap="square" lIns="68569" tIns="34275" rIns="68569" bIns="34275" rtlCol="0" anchor="t" anchorCtr="0">
            <a:noAutofit/>
          </a:bodyPr>
          <a:lstStyle/>
          <a:p>
            <a:pPr marL="257175" indent="-257175">
              <a:spcBef>
                <a:spcPts val="0"/>
              </a:spcBef>
              <a:buClr>
                <a:schemeClr val="dk1"/>
              </a:buClr>
              <a:buSzPts val="3200"/>
            </a:pPr>
            <a:r>
              <a:rPr lang="en-CA" dirty="0">
                <a:latin typeface="Calibri"/>
                <a:ea typeface="Calibri"/>
                <a:cs typeface="Calibri"/>
                <a:sym typeface="Calibri"/>
              </a:rPr>
              <a:t>Equity Scanning is about going deeply into the culture and Ways of Being within the district</a:t>
            </a:r>
          </a:p>
          <a:p>
            <a:pPr marL="0" indent="0">
              <a:spcBef>
                <a:spcPts val="0"/>
              </a:spcBef>
              <a:buClr>
                <a:schemeClr val="dk1"/>
              </a:buClr>
              <a:buSzPts val="3200"/>
              <a:buNone/>
            </a:pPr>
            <a:endParaRPr sz="1800" dirty="0"/>
          </a:p>
          <a:p>
            <a:pPr marL="257175" indent="-257175">
              <a:buClr>
                <a:schemeClr val="dk1"/>
              </a:buClr>
              <a:buSzPts val="3200"/>
            </a:pPr>
            <a:r>
              <a:rPr lang="en-CA" dirty="0">
                <a:latin typeface="Calibri"/>
                <a:ea typeface="Calibri"/>
                <a:cs typeface="Calibri"/>
                <a:sym typeface="Calibri"/>
              </a:rPr>
              <a:t>Questions are designed to be points of inquiry that Equity Teams work through </a:t>
            </a:r>
          </a:p>
          <a:p>
            <a:pPr marL="0" indent="0">
              <a:buClr>
                <a:schemeClr val="dk1"/>
              </a:buClr>
              <a:buSzPts val="3200"/>
              <a:buNone/>
            </a:pPr>
            <a:endParaRPr sz="1800" dirty="0"/>
          </a:p>
          <a:p>
            <a:pPr marL="257175" indent="-257175">
              <a:buClr>
                <a:schemeClr val="dk1"/>
              </a:buClr>
              <a:buSzPts val="3200"/>
            </a:pPr>
            <a:r>
              <a:rPr lang="en-CA" dirty="0">
                <a:latin typeface="Calibri"/>
                <a:ea typeface="Calibri"/>
                <a:cs typeface="Calibri"/>
                <a:sym typeface="Calibri"/>
              </a:rPr>
              <a:t>Will indicate areas of strength and areas of concern to be addressed</a:t>
            </a:r>
            <a:endParaRPr dirty="0">
              <a:latin typeface="Calibri"/>
              <a:ea typeface="Calibri"/>
              <a:cs typeface="Calibri"/>
              <a:sym typeface="Calibri"/>
            </a:endParaRPr>
          </a:p>
        </p:txBody>
      </p:sp>
      <p:sp>
        <p:nvSpPr>
          <p:cNvPr id="2" name="Rounded Rectangle 1">
            <a:extLst>
              <a:ext uri="{FF2B5EF4-FFF2-40B4-BE49-F238E27FC236}">
                <a16:creationId xmlns:a16="http://schemas.microsoft.com/office/drawing/2014/main" id="{EF9EB6EB-0893-7E4E-99A0-1115D0C11FF4}"/>
              </a:ext>
            </a:extLst>
          </p:cNvPr>
          <p:cNvSpPr/>
          <p:nvPr/>
        </p:nvSpPr>
        <p:spPr>
          <a:xfrm>
            <a:off x="6437041" y="4938596"/>
            <a:ext cx="1137425" cy="6760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CA" sz="1050" dirty="0">
                <a:ea typeface="Arial"/>
                <a:cs typeface="Arial"/>
              </a:rPr>
              <a:t>2. Conduct Equity Scan</a:t>
            </a:r>
          </a:p>
        </p:txBody>
      </p:sp>
      <p:pic>
        <p:nvPicPr>
          <p:cNvPr id="7" name="Google Shape;341;p43" descr="Equity Framework   wartermark 16-16-01.jpg">
            <a:extLst>
              <a:ext uri="{FF2B5EF4-FFF2-40B4-BE49-F238E27FC236}">
                <a16:creationId xmlns:a16="http://schemas.microsoft.com/office/drawing/2014/main" id="{E4952D0A-AE4D-2340-AE2E-06D4DA8466D8}"/>
              </a:ext>
            </a:extLst>
          </p:cNvPr>
          <p:cNvPicPr preferRelativeResize="0"/>
          <p:nvPr/>
        </p:nvPicPr>
        <p:blipFill rotWithShape="1">
          <a:blip r:embed="rId3">
            <a:alphaModFix amt="33000"/>
          </a:blip>
          <a:srcRect/>
          <a:stretch/>
        </p:blipFill>
        <p:spPr>
          <a:xfrm>
            <a:off x="7422591" y="1128698"/>
            <a:ext cx="1268684" cy="1188999"/>
          </a:xfrm>
          <a:prstGeom prst="rect">
            <a:avLst/>
          </a:prstGeom>
          <a:noFill/>
          <a:ln>
            <a:noFill/>
          </a:ln>
        </p:spPr>
      </p:pic>
    </p:spTree>
    <p:extLst>
      <p:ext uri="{BB962C8B-B14F-4D97-AF65-F5344CB8AC3E}">
        <p14:creationId xmlns:p14="http://schemas.microsoft.com/office/powerpoint/2010/main" val="4265915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3"/>
          <p:cNvSpPr txBox="1">
            <a:spLocks noGrp="1"/>
          </p:cNvSpPr>
          <p:nvPr>
            <p:ph type="title"/>
          </p:nvPr>
        </p:nvSpPr>
        <p:spPr>
          <a:xfrm>
            <a:off x="457200" y="533400"/>
            <a:ext cx="8229600" cy="9906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4400"/>
              <a:buFont typeface="Calibri"/>
              <a:buNone/>
            </a:pPr>
            <a:r>
              <a:rPr lang="en-CA" sz="4400" dirty="0">
                <a:solidFill>
                  <a:schemeClr val="bg2"/>
                </a:solidFill>
                <a:latin typeface="Calibri"/>
                <a:ea typeface="Calibri"/>
                <a:cs typeface="Calibri"/>
                <a:sym typeface="Calibri"/>
              </a:rPr>
              <a:t>School Equity Teams</a:t>
            </a:r>
            <a:endParaRPr sz="4400" b="0" i="0" u="none" strike="noStrike" cap="none" dirty="0">
              <a:solidFill>
                <a:schemeClr val="bg2"/>
              </a:solidFill>
              <a:latin typeface="Calibri"/>
              <a:ea typeface="Calibri"/>
              <a:cs typeface="Calibri"/>
              <a:sym typeface="Calibri"/>
            </a:endParaRPr>
          </a:p>
        </p:txBody>
      </p:sp>
      <p:sp>
        <p:nvSpPr>
          <p:cNvPr id="433" name="Google Shape;433;p53"/>
          <p:cNvSpPr txBox="1">
            <a:spLocks noGrp="1"/>
          </p:cNvSpPr>
          <p:nvPr>
            <p:ph type="body" idx="1"/>
          </p:nvPr>
        </p:nvSpPr>
        <p:spPr>
          <a:xfrm>
            <a:off x="457200" y="1600200"/>
            <a:ext cx="8046720" cy="4876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dirty="0">
              <a:solidFill>
                <a:schemeClr val="dk1"/>
              </a:solidFill>
              <a:latin typeface="Calibri"/>
              <a:ea typeface="Calibri"/>
              <a:cs typeface="Calibri"/>
              <a:sym typeface="Calibri"/>
            </a:endParaRPr>
          </a:p>
          <a:p>
            <a:pPr marR="0" lvl="0" indent="-457200" algn="l" rtl="0">
              <a:spcBef>
                <a:spcPts val="480"/>
              </a:spcBef>
              <a:spcAft>
                <a:spcPts val="0"/>
              </a:spcAft>
              <a:buClr>
                <a:schemeClr val="dk1"/>
              </a:buClr>
              <a:buSzPts val="3200"/>
              <a:buFont typeface="Arial" panose="020B0604020202020204" pitchFamily="34" charset="0"/>
              <a:buChar char="•"/>
            </a:pPr>
            <a:r>
              <a:rPr lang="en-CA" sz="3200" dirty="0">
                <a:latin typeface="Calibri"/>
                <a:ea typeface="Calibri"/>
                <a:cs typeface="Calibri"/>
                <a:sym typeface="Calibri"/>
              </a:rPr>
              <a:t>CUPE Support Staff</a:t>
            </a:r>
          </a:p>
          <a:p>
            <a:pPr marR="0" lvl="0" indent="-457200" algn="l" rtl="0">
              <a:spcBef>
                <a:spcPts val="480"/>
              </a:spcBef>
              <a:spcAft>
                <a:spcPts val="0"/>
              </a:spcAft>
              <a:buClr>
                <a:schemeClr val="dk1"/>
              </a:buClr>
              <a:buSzPts val="3200"/>
              <a:buFont typeface="Arial" panose="020B0604020202020204" pitchFamily="34" charset="0"/>
              <a:buChar char="•"/>
            </a:pPr>
            <a:r>
              <a:rPr lang="en-CA" sz="3200" dirty="0">
                <a:latin typeface="Calibri"/>
                <a:ea typeface="Calibri"/>
                <a:cs typeface="Calibri"/>
                <a:sym typeface="Calibri"/>
              </a:rPr>
              <a:t>Teacher</a:t>
            </a:r>
          </a:p>
          <a:p>
            <a:pPr marR="0" lvl="0" indent="-457200" algn="l" rtl="0">
              <a:spcBef>
                <a:spcPts val="480"/>
              </a:spcBef>
              <a:spcAft>
                <a:spcPts val="0"/>
              </a:spcAft>
              <a:buClr>
                <a:schemeClr val="dk1"/>
              </a:buClr>
              <a:buSzPts val="3200"/>
              <a:buFont typeface="Arial" panose="020B0604020202020204" pitchFamily="34" charset="0"/>
              <a:buChar char="•"/>
            </a:pPr>
            <a:r>
              <a:rPr lang="en-CA" sz="3200" dirty="0">
                <a:latin typeface="Calibri"/>
                <a:ea typeface="Calibri"/>
                <a:cs typeface="Calibri"/>
                <a:sym typeface="Calibri"/>
              </a:rPr>
              <a:t>Principal</a:t>
            </a:r>
          </a:p>
          <a:p>
            <a:pPr marR="0" lvl="0" indent="-457200" algn="l" rtl="0">
              <a:spcBef>
                <a:spcPts val="480"/>
              </a:spcBef>
              <a:spcAft>
                <a:spcPts val="0"/>
              </a:spcAft>
              <a:buClr>
                <a:schemeClr val="dk1"/>
              </a:buClr>
              <a:buSzPts val="3200"/>
              <a:buFont typeface="Arial" panose="020B0604020202020204" pitchFamily="34" charset="0"/>
              <a:buChar char="•"/>
            </a:pPr>
            <a:endParaRPr lang="en-CA" sz="3200" dirty="0">
              <a:latin typeface="Calibri"/>
              <a:ea typeface="Calibri"/>
              <a:cs typeface="Calibri"/>
              <a:sym typeface="Calibri"/>
            </a:endParaRPr>
          </a:p>
          <a:p>
            <a:pPr marR="0" lvl="0" indent="-457200" algn="l" rtl="0">
              <a:spcBef>
                <a:spcPts val="480"/>
              </a:spcBef>
              <a:spcAft>
                <a:spcPts val="0"/>
              </a:spcAft>
              <a:buClr>
                <a:schemeClr val="dk1"/>
              </a:buClr>
              <a:buSzPts val="3200"/>
              <a:buFont typeface="Arial" panose="020B0604020202020204" pitchFamily="34" charset="0"/>
              <a:buChar char="•"/>
            </a:pPr>
            <a:r>
              <a:rPr lang="en-CA" sz="3200" dirty="0">
                <a:latin typeface="Calibri"/>
                <a:ea typeface="Calibri"/>
                <a:cs typeface="Calibri"/>
                <a:sym typeface="Calibri"/>
              </a:rPr>
              <a:t>Methods = Staff meetings</a:t>
            </a:r>
          </a:p>
          <a:p>
            <a:pPr marR="0" lvl="0" indent="-457200" algn="l" rtl="0">
              <a:spcBef>
                <a:spcPts val="480"/>
              </a:spcBef>
              <a:spcAft>
                <a:spcPts val="0"/>
              </a:spcAft>
              <a:buClr>
                <a:schemeClr val="dk1"/>
              </a:buClr>
              <a:buSzPts val="3200"/>
              <a:buFont typeface="Arial" panose="020B0604020202020204" pitchFamily="34" charset="0"/>
              <a:buChar char="•"/>
            </a:pPr>
            <a:endParaRPr lang="en-CA" sz="3200" dirty="0">
              <a:latin typeface="Calibri"/>
              <a:ea typeface="Calibri"/>
              <a:cs typeface="Calibri"/>
              <a:sym typeface="Calibri"/>
            </a:endParaRPr>
          </a:p>
          <a:p>
            <a:pPr marR="0" lvl="0" indent="-457200" algn="l" rtl="0">
              <a:spcBef>
                <a:spcPts val="480"/>
              </a:spcBef>
              <a:spcAft>
                <a:spcPts val="0"/>
              </a:spcAft>
              <a:buClr>
                <a:schemeClr val="dk1"/>
              </a:buClr>
              <a:buSzPts val="3200"/>
              <a:buFont typeface="Arial" panose="020B0604020202020204" pitchFamily="34" charset="0"/>
              <a:buChar char="•"/>
            </a:pPr>
            <a:r>
              <a:rPr lang="en-CA" sz="3200" dirty="0">
                <a:latin typeface="Calibri"/>
                <a:ea typeface="Calibri"/>
                <a:cs typeface="Calibri"/>
                <a:sym typeface="Calibri"/>
              </a:rPr>
              <a:t>CUPE meetings – Add to </a:t>
            </a:r>
            <a:r>
              <a:rPr lang="en-CA" sz="3200">
                <a:latin typeface="Calibri"/>
                <a:ea typeface="Calibri"/>
                <a:cs typeface="Calibri"/>
                <a:sym typeface="Calibri"/>
              </a:rPr>
              <a:t>Pay Funding Code = “Equity Scanning Meeting”</a:t>
            </a:r>
            <a:endParaRPr lang="en-CA" sz="3200" dirty="0">
              <a:latin typeface="Calibri"/>
              <a:ea typeface="Calibri"/>
              <a:cs typeface="Calibri"/>
              <a:sym typeface="Calibri"/>
            </a:endParaRPr>
          </a:p>
          <a:p>
            <a:pPr marR="0" lvl="0" indent="-457200" algn="l" rtl="0">
              <a:spcBef>
                <a:spcPts val="480"/>
              </a:spcBef>
              <a:spcAft>
                <a:spcPts val="0"/>
              </a:spcAft>
              <a:buClr>
                <a:schemeClr val="dk1"/>
              </a:buClr>
              <a:buSzPts val="3200"/>
              <a:buFont typeface="Arial" panose="020B0604020202020204" pitchFamily="34" charset="0"/>
              <a:buChar char="•"/>
            </a:pPr>
            <a:endParaRPr lang="en-CA" sz="3200" b="0" i="0"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30968700-0426-714D-9FC3-8DCB82960B47}"/>
              </a:ext>
            </a:extLst>
          </p:cNvPr>
          <p:cNvPicPr>
            <a:picLocks noChangeAspect="1"/>
          </p:cNvPicPr>
          <p:nvPr/>
        </p:nvPicPr>
        <p:blipFill>
          <a:blip r:embed="rId3"/>
          <a:stretch>
            <a:fillRect/>
          </a:stretch>
        </p:blipFill>
        <p:spPr>
          <a:xfrm>
            <a:off x="6424862" y="2189747"/>
            <a:ext cx="2503571" cy="2641308"/>
          </a:xfrm>
          <a:prstGeom prst="rect">
            <a:avLst/>
          </a:prstGeom>
        </p:spPr>
      </p:pic>
      <p:pic>
        <p:nvPicPr>
          <p:cNvPr id="7" name="Picture 6">
            <a:extLst>
              <a:ext uri="{FF2B5EF4-FFF2-40B4-BE49-F238E27FC236}">
                <a16:creationId xmlns:a16="http://schemas.microsoft.com/office/drawing/2014/main" id="{69CBF27B-E6A0-E5E4-17FC-F547CE58998B}"/>
              </a:ext>
            </a:extLst>
          </p:cNvPr>
          <p:cNvPicPr>
            <a:picLocks noChangeAspect="1"/>
          </p:cNvPicPr>
          <p:nvPr/>
        </p:nvPicPr>
        <p:blipFill>
          <a:blip r:embed="rId4"/>
          <a:stretch>
            <a:fillRect/>
          </a:stretch>
        </p:blipFill>
        <p:spPr>
          <a:xfrm>
            <a:off x="0" y="1787358"/>
            <a:ext cx="9144000" cy="3283284"/>
          </a:xfrm>
          <a:prstGeom prst="rect">
            <a:avLst/>
          </a:prstGeom>
        </p:spPr>
      </p:pic>
    </p:spTree>
    <p:extLst>
      <p:ext uri="{BB962C8B-B14F-4D97-AF65-F5344CB8AC3E}">
        <p14:creationId xmlns:p14="http://schemas.microsoft.com/office/powerpoint/2010/main" val="370603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BCE11BA-DA81-F241-8C9D-50039213B5C3}"/>
              </a:ext>
            </a:extLst>
          </p:cNvPr>
          <p:cNvSpPr txBox="1">
            <a:spLocks/>
          </p:cNvSpPr>
          <p:nvPr/>
        </p:nvSpPr>
        <p:spPr>
          <a:xfrm>
            <a:off x="2139439" y="543815"/>
            <a:ext cx="6172200" cy="742950"/>
          </a:xfrm>
          <a:prstGeom prst="rect">
            <a:avLst/>
          </a:prstGeom>
          <a:noFill/>
          <a:ln>
            <a:noFill/>
          </a:ln>
        </p:spPr>
        <p:txBody>
          <a:bodyPr spcFirstLastPara="1" vert="horz" wrap="square" lIns="68569" tIns="34275" rIns="68569" bIns="34275"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spcAft>
                <a:spcPts val="450"/>
              </a:spcAft>
              <a:buClr>
                <a:schemeClr val="dk2"/>
              </a:buClr>
              <a:buSzPts val="4000"/>
            </a:pPr>
            <a:r>
              <a:rPr lang="en-US" sz="3000" spc="-42" dirty="0">
                <a:solidFill>
                  <a:schemeClr val="dk2"/>
                </a:solidFill>
              </a:rPr>
              <a:t>Acknowledgement of Territory</a:t>
            </a:r>
          </a:p>
        </p:txBody>
      </p:sp>
      <p:pic>
        <p:nvPicPr>
          <p:cNvPr id="4" name="Picture 3" descr="A sunset over a body of water&#10;&#10;Description automatically generated">
            <a:extLst>
              <a:ext uri="{FF2B5EF4-FFF2-40B4-BE49-F238E27FC236}">
                <a16:creationId xmlns:a16="http://schemas.microsoft.com/office/drawing/2014/main" id="{3293D330-6A30-8BCA-93DB-1ADC200E8FB6}"/>
              </a:ext>
            </a:extLst>
          </p:cNvPr>
          <p:cNvPicPr>
            <a:picLocks noChangeAspect="1"/>
          </p:cNvPicPr>
          <p:nvPr/>
        </p:nvPicPr>
        <p:blipFill>
          <a:blip r:embed="rId3"/>
          <a:srcRect r="32377" b="-3"/>
          <a:stretch/>
        </p:blipFill>
        <p:spPr>
          <a:xfrm>
            <a:off x="127322" y="1217142"/>
            <a:ext cx="5098217" cy="5640858"/>
          </a:xfrm>
          <a:prstGeom prst="rect">
            <a:avLst/>
          </a:prstGeom>
          <a:noFill/>
          <a:ln>
            <a:noFill/>
          </a:ln>
        </p:spPr>
      </p:pic>
      <p:sp>
        <p:nvSpPr>
          <p:cNvPr id="9" name="TextBox 8">
            <a:extLst>
              <a:ext uri="{FF2B5EF4-FFF2-40B4-BE49-F238E27FC236}">
                <a16:creationId xmlns:a16="http://schemas.microsoft.com/office/drawing/2014/main" id="{F203ED02-68A6-4544-9726-0BA8B5958705}"/>
              </a:ext>
            </a:extLst>
          </p:cNvPr>
          <p:cNvSpPr txBox="1"/>
          <p:nvPr/>
        </p:nvSpPr>
        <p:spPr>
          <a:xfrm>
            <a:off x="5328485" y="2215315"/>
            <a:ext cx="2943225" cy="3264408"/>
          </a:xfrm>
          <a:prstGeom prst="rect">
            <a:avLst/>
          </a:prstGeom>
          <a:noFill/>
          <a:ln>
            <a:noFill/>
          </a:ln>
        </p:spPr>
        <p:txBody>
          <a:bodyPr rtlCol="0" anchor="t">
            <a:normAutofit lnSpcReduction="10000"/>
          </a:bodyPr>
          <a:lstStyle/>
          <a:p>
            <a:pPr>
              <a:lnSpc>
                <a:spcPct val="90000"/>
              </a:lnSpc>
              <a:spcAft>
                <a:spcPts val="450"/>
              </a:spcAft>
            </a:pPr>
            <a:r>
              <a:rPr lang="en-US" sz="1650" dirty="0">
                <a:solidFill>
                  <a:schemeClr val="bg2"/>
                </a:solidFill>
              </a:rPr>
              <a:t>We humbly acknowledge that SD71 operates on the Traditional, Ancestral, Unceded Territory of the K’ómoks First Nation. Further Acknowledging and respecting the unique History, Culture, and relationship with the land of the Pentlatch, </a:t>
            </a:r>
            <a:r>
              <a:rPr lang="en-US" sz="18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E'ikʷsən</a:t>
            </a:r>
            <a:r>
              <a:rPr lang="en-US" sz="1650" dirty="0">
                <a:solidFill>
                  <a:schemeClr val="bg2"/>
                </a:solidFill>
              </a:rPr>
              <a:t>, </a:t>
            </a:r>
            <a:r>
              <a:rPr lang="en-US" sz="1650" dirty="0" err="1">
                <a:solidFill>
                  <a:schemeClr val="bg2"/>
                </a:solidFill>
              </a:rPr>
              <a:t>Sahtloot</a:t>
            </a:r>
            <a:r>
              <a:rPr lang="en-US" sz="1650" dirty="0">
                <a:solidFill>
                  <a:schemeClr val="bg2"/>
                </a:solidFill>
              </a:rPr>
              <a:t>, and </a:t>
            </a:r>
            <a:r>
              <a:rPr lang="en-US" sz="1650" dirty="0" err="1">
                <a:solidFill>
                  <a:schemeClr val="bg2"/>
                </a:solidFill>
              </a:rPr>
              <a:t>Sasitla</a:t>
            </a:r>
            <a:r>
              <a:rPr lang="en-US" sz="1650" dirty="0">
                <a:solidFill>
                  <a:schemeClr val="bg2"/>
                </a:solidFill>
              </a:rPr>
              <a:t> people who have been here since time immemorial and who are still here.</a:t>
            </a:r>
          </a:p>
        </p:txBody>
      </p:sp>
    </p:spTree>
    <p:extLst>
      <p:ext uri="{BB962C8B-B14F-4D97-AF65-F5344CB8AC3E}">
        <p14:creationId xmlns:p14="http://schemas.microsoft.com/office/powerpoint/2010/main" val="1492132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p29"/>
          <p:cNvSpPr txBox="1">
            <a:spLocks noGrp="1"/>
          </p:cNvSpPr>
          <p:nvPr>
            <p:ph type="title"/>
          </p:nvPr>
        </p:nvSpPr>
        <p:spPr>
          <a:xfrm>
            <a:off x="1485900" y="1014761"/>
            <a:ext cx="6172200" cy="742950"/>
          </a:xfrm>
          <a:prstGeom prst="rect">
            <a:avLst/>
          </a:prstGeom>
          <a:noFill/>
          <a:ln>
            <a:noFill/>
          </a:ln>
        </p:spPr>
        <p:txBody>
          <a:bodyPr spcFirstLastPara="1" vert="horz" wrap="square" lIns="68569" tIns="34275" rIns="68569" bIns="34275" rtlCol="0" anchor="ctr" anchorCtr="0">
            <a:noAutofit/>
          </a:bodyPr>
          <a:lstStyle/>
          <a:p>
            <a:pPr algn="ctr">
              <a:buClr>
                <a:schemeClr val="dk1"/>
              </a:buClr>
              <a:buSzPts val="4400"/>
            </a:pPr>
            <a:r>
              <a:rPr lang="en-CA" dirty="0">
                <a:solidFill>
                  <a:schemeClr val="dk1"/>
                </a:solidFill>
                <a:latin typeface="Calibri"/>
                <a:ea typeface="Calibri"/>
                <a:cs typeface="Calibri"/>
                <a:sym typeface="Calibri"/>
              </a:rPr>
              <a:t>Suggested Staff Mtg. Agenda</a:t>
            </a:r>
            <a:endParaRPr dirty="0">
              <a:solidFill>
                <a:schemeClr val="dk1"/>
              </a:solidFill>
              <a:latin typeface="Calibri"/>
              <a:ea typeface="Calibri"/>
              <a:cs typeface="Calibri"/>
              <a:sym typeface="Calibri"/>
            </a:endParaRPr>
          </a:p>
        </p:txBody>
      </p:sp>
      <p:sp>
        <p:nvSpPr>
          <p:cNvPr id="198" name="Google Shape;198;p29"/>
          <p:cNvSpPr txBox="1">
            <a:spLocks noGrp="1"/>
          </p:cNvSpPr>
          <p:nvPr>
            <p:ph type="body" idx="1"/>
          </p:nvPr>
        </p:nvSpPr>
        <p:spPr>
          <a:xfrm>
            <a:off x="1223628" y="1757711"/>
            <a:ext cx="7253398" cy="3943841"/>
          </a:xfrm>
          <a:prstGeom prst="rect">
            <a:avLst/>
          </a:prstGeom>
          <a:noFill/>
          <a:ln>
            <a:noFill/>
          </a:ln>
        </p:spPr>
        <p:txBody>
          <a:bodyPr spcFirstLastPara="1" vert="horz" wrap="square" lIns="68569" tIns="34275" rIns="68569" bIns="34275" rtlCol="0" anchor="t" anchorCtr="0">
            <a:noAutofit/>
          </a:bodyPr>
          <a:lstStyle/>
          <a:p>
            <a:pPr marL="19050" indent="0">
              <a:lnSpc>
                <a:spcPct val="150000"/>
              </a:lnSpc>
              <a:buSzPts val="3200"/>
              <a:buNone/>
            </a:pPr>
            <a:r>
              <a:rPr lang="en-CA" sz="1800" dirty="0"/>
              <a:t>	3:30 – Acknowledge Territory / Ways of Being in Courageous 	           Conversations </a:t>
            </a:r>
          </a:p>
          <a:p>
            <a:pPr marL="19050" indent="0">
              <a:lnSpc>
                <a:spcPct val="150000"/>
              </a:lnSpc>
              <a:buSzPts val="3200"/>
              <a:buNone/>
            </a:pPr>
            <a:r>
              <a:rPr lang="en-CA" sz="1800" dirty="0"/>
              <a:t>	3:35 – Share Equity Scan Introduction Video </a:t>
            </a:r>
          </a:p>
          <a:p>
            <a:pPr marL="19050" indent="0">
              <a:lnSpc>
                <a:spcPct val="150000"/>
              </a:lnSpc>
              <a:spcBef>
                <a:spcPts val="0"/>
              </a:spcBef>
              <a:buSzPts val="3200"/>
              <a:buNone/>
            </a:pPr>
            <a:r>
              <a:rPr lang="en-CA" sz="1800" dirty="0"/>
              <a:t>	3:36 – Complete Individual </a:t>
            </a:r>
            <a:r>
              <a:rPr lang="en-CA" sz="1800" b="1" dirty="0"/>
              <a:t>Confidential </a:t>
            </a:r>
            <a:r>
              <a:rPr lang="en-CA" sz="1800" dirty="0"/>
              <a:t>Surveys</a:t>
            </a:r>
          </a:p>
          <a:p>
            <a:pPr marL="19050" indent="0">
              <a:lnSpc>
                <a:spcPct val="150000"/>
              </a:lnSpc>
              <a:spcBef>
                <a:spcPts val="0"/>
              </a:spcBef>
              <a:buSzPts val="3200"/>
              <a:buNone/>
            </a:pPr>
            <a:r>
              <a:rPr lang="en-CA" sz="1800" dirty="0"/>
              <a:t>	4:05 – 3 Equity Prompts will Guide Staff Conversations</a:t>
            </a:r>
          </a:p>
          <a:p>
            <a:pPr marL="1604963" lvl="4" indent="-214313">
              <a:lnSpc>
                <a:spcPct val="150000"/>
              </a:lnSpc>
              <a:spcBef>
                <a:spcPts val="0"/>
              </a:spcBef>
              <a:buSzPts val="3200"/>
            </a:pPr>
            <a:r>
              <a:rPr lang="en-CA" dirty="0"/>
              <a:t>(Larger schools will separate staff in groups of 20-25 to separate classrooms ensuring note takers in each group capture key </a:t>
            </a:r>
            <a:r>
              <a:rPr lang="en-CA" b="1" dirty="0"/>
              <a:t>ANONYMOUS </a:t>
            </a:r>
            <a:r>
              <a:rPr lang="en-CA" dirty="0"/>
              <a:t>quotes) There is also a 4</a:t>
            </a:r>
            <a:r>
              <a:rPr lang="en-CA" baseline="30000" dirty="0"/>
              <a:t>th</a:t>
            </a:r>
            <a:r>
              <a:rPr lang="en-CA" dirty="0"/>
              <a:t> additional prompt if you wish to use it</a:t>
            </a:r>
          </a:p>
          <a:p>
            <a:pPr marL="19050" indent="0">
              <a:lnSpc>
                <a:spcPct val="150000"/>
              </a:lnSpc>
              <a:spcBef>
                <a:spcPts val="0"/>
              </a:spcBef>
              <a:buSzPts val="3200"/>
              <a:buNone/>
            </a:pPr>
            <a:r>
              <a:rPr lang="en-CA" sz="2000" dirty="0"/>
              <a:t>	</a:t>
            </a:r>
            <a:r>
              <a:rPr lang="en-CA" sz="1800" dirty="0"/>
              <a:t>4:55 – Concluding slide (give aways and thank you)</a:t>
            </a:r>
          </a:p>
          <a:p>
            <a:pPr marL="19050" indent="0">
              <a:lnSpc>
                <a:spcPct val="150000"/>
              </a:lnSpc>
              <a:spcBef>
                <a:spcPts val="0"/>
              </a:spcBef>
              <a:buSzPts val="3200"/>
              <a:buNone/>
            </a:pPr>
            <a:r>
              <a:rPr lang="en-CA" dirty="0"/>
              <a:t>	</a:t>
            </a:r>
            <a:endParaRPr sz="1800" dirty="0"/>
          </a:p>
          <a:p>
            <a:pPr marL="342900" indent="-323850">
              <a:lnSpc>
                <a:spcPct val="150000"/>
              </a:lnSpc>
              <a:spcBef>
                <a:spcPts val="0"/>
              </a:spcBef>
              <a:buSzPts val="3200"/>
            </a:pPr>
            <a:endParaRPr sz="1800" dirty="0"/>
          </a:p>
        </p:txBody>
      </p:sp>
    </p:spTree>
    <p:extLst>
      <p:ext uri="{BB962C8B-B14F-4D97-AF65-F5344CB8AC3E}">
        <p14:creationId xmlns:p14="http://schemas.microsoft.com/office/powerpoint/2010/main" val="28571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DE3B21-469B-F653-82DB-CEFDB8C1D029}"/>
              </a:ext>
            </a:extLst>
          </p:cNvPr>
          <p:cNvPicPr>
            <a:picLocks noChangeAspect="1"/>
          </p:cNvPicPr>
          <p:nvPr/>
        </p:nvPicPr>
        <p:blipFill>
          <a:blip r:embed="rId3"/>
          <a:stretch>
            <a:fillRect/>
          </a:stretch>
        </p:blipFill>
        <p:spPr>
          <a:xfrm>
            <a:off x="1" y="1544189"/>
            <a:ext cx="9144000" cy="5128738"/>
          </a:xfrm>
          <a:prstGeom prst="rect">
            <a:avLst/>
          </a:prstGeom>
        </p:spPr>
      </p:pic>
      <p:sp>
        <p:nvSpPr>
          <p:cNvPr id="7" name="TextBox 6">
            <a:extLst>
              <a:ext uri="{FF2B5EF4-FFF2-40B4-BE49-F238E27FC236}">
                <a16:creationId xmlns:a16="http://schemas.microsoft.com/office/drawing/2014/main" id="{74B27D3E-DD44-CA89-2862-6832B4B712AE}"/>
              </a:ext>
            </a:extLst>
          </p:cNvPr>
          <p:cNvSpPr txBox="1"/>
          <p:nvPr/>
        </p:nvSpPr>
        <p:spPr>
          <a:xfrm>
            <a:off x="430306" y="666974"/>
            <a:ext cx="8347934" cy="523220"/>
          </a:xfrm>
          <a:prstGeom prst="rect">
            <a:avLst/>
          </a:prstGeom>
          <a:noFill/>
        </p:spPr>
        <p:txBody>
          <a:bodyPr wrap="square" rtlCol="0">
            <a:spAutoFit/>
          </a:bodyPr>
          <a:lstStyle/>
          <a:p>
            <a:r>
              <a:rPr lang="en-CA" sz="2800" b="1" dirty="0">
                <a:solidFill>
                  <a:srgbClr val="FF0000"/>
                </a:solidFill>
              </a:rPr>
              <a:t>Ways of Being in Courageous Conversations </a:t>
            </a:r>
          </a:p>
        </p:txBody>
      </p:sp>
    </p:spTree>
    <p:extLst>
      <p:ext uri="{BB962C8B-B14F-4D97-AF65-F5344CB8AC3E}">
        <p14:creationId xmlns:p14="http://schemas.microsoft.com/office/powerpoint/2010/main" val="3136330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9488-2714-43A6-DB68-D6176DCE2AB3}"/>
              </a:ext>
            </a:extLst>
          </p:cNvPr>
          <p:cNvSpPr>
            <a:spLocks noGrp="1"/>
          </p:cNvSpPr>
          <p:nvPr>
            <p:ph type="title"/>
          </p:nvPr>
        </p:nvSpPr>
        <p:spPr/>
        <p:txBody>
          <a:bodyPr/>
          <a:lstStyle/>
          <a:p>
            <a:r>
              <a:rPr lang="en-CA" dirty="0">
                <a:hlinkClick r:id="rId3"/>
              </a:rPr>
              <a:t>Equity Scan Survey Introduction</a:t>
            </a:r>
            <a:endParaRPr lang="en-CA" dirty="0"/>
          </a:p>
        </p:txBody>
      </p:sp>
      <p:sp>
        <p:nvSpPr>
          <p:cNvPr id="3" name="Text Placeholder 2">
            <a:extLst>
              <a:ext uri="{FF2B5EF4-FFF2-40B4-BE49-F238E27FC236}">
                <a16:creationId xmlns:a16="http://schemas.microsoft.com/office/drawing/2014/main" id="{BF72912D-29BE-B6BE-F2ED-B2076E7DD3EC}"/>
              </a:ext>
            </a:extLst>
          </p:cNvPr>
          <p:cNvSpPr>
            <a:spLocks noGrp="1"/>
          </p:cNvSpPr>
          <p:nvPr>
            <p:ph type="body" idx="1"/>
          </p:nvPr>
        </p:nvSpPr>
        <p:spPr/>
        <p:txBody>
          <a:bodyPr/>
          <a:lstStyle/>
          <a:p>
            <a:endParaRPr lang="en-CA" dirty="0"/>
          </a:p>
        </p:txBody>
      </p:sp>
      <p:pic>
        <p:nvPicPr>
          <p:cNvPr id="5" name="Picture 4">
            <a:hlinkClick r:id="rId3"/>
            <a:extLst>
              <a:ext uri="{FF2B5EF4-FFF2-40B4-BE49-F238E27FC236}">
                <a16:creationId xmlns:a16="http://schemas.microsoft.com/office/drawing/2014/main" id="{CF3A1DCD-B4AA-A801-1CD1-3E19E68F591C}"/>
              </a:ext>
            </a:extLst>
          </p:cNvPr>
          <p:cNvPicPr>
            <a:picLocks noChangeAspect="1"/>
          </p:cNvPicPr>
          <p:nvPr/>
        </p:nvPicPr>
        <p:blipFill>
          <a:blip r:embed="rId4"/>
          <a:stretch>
            <a:fillRect/>
          </a:stretch>
        </p:blipFill>
        <p:spPr>
          <a:xfrm>
            <a:off x="290456" y="1321337"/>
            <a:ext cx="8563087" cy="5434526"/>
          </a:xfrm>
          <a:prstGeom prst="rect">
            <a:avLst/>
          </a:prstGeom>
        </p:spPr>
      </p:pic>
    </p:spTree>
    <p:extLst>
      <p:ext uri="{BB962C8B-B14F-4D97-AF65-F5344CB8AC3E}">
        <p14:creationId xmlns:p14="http://schemas.microsoft.com/office/powerpoint/2010/main" val="2178249122"/>
      </p:ext>
    </p:extLst>
  </p:cSld>
  <p:clrMapOvr>
    <a:masterClrMapping/>
  </p:clrMapOvr>
</p:sld>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86675</TotalTime>
  <Words>1820</Words>
  <Application>Microsoft Office PowerPoint</Application>
  <PresentationFormat>On-screen Show (4:3)</PresentationFormat>
  <Paragraphs>186</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Arial</vt:lpstr>
      <vt:lpstr>Aptos</vt:lpstr>
      <vt:lpstr>Symbol</vt:lpstr>
      <vt:lpstr>Clarity</vt:lpstr>
      <vt:lpstr> School-Based Equity Scanning Planning PPT SD71 </vt:lpstr>
      <vt:lpstr>PowerPoint Presentation</vt:lpstr>
      <vt:lpstr>Framework for Equity</vt:lpstr>
      <vt:lpstr>Conduct The Equity Scan</vt:lpstr>
      <vt:lpstr>School Equity Teams</vt:lpstr>
      <vt:lpstr>PowerPoint Presentation</vt:lpstr>
      <vt:lpstr>Suggested Staff Mtg. Agenda</vt:lpstr>
      <vt:lpstr>PowerPoint Presentation</vt:lpstr>
      <vt:lpstr>Equity Scan Survey Introduction</vt:lpstr>
      <vt:lpstr>PowerPoint Presentation</vt:lpstr>
      <vt:lpstr>Foundations for Equity</vt:lpstr>
      <vt:lpstr>25-30 minutes Individual Silent Data Entry</vt:lpstr>
      <vt:lpstr>Inquiry Dialogue Question #1 </vt:lpstr>
      <vt:lpstr>Inquiry Dialogue Question #2 </vt:lpstr>
      <vt:lpstr>Inquiry Dialogue Question #3 </vt:lpstr>
      <vt:lpstr>Inquiry Dialogue Question #4 </vt:lpstr>
      <vt:lpstr>Self-Care</vt:lpstr>
      <vt:lpstr>Gilakas’la   Joe.Heslip@sd71.bc.ca 250-207-3801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in Action BCPVPA - SEPTEMBER 24, 2018</dc:title>
  <dc:creator>Child, Kaleb EDUC:EX</dc:creator>
  <cp:lastModifiedBy>Joe Heslip</cp:lastModifiedBy>
  <cp:revision>471</cp:revision>
  <cp:lastPrinted>2019-10-18T03:29:50Z</cp:lastPrinted>
  <dcterms:modified xsi:type="dcterms:W3CDTF">2025-04-30T21:57:23Z</dcterms:modified>
</cp:coreProperties>
</file>